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51" r:id="rId1"/>
    <p:sldMasterId id="2147483673" r:id="rId2"/>
  </p:sldMasterIdLst>
  <p:notesMasterIdLst>
    <p:notesMasterId r:id="rId34"/>
  </p:notesMasterIdLst>
  <p:sldIdLst>
    <p:sldId id="377" r:id="rId3"/>
    <p:sldId id="312" r:id="rId4"/>
    <p:sldId id="298" r:id="rId5"/>
    <p:sldId id="309" r:id="rId6"/>
    <p:sldId id="355" r:id="rId7"/>
    <p:sldId id="322" r:id="rId8"/>
    <p:sldId id="356" r:id="rId9"/>
    <p:sldId id="316" r:id="rId10"/>
    <p:sldId id="328" r:id="rId11"/>
    <p:sldId id="357" r:id="rId12"/>
    <p:sldId id="358" r:id="rId13"/>
    <p:sldId id="359" r:id="rId14"/>
    <p:sldId id="360" r:id="rId15"/>
    <p:sldId id="361" r:id="rId16"/>
    <p:sldId id="379" r:id="rId17"/>
    <p:sldId id="362" r:id="rId18"/>
    <p:sldId id="364" r:id="rId19"/>
    <p:sldId id="365" r:id="rId20"/>
    <p:sldId id="366" r:id="rId21"/>
    <p:sldId id="367" r:id="rId22"/>
    <p:sldId id="259" r:id="rId23"/>
    <p:sldId id="368" r:id="rId24"/>
    <p:sldId id="370" r:id="rId25"/>
    <p:sldId id="378" r:id="rId26"/>
    <p:sldId id="371" r:id="rId27"/>
    <p:sldId id="372" r:id="rId28"/>
    <p:sldId id="373" r:id="rId29"/>
    <p:sldId id="374" r:id="rId30"/>
    <p:sldId id="375" r:id="rId31"/>
    <p:sldId id="376" r:id="rId32"/>
    <p:sldId id="317"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8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showGuides="1">
      <p:cViewPr varScale="1">
        <p:scale>
          <a:sx n="86" d="100"/>
          <a:sy n="86" d="100"/>
        </p:scale>
        <p:origin x="562" y="67"/>
      </p:cViewPr>
      <p:guideLst>
        <p:guide orient="horz" pos="2280"/>
        <p:guide pos="384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notesMaster" Target="notesMasters/notes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8.xml"/><Relationship Id="rId1" Type="http://schemas.microsoft.com/office/2011/relationships/chartStyle" Target="style8.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r>
              <a:rPr lang="en-US" sz="2400" dirty="0">
                <a:solidFill>
                  <a:srgbClr val="FF0000"/>
                </a:solidFill>
                <a:highlight>
                  <a:srgbClr val="000000"/>
                </a:highlight>
              </a:rPr>
              <a:t>K value vs Accuracy</a:t>
            </a:r>
          </a:p>
        </c:rich>
      </c:tx>
      <c:overlay val="0"/>
      <c:spPr>
        <a:noFill/>
        <a:ln>
          <a:noFill/>
        </a:ln>
        <a:effectLst/>
      </c:spPr>
      <c:txPr>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5.744032972440944E-2"/>
          <c:y val="0.11286336658074762"/>
          <c:w val="0.9253721702755906"/>
          <c:h val="0.77152000667322795"/>
        </c:manualLayout>
      </c:layout>
      <c:lineChart>
        <c:grouping val="standard"/>
        <c:varyColors val="0"/>
        <c:ser>
          <c:idx val="0"/>
          <c:order val="0"/>
          <c:tx>
            <c:strRef>
              <c:f>Sheet1!$A$2</c:f>
              <c:strCache>
                <c:ptCount val="1"/>
                <c:pt idx="0">
                  <c:v>K value</c:v>
                </c:pt>
              </c:strCache>
            </c:strRef>
          </c:tx>
          <c:spPr>
            <a:ln w="34925" cap="rnd">
              <a:solidFill>
                <a:schemeClr val="accent1"/>
              </a:solidFill>
              <a:round/>
            </a:ln>
            <a:effectLst>
              <a:outerShdw blurRad="57150" dist="19050" dir="5400000" algn="ctr" rotWithShape="0">
                <a:srgbClr val="000000">
                  <a:alpha val="63000"/>
                </a:srgbClr>
              </a:outerShdw>
            </a:effectLst>
          </c:spPr>
          <c:marker>
            <c:symbol val="none"/>
          </c:marker>
          <c:dLbls>
            <c:dLbl>
              <c:idx val="0"/>
              <c:layout>
                <c:manualLayout>
                  <c:x val="-3.4601624015748032E-2"/>
                  <c:y val="6.3281246107206812E-2"/>
                </c:manualLayout>
              </c:layout>
              <c:tx>
                <c:rich>
                  <a:bodyPr/>
                  <a:lstStyle/>
                  <a:p>
                    <a:fld id="{0C6E017C-B218-46F6-BE37-9B924E327BDF}" type="VALUE">
                      <a:rPr lang="en-US"/>
                      <a:pPr/>
                      <a:t>[VALUE]</a:t>
                    </a:fld>
                    <a:endParaRPr lang="en-IN"/>
                  </a:p>
                </c:rich>
              </c:tx>
              <c:dLblPos val="r"/>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13-C352-42C9-B6A3-ED87AB6A1436}"/>
                </c:ext>
              </c:extLst>
            </c:dLbl>
            <c:dLbl>
              <c:idx val="1"/>
              <c:layout>
                <c:manualLayout>
                  <c:x val="-2.9914124015748059E-2"/>
                  <c:y val="0.10546874351201126"/>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4-C352-42C9-B6A3-ED87AB6A1436}"/>
                </c:ext>
              </c:extLst>
            </c:dLbl>
            <c:dLbl>
              <c:idx val="2"/>
              <c:layout>
                <c:manualLayout>
                  <c:x val="-2.367974901574809E-2"/>
                  <c:y val="0.119531242646946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5-C352-42C9-B6A3-ED87AB6A1436}"/>
                </c:ext>
              </c:extLst>
            </c:dLbl>
            <c:dLbl>
              <c:idx val="3"/>
              <c:layout>
                <c:manualLayout>
                  <c:x val="-2.9914124015748032E-2"/>
                  <c:y val="0.18281248875415301"/>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6-C352-42C9-B6A3-ED87AB6A1436}"/>
                </c:ext>
              </c:extLst>
            </c:dLbl>
            <c:dLbl>
              <c:idx val="4"/>
              <c:layout>
                <c:manualLayout>
                  <c:x val="-2.8351624015747975E-2"/>
                  <c:y val="-6.7968745818851761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7-C352-42C9-B6A3-ED87AB6A1436}"/>
                </c:ext>
              </c:extLst>
            </c:dLbl>
            <c:dLbl>
              <c:idx val="5"/>
              <c:layout>
                <c:manualLayout>
                  <c:x val="-2.6789124015748032E-2"/>
                  <c:y val="0.17812498904250806"/>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8-C352-42C9-B6A3-ED87AB6A1436}"/>
                </c:ext>
              </c:extLst>
            </c:dLbl>
            <c:dLbl>
              <c:idx val="6"/>
              <c:layout>
                <c:manualLayout>
                  <c:x val="-3.4601624015748143E-2"/>
                  <c:y val="0.12421874235859115"/>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9-C352-42C9-B6A3-ED87AB6A1436}"/>
                </c:ext>
              </c:extLst>
            </c:dLbl>
            <c:dLbl>
              <c:idx val="7"/>
              <c:layout>
                <c:manualLayout>
                  <c:x val="-4.0851624015748031E-2"/>
                  <c:y val="5.6249996539739389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A-C352-42C9-B6A3-ED87AB6A1436}"/>
                </c:ext>
              </c:extLst>
            </c:dLbl>
            <c:dLbl>
              <c:idx val="8"/>
              <c:layout>
                <c:manualLayout>
                  <c:x val="-3.928912401574803E-2"/>
                  <c:y val="8.9062494521253949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B-C352-42C9-B6A3-ED87AB6A1436}"/>
                </c:ext>
              </c:extLst>
            </c:dLbl>
            <c:dLbl>
              <c:idx val="9"/>
              <c:layout>
                <c:manualLayout>
                  <c:x val="-3.6164124015748145E-2"/>
                  <c:y val="0.1007812438003664"/>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C-C352-42C9-B6A3-ED87AB6A1436}"/>
                </c:ext>
              </c:extLst>
            </c:dLbl>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chemeClr val="accent4"/>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Sheet1!$B$1:$K$1</c:f>
              <c:strCache>
                <c:ptCount val="10"/>
                <c:pt idx="0">
                  <c:v>1</c:v>
                </c:pt>
                <c:pt idx="1">
                  <c:v>2</c:v>
                </c:pt>
                <c:pt idx="2">
                  <c:v>3</c:v>
                </c:pt>
                <c:pt idx="3">
                  <c:v>4</c:v>
                </c:pt>
                <c:pt idx="4">
                  <c:v>5</c:v>
                </c:pt>
                <c:pt idx="5">
                  <c:v>6</c:v>
                </c:pt>
                <c:pt idx="6">
                  <c:v>7</c:v>
                </c:pt>
                <c:pt idx="7">
                  <c:v>8</c:v>
                </c:pt>
                <c:pt idx="8">
                  <c:v>9</c:v>
                </c:pt>
                <c:pt idx="9">
                  <c:v>10</c:v>
                </c:pt>
              </c:strCache>
            </c:strRef>
          </c:cat>
          <c:val>
            <c:numRef>
              <c:f>Sheet1!$B$2:$K$2</c:f>
              <c:numCache>
                <c:formatCode>General</c:formatCode>
                <c:ptCount val="10"/>
                <c:pt idx="0">
                  <c:v>65.599999999999994</c:v>
                </c:pt>
                <c:pt idx="1">
                  <c:v>71.3</c:v>
                </c:pt>
                <c:pt idx="2">
                  <c:v>73</c:v>
                </c:pt>
                <c:pt idx="3">
                  <c:v>81.7</c:v>
                </c:pt>
                <c:pt idx="4">
                  <c:v>88.4</c:v>
                </c:pt>
                <c:pt idx="5">
                  <c:v>80.599999999999994</c:v>
                </c:pt>
                <c:pt idx="6">
                  <c:v>73.400000000000006</c:v>
                </c:pt>
                <c:pt idx="7">
                  <c:v>64.599999999999994</c:v>
                </c:pt>
                <c:pt idx="8">
                  <c:v>58.9</c:v>
                </c:pt>
                <c:pt idx="9">
                  <c:v>51.2</c:v>
                </c:pt>
              </c:numCache>
            </c:numRef>
          </c:val>
          <c:smooth val="0"/>
          <c:extLst>
            <c:ext xmlns:c16="http://schemas.microsoft.com/office/drawing/2014/chart" uri="{C3380CC4-5D6E-409C-BE32-E72D297353CC}">
              <c16:uniqueId val="{00000000-C352-42C9-B6A3-ED87AB6A1436}"/>
            </c:ext>
          </c:extLst>
        </c:ser>
        <c:dLbls>
          <c:dLblPos val="ctr"/>
          <c:showLegendKey val="0"/>
          <c:showVal val="1"/>
          <c:showCatName val="0"/>
          <c:showSerName val="0"/>
          <c:showPercent val="0"/>
          <c:showBubbleSize val="0"/>
        </c:dLbls>
        <c:smooth val="0"/>
        <c:axId val="763114512"/>
        <c:axId val="763119432"/>
      </c:lineChart>
      <c:catAx>
        <c:axId val="763114512"/>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763119432"/>
        <c:crosses val="autoZero"/>
        <c:auto val="1"/>
        <c:lblAlgn val="ctr"/>
        <c:lblOffset val="100"/>
        <c:noMultiLvlLbl val="0"/>
      </c:catAx>
      <c:valAx>
        <c:axId val="76311943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76311451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000" b="1" i="0" u="none" strike="noStrike" kern="1200" cap="all" spc="120" normalizeH="0" baseline="0">
                <a:solidFill>
                  <a:schemeClr val="tx1">
                    <a:lumMod val="65000"/>
                    <a:lumOff val="35000"/>
                  </a:schemeClr>
                </a:solidFill>
                <a:latin typeface="+mn-lt"/>
                <a:ea typeface="+mn-ea"/>
                <a:cs typeface="+mn-cs"/>
              </a:defRPr>
            </a:pPr>
            <a:r>
              <a:rPr lang="en-US" sz="2000" dirty="0">
                <a:solidFill>
                  <a:srgbClr val="FF0000"/>
                </a:solidFill>
                <a:highlight>
                  <a:srgbClr val="000000"/>
                </a:highlight>
              </a:rPr>
              <a:t>ACCURACY</a:t>
            </a:r>
            <a:endParaRPr lang="en-IN" sz="2000" dirty="0">
              <a:solidFill>
                <a:srgbClr val="FF0000"/>
              </a:solidFill>
              <a:highlight>
                <a:srgbClr val="000000"/>
              </a:highlight>
            </a:endParaRPr>
          </a:p>
        </c:rich>
      </c:tx>
      <c:overlay val="0"/>
      <c:spPr>
        <a:noFill/>
        <a:ln>
          <a:noFill/>
        </a:ln>
        <a:effectLst/>
      </c:spPr>
      <c:txPr>
        <a:bodyPr rot="0" spcFirstLastPara="1" vertOverflow="ellipsis" vert="horz" wrap="square" anchor="ctr" anchorCtr="1"/>
        <a:lstStyle/>
        <a:p>
          <a:pPr>
            <a:defRPr sz="2000" b="1" i="0" u="none" strike="noStrike" kern="1200" cap="all" spc="120" normalizeH="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BASE MODEL</c:v>
                </c:pt>
              </c:strCache>
            </c:strRef>
          </c:tx>
          <c:spPr>
            <a:solidFill>
              <a:schemeClr val="accent2"/>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100" b="1"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Sheet1!$A$2:$A$7</c:f>
              <c:strCache>
                <c:ptCount val="6"/>
                <c:pt idx="0">
                  <c:v>RANDOM FOREST</c:v>
                </c:pt>
                <c:pt idx="1">
                  <c:v>EXTRA TREES</c:v>
                </c:pt>
                <c:pt idx="2">
                  <c:v>KNN</c:v>
                </c:pt>
                <c:pt idx="3">
                  <c:v>GAUSSAINNB</c:v>
                </c:pt>
                <c:pt idx="4">
                  <c:v>SVC</c:v>
                </c:pt>
                <c:pt idx="5">
                  <c:v>DECISION TREE</c:v>
                </c:pt>
              </c:strCache>
            </c:strRef>
          </c:cat>
          <c:val>
            <c:numRef>
              <c:f>Sheet1!$B$2:$B$7</c:f>
              <c:numCache>
                <c:formatCode>General</c:formatCode>
                <c:ptCount val="6"/>
                <c:pt idx="0">
                  <c:v>92</c:v>
                </c:pt>
                <c:pt idx="1">
                  <c:v>82.3</c:v>
                </c:pt>
                <c:pt idx="2">
                  <c:v>71</c:v>
                </c:pt>
                <c:pt idx="3">
                  <c:v>81.2</c:v>
                </c:pt>
                <c:pt idx="4">
                  <c:v>82.8</c:v>
                </c:pt>
                <c:pt idx="5">
                  <c:v>73</c:v>
                </c:pt>
              </c:numCache>
            </c:numRef>
          </c:val>
          <c:extLst>
            <c:ext xmlns:c16="http://schemas.microsoft.com/office/drawing/2014/chart" uri="{C3380CC4-5D6E-409C-BE32-E72D297353CC}">
              <c16:uniqueId val="{00000000-620C-42B1-B21D-BD89E2C1A74E}"/>
            </c:ext>
          </c:extLst>
        </c:ser>
        <c:ser>
          <c:idx val="1"/>
          <c:order val="1"/>
          <c:tx>
            <c:strRef>
              <c:f>Sheet1!$C$1</c:f>
              <c:strCache>
                <c:ptCount val="1"/>
                <c:pt idx="0">
                  <c:v>RANDOMIZED SEARCH CV</c:v>
                </c:pt>
              </c:strCache>
            </c:strRef>
          </c:tx>
          <c:spPr>
            <a:solidFill>
              <a:schemeClr val="accent4"/>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100" b="1"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Sheet1!$A$2:$A$7</c:f>
              <c:strCache>
                <c:ptCount val="6"/>
                <c:pt idx="0">
                  <c:v>RANDOM FOREST</c:v>
                </c:pt>
                <c:pt idx="1">
                  <c:v>EXTRA TREES</c:v>
                </c:pt>
                <c:pt idx="2">
                  <c:v>KNN</c:v>
                </c:pt>
                <c:pt idx="3">
                  <c:v>GAUSSAINNB</c:v>
                </c:pt>
                <c:pt idx="4">
                  <c:v>SVC</c:v>
                </c:pt>
                <c:pt idx="5">
                  <c:v>DECISION TREE</c:v>
                </c:pt>
              </c:strCache>
            </c:strRef>
          </c:cat>
          <c:val>
            <c:numRef>
              <c:f>Sheet1!$C$2:$C$7</c:f>
              <c:numCache>
                <c:formatCode>General</c:formatCode>
                <c:ptCount val="6"/>
                <c:pt idx="0">
                  <c:v>92.8</c:v>
                </c:pt>
                <c:pt idx="1">
                  <c:v>93.3</c:v>
                </c:pt>
                <c:pt idx="2">
                  <c:v>73</c:v>
                </c:pt>
                <c:pt idx="3">
                  <c:v>91.5</c:v>
                </c:pt>
                <c:pt idx="4">
                  <c:v>84.8</c:v>
                </c:pt>
                <c:pt idx="5">
                  <c:v>84.6</c:v>
                </c:pt>
              </c:numCache>
            </c:numRef>
          </c:val>
          <c:extLst>
            <c:ext xmlns:c16="http://schemas.microsoft.com/office/drawing/2014/chart" uri="{C3380CC4-5D6E-409C-BE32-E72D297353CC}">
              <c16:uniqueId val="{00000001-620C-42B1-B21D-BD89E2C1A74E}"/>
            </c:ext>
          </c:extLst>
        </c:ser>
        <c:ser>
          <c:idx val="2"/>
          <c:order val="2"/>
          <c:tx>
            <c:strRef>
              <c:f>Sheet1!$D$1</c:f>
              <c:strCache>
                <c:ptCount val="1"/>
                <c:pt idx="0">
                  <c:v>BAT MODEL</c:v>
                </c:pt>
              </c:strCache>
            </c:strRef>
          </c:tx>
          <c:spPr>
            <a:solidFill>
              <a:schemeClr val="accent6"/>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100" b="1"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Sheet1!$A$2:$A$7</c:f>
              <c:strCache>
                <c:ptCount val="6"/>
                <c:pt idx="0">
                  <c:v>RANDOM FOREST</c:v>
                </c:pt>
                <c:pt idx="1">
                  <c:v>EXTRA TREES</c:v>
                </c:pt>
                <c:pt idx="2">
                  <c:v>KNN</c:v>
                </c:pt>
                <c:pt idx="3">
                  <c:v>GAUSSAINNB</c:v>
                </c:pt>
                <c:pt idx="4">
                  <c:v>SVC</c:v>
                </c:pt>
                <c:pt idx="5">
                  <c:v>DECISION TREE</c:v>
                </c:pt>
              </c:strCache>
            </c:strRef>
          </c:cat>
          <c:val>
            <c:numRef>
              <c:f>Sheet1!$D$2:$D$7</c:f>
              <c:numCache>
                <c:formatCode>General</c:formatCode>
                <c:ptCount val="6"/>
                <c:pt idx="0">
                  <c:v>95</c:v>
                </c:pt>
                <c:pt idx="1">
                  <c:v>93.3</c:v>
                </c:pt>
                <c:pt idx="2">
                  <c:v>71.400000000000006</c:v>
                </c:pt>
                <c:pt idx="3">
                  <c:v>72.5</c:v>
                </c:pt>
                <c:pt idx="4">
                  <c:v>93.7</c:v>
                </c:pt>
                <c:pt idx="5">
                  <c:v>85.6</c:v>
                </c:pt>
              </c:numCache>
            </c:numRef>
          </c:val>
          <c:extLst>
            <c:ext xmlns:c16="http://schemas.microsoft.com/office/drawing/2014/chart" uri="{C3380CC4-5D6E-409C-BE32-E72D297353CC}">
              <c16:uniqueId val="{00000002-620C-42B1-B21D-BD89E2C1A74E}"/>
            </c:ext>
          </c:extLst>
        </c:ser>
        <c:ser>
          <c:idx val="3"/>
          <c:order val="3"/>
          <c:tx>
            <c:strRef>
              <c:f>Sheet1!$E$1</c:f>
              <c:strCache>
                <c:ptCount val="1"/>
                <c:pt idx="0">
                  <c:v>HYBRID BAT MODEL</c:v>
                </c:pt>
              </c:strCache>
            </c:strRef>
          </c:tx>
          <c:spPr>
            <a:solidFill>
              <a:schemeClr val="accent2">
                <a:lumMod val="60000"/>
              </a:schemeClr>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100" b="1"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Sheet1!$A$2:$A$7</c:f>
              <c:strCache>
                <c:ptCount val="6"/>
                <c:pt idx="0">
                  <c:v>RANDOM FOREST</c:v>
                </c:pt>
                <c:pt idx="1">
                  <c:v>EXTRA TREES</c:v>
                </c:pt>
                <c:pt idx="2">
                  <c:v>KNN</c:v>
                </c:pt>
                <c:pt idx="3">
                  <c:v>GAUSSAINNB</c:v>
                </c:pt>
                <c:pt idx="4">
                  <c:v>SVC</c:v>
                </c:pt>
                <c:pt idx="5">
                  <c:v>DECISION TREE</c:v>
                </c:pt>
              </c:strCache>
            </c:strRef>
          </c:cat>
          <c:val>
            <c:numRef>
              <c:f>Sheet1!$E$2:$E$7</c:f>
              <c:numCache>
                <c:formatCode>General</c:formatCode>
                <c:ptCount val="6"/>
                <c:pt idx="0">
                  <c:v>96.8</c:v>
                </c:pt>
                <c:pt idx="1">
                  <c:v>94.3</c:v>
                </c:pt>
                <c:pt idx="2">
                  <c:v>71.400000000000006</c:v>
                </c:pt>
                <c:pt idx="3">
                  <c:v>73.5</c:v>
                </c:pt>
                <c:pt idx="4">
                  <c:v>94.5</c:v>
                </c:pt>
                <c:pt idx="5">
                  <c:v>90.5</c:v>
                </c:pt>
              </c:numCache>
            </c:numRef>
          </c:val>
          <c:extLst>
            <c:ext xmlns:c16="http://schemas.microsoft.com/office/drawing/2014/chart" uri="{C3380CC4-5D6E-409C-BE32-E72D297353CC}">
              <c16:uniqueId val="{00000003-620C-42B1-B21D-BD89E2C1A74E}"/>
            </c:ext>
          </c:extLst>
        </c:ser>
        <c:ser>
          <c:idx val="4"/>
          <c:order val="4"/>
          <c:tx>
            <c:strRef>
              <c:f>Sheet1!$F$1</c:f>
              <c:strCache>
                <c:ptCount val="1"/>
                <c:pt idx="0">
                  <c:v>GREY WOLF MODEL</c:v>
                </c:pt>
              </c:strCache>
            </c:strRef>
          </c:tx>
          <c:spPr>
            <a:solidFill>
              <a:schemeClr val="accent4">
                <a:lumMod val="60000"/>
              </a:schemeClr>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100" b="1"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Sheet1!$A$2:$A$7</c:f>
              <c:strCache>
                <c:ptCount val="6"/>
                <c:pt idx="0">
                  <c:v>RANDOM FOREST</c:v>
                </c:pt>
                <c:pt idx="1">
                  <c:v>EXTRA TREES</c:v>
                </c:pt>
                <c:pt idx="2">
                  <c:v>KNN</c:v>
                </c:pt>
                <c:pt idx="3">
                  <c:v>GAUSSAINNB</c:v>
                </c:pt>
                <c:pt idx="4">
                  <c:v>SVC</c:v>
                </c:pt>
                <c:pt idx="5">
                  <c:v>DECISION TREE</c:v>
                </c:pt>
              </c:strCache>
            </c:strRef>
          </c:cat>
          <c:val>
            <c:numRef>
              <c:f>Sheet1!$F$2:$F$7</c:f>
              <c:numCache>
                <c:formatCode>General</c:formatCode>
                <c:ptCount val="6"/>
                <c:pt idx="0">
                  <c:v>98.2</c:v>
                </c:pt>
                <c:pt idx="1">
                  <c:v>95.6</c:v>
                </c:pt>
                <c:pt idx="2">
                  <c:v>80.5</c:v>
                </c:pt>
                <c:pt idx="3">
                  <c:v>83.5</c:v>
                </c:pt>
                <c:pt idx="4">
                  <c:v>92.7</c:v>
                </c:pt>
                <c:pt idx="5">
                  <c:v>86.5</c:v>
                </c:pt>
              </c:numCache>
            </c:numRef>
          </c:val>
          <c:extLst>
            <c:ext xmlns:c16="http://schemas.microsoft.com/office/drawing/2014/chart" uri="{C3380CC4-5D6E-409C-BE32-E72D297353CC}">
              <c16:uniqueId val="{00000004-620C-42B1-B21D-BD89E2C1A74E}"/>
            </c:ext>
          </c:extLst>
        </c:ser>
        <c:ser>
          <c:idx val="5"/>
          <c:order val="5"/>
          <c:tx>
            <c:strRef>
              <c:f>Sheet1!$G$1</c:f>
              <c:strCache>
                <c:ptCount val="1"/>
                <c:pt idx="0">
                  <c:v>FIREFLY MODEL</c:v>
                </c:pt>
              </c:strCache>
            </c:strRef>
          </c:tx>
          <c:spPr>
            <a:solidFill>
              <a:schemeClr val="accent6">
                <a:lumMod val="60000"/>
              </a:schemeClr>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100" b="1"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Sheet1!$A$2:$A$7</c:f>
              <c:strCache>
                <c:ptCount val="6"/>
                <c:pt idx="0">
                  <c:v>RANDOM FOREST</c:v>
                </c:pt>
                <c:pt idx="1">
                  <c:v>EXTRA TREES</c:v>
                </c:pt>
                <c:pt idx="2">
                  <c:v>KNN</c:v>
                </c:pt>
                <c:pt idx="3">
                  <c:v>GAUSSAINNB</c:v>
                </c:pt>
                <c:pt idx="4">
                  <c:v>SVC</c:v>
                </c:pt>
                <c:pt idx="5">
                  <c:v>DECISION TREE</c:v>
                </c:pt>
              </c:strCache>
            </c:strRef>
          </c:cat>
          <c:val>
            <c:numRef>
              <c:f>Sheet1!$G$2:$G$7</c:f>
              <c:numCache>
                <c:formatCode>General</c:formatCode>
                <c:ptCount val="6"/>
                <c:pt idx="0">
                  <c:v>97.1</c:v>
                </c:pt>
                <c:pt idx="1">
                  <c:v>94.3</c:v>
                </c:pt>
                <c:pt idx="2">
                  <c:v>82.5</c:v>
                </c:pt>
                <c:pt idx="3">
                  <c:v>82.5</c:v>
                </c:pt>
                <c:pt idx="4">
                  <c:v>91.5</c:v>
                </c:pt>
                <c:pt idx="5">
                  <c:v>92.5</c:v>
                </c:pt>
              </c:numCache>
            </c:numRef>
          </c:val>
          <c:extLst>
            <c:ext xmlns:c16="http://schemas.microsoft.com/office/drawing/2014/chart" uri="{C3380CC4-5D6E-409C-BE32-E72D297353CC}">
              <c16:uniqueId val="{00000005-620C-42B1-B21D-BD89E2C1A74E}"/>
            </c:ext>
          </c:extLst>
        </c:ser>
        <c:dLbls>
          <c:dLblPos val="outEnd"/>
          <c:showLegendKey val="0"/>
          <c:showVal val="1"/>
          <c:showCatName val="0"/>
          <c:showSerName val="0"/>
          <c:showPercent val="0"/>
          <c:showBubbleSize val="0"/>
        </c:dLbls>
        <c:gapWidth val="444"/>
        <c:overlap val="-90"/>
        <c:axId val="645338968"/>
        <c:axId val="645343232"/>
      </c:barChart>
      <c:catAx>
        <c:axId val="645338968"/>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solidFill>
            <a:schemeClr val="bg2"/>
          </a:solid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1" i="0" u="none" strike="noStrike" kern="1200" cap="all" spc="120" normalizeH="0" baseline="0">
                <a:solidFill>
                  <a:schemeClr val="tx1"/>
                </a:solidFill>
                <a:latin typeface="+mn-lt"/>
                <a:ea typeface="+mn-ea"/>
                <a:cs typeface="+mn-cs"/>
              </a:defRPr>
            </a:pPr>
            <a:endParaRPr lang="en-US"/>
          </a:p>
        </c:txPr>
        <c:crossAx val="645343232"/>
        <c:crosses val="autoZero"/>
        <c:auto val="1"/>
        <c:lblAlgn val="ctr"/>
        <c:lblOffset val="100"/>
        <c:noMultiLvlLbl val="0"/>
      </c:catAx>
      <c:valAx>
        <c:axId val="645343232"/>
        <c:scaling>
          <c:orientation val="minMax"/>
        </c:scaling>
        <c:delete val="1"/>
        <c:axPos val="l"/>
        <c:numFmt formatCode="General" sourceLinked="1"/>
        <c:majorTickMark val="none"/>
        <c:minorTickMark val="none"/>
        <c:tickLblPos val="nextTo"/>
        <c:crossAx val="645338968"/>
        <c:crosses val="autoZero"/>
        <c:crossBetween val="between"/>
      </c:valAx>
      <c:spPr>
        <a:noFill/>
        <a:ln>
          <a:noFill/>
        </a:ln>
        <a:effectLst/>
      </c:spPr>
    </c:plotArea>
    <c:legend>
      <c:legendPos val="t"/>
      <c:layout>
        <c:manualLayout>
          <c:xMode val="edge"/>
          <c:yMode val="edge"/>
          <c:x val="1.9493965073802515E-2"/>
          <c:y val="9.2619650925616248E-2"/>
          <c:w val="0.96315407339762316"/>
          <c:h val="7.0650584310109801E-2"/>
        </c:manualLayout>
      </c:layout>
      <c:overlay val="0"/>
      <c:spPr>
        <a:solidFill>
          <a:schemeClr val="bg2"/>
        </a:solidFill>
        <a:ln>
          <a:noFill/>
        </a:ln>
        <a:effectLst/>
      </c:spPr>
      <c:txPr>
        <a:bodyPr rot="0" spcFirstLastPara="1" vertOverflow="ellipsis" vert="horz" wrap="square" anchor="ctr" anchorCtr="1"/>
        <a:lstStyle/>
        <a:p>
          <a:pPr>
            <a:defRPr sz="1000" b="1" i="0" u="none" strike="noStrike" kern="1200" baseline="0">
              <a:solidFill>
                <a:schemeClr val="tx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000" b="1" i="0" u="none" strike="noStrike" kern="1200" cap="all" spc="120" normalizeH="0" baseline="0">
                <a:solidFill>
                  <a:schemeClr val="tx1">
                    <a:lumMod val="65000"/>
                    <a:lumOff val="35000"/>
                  </a:schemeClr>
                </a:solidFill>
                <a:latin typeface="+mn-lt"/>
                <a:ea typeface="+mn-ea"/>
                <a:cs typeface="+mn-cs"/>
              </a:defRPr>
            </a:pPr>
            <a:r>
              <a:rPr lang="en-US" sz="2000" dirty="0">
                <a:solidFill>
                  <a:srgbClr val="FF0000"/>
                </a:solidFill>
                <a:highlight>
                  <a:srgbClr val="000000"/>
                </a:highlight>
              </a:rPr>
              <a:t>PRECISION</a:t>
            </a:r>
            <a:endParaRPr lang="en-IN" sz="2000" dirty="0">
              <a:solidFill>
                <a:srgbClr val="FF0000"/>
              </a:solidFill>
              <a:highlight>
                <a:srgbClr val="000000"/>
              </a:highlight>
            </a:endParaRPr>
          </a:p>
        </c:rich>
      </c:tx>
      <c:overlay val="0"/>
      <c:spPr>
        <a:noFill/>
        <a:ln>
          <a:noFill/>
        </a:ln>
        <a:effectLst/>
      </c:spPr>
      <c:txPr>
        <a:bodyPr rot="0" spcFirstLastPara="1" vertOverflow="ellipsis" vert="horz" wrap="square" anchor="ctr" anchorCtr="1"/>
        <a:lstStyle/>
        <a:p>
          <a:pPr>
            <a:defRPr sz="2000" b="1" i="0" u="none" strike="noStrike" kern="1200" cap="all" spc="120" normalizeH="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1.2698413852669675E-2"/>
          <c:y val="0.145361720993605"/>
          <c:w val="0.97460317229466065"/>
          <c:h val="0.78897198929764112"/>
        </c:manualLayout>
      </c:layout>
      <c:barChart>
        <c:barDir val="col"/>
        <c:grouping val="clustered"/>
        <c:varyColors val="0"/>
        <c:ser>
          <c:idx val="0"/>
          <c:order val="0"/>
          <c:tx>
            <c:strRef>
              <c:f>Sheet1!$B$1</c:f>
              <c:strCache>
                <c:ptCount val="1"/>
                <c:pt idx="0">
                  <c:v>BASE MODEL</c:v>
                </c:pt>
              </c:strCache>
            </c:strRef>
          </c:tx>
          <c:spPr>
            <a:solidFill>
              <a:schemeClr val="accent2"/>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100" b="1"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Sheet1!$A$2:$A$7</c:f>
              <c:strCache>
                <c:ptCount val="6"/>
                <c:pt idx="0">
                  <c:v>RANDOM FOREST</c:v>
                </c:pt>
                <c:pt idx="1">
                  <c:v>EXTRA TREES</c:v>
                </c:pt>
                <c:pt idx="2">
                  <c:v>KNN</c:v>
                </c:pt>
                <c:pt idx="3">
                  <c:v>GAUSSAINNB</c:v>
                </c:pt>
                <c:pt idx="4">
                  <c:v>SVC</c:v>
                </c:pt>
                <c:pt idx="5">
                  <c:v>DECISION TREE</c:v>
                </c:pt>
              </c:strCache>
            </c:strRef>
          </c:cat>
          <c:val>
            <c:numRef>
              <c:f>Sheet1!$B$2:$B$7</c:f>
              <c:numCache>
                <c:formatCode>General</c:formatCode>
                <c:ptCount val="6"/>
                <c:pt idx="0">
                  <c:v>92</c:v>
                </c:pt>
                <c:pt idx="1">
                  <c:v>82.3</c:v>
                </c:pt>
                <c:pt idx="2">
                  <c:v>71</c:v>
                </c:pt>
                <c:pt idx="3">
                  <c:v>81.2</c:v>
                </c:pt>
                <c:pt idx="4">
                  <c:v>82.8</c:v>
                </c:pt>
                <c:pt idx="5">
                  <c:v>75</c:v>
                </c:pt>
              </c:numCache>
            </c:numRef>
          </c:val>
          <c:extLst>
            <c:ext xmlns:c16="http://schemas.microsoft.com/office/drawing/2014/chart" uri="{C3380CC4-5D6E-409C-BE32-E72D297353CC}">
              <c16:uniqueId val="{00000000-0621-4FED-896C-43FE21801133}"/>
            </c:ext>
          </c:extLst>
        </c:ser>
        <c:ser>
          <c:idx val="1"/>
          <c:order val="1"/>
          <c:tx>
            <c:strRef>
              <c:f>Sheet1!$C$1</c:f>
              <c:strCache>
                <c:ptCount val="1"/>
                <c:pt idx="0">
                  <c:v>RANDOMIZED SEARCH CV</c:v>
                </c:pt>
              </c:strCache>
            </c:strRef>
          </c:tx>
          <c:spPr>
            <a:solidFill>
              <a:schemeClr val="accent4"/>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100" b="1"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Sheet1!$A$2:$A$7</c:f>
              <c:strCache>
                <c:ptCount val="6"/>
                <c:pt idx="0">
                  <c:v>RANDOM FOREST</c:v>
                </c:pt>
                <c:pt idx="1">
                  <c:v>EXTRA TREES</c:v>
                </c:pt>
                <c:pt idx="2">
                  <c:v>KNN</c:v>
                </c:pt>
                <c:pt idx="3">
                  <c:v>GAUSSAINNB</c:v>
                </c:pt>
                <c:pt idx="4">
                  <c:v>SVC</c:v>
                </c:pt>
                <c:pt idx="5">
                  <c:v>DECISION TREE</c:v>
                </c:pt>
              </c:strCache>
            </c:strRef>
          </c:cat>
          <c:val>
            <c:numRef>
              <c:f>Sheet1!$C$2:$C$7</c:f>
              <c:numCache>
                <c:formatCode>General</c:formatCode>
                <c:ptCount val="6"/>
                <c:pt idx="0">
                  <c:v>92.8</c:v>
                </c:pt>
                <c:pt idx="1">
                  <c:v>93.3</c:v>
                </c:pt>
                <c:pt idx="2">
                  <c:v>73</c:v>
                </c:pt>
                <c:pt idx="3">
                  <c:v>91.5</c:v>
                </c:pt>
                <c:pt idx="4">
                  <c:v>84.8</c:v>
                </c:pt>
                <c:pt idx="5">
                  <c:v>84.6</c:v>
                </c:pt>
              </c:numCache>
            </c:numRef>
          </c:val>
          <c:extLst>
            <c:ext xmlns:c16="http://schemas.microsoft.com/office/drawing/2014/chart" uri="{C3380CC4-5D6E-409C-BE32-E72D297353CC}">
              <c16:uniqueId val="{00000001-0621-4FED-896C-43FE21801133}"/>
            </c:ext>
          </c:extLst>
        </c:ser>
        <c:ser>
          <c:idx val="2"/>
          <c:order val="2"/>
          <c:tx>
            <c:strRef>
              <c:f>Sheet1!$D$1</c:f>
              <c:strCache>
                <c:ptCount val="1"/>
                <c:pt idx="0">
                  <c:v>BAT MODEL</c:v>
                </c:pt>
              </c:strCache>
            </c:strRef>
          </c:tx>
          <c:spPr>
            <a:solidFill>
              <a:schemeClr val="accent6"/>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100" b="1"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Sheet1!$A$2:$A$7</c:f>
              <c:strCache>
                <c:ptCount val="6"/>
                <c:pt idx="0">
                  <c:v>RANDOM FOREST</c:v>
                </c:pt>
                <c:pt idx="1">
                  <c:v>EXTRA TREES</c:v>
                </c:pt>
                <c:pt idx="2">
                  <c:v>KNN</c:v>
                </c:pt>
                <c:pt idx="3">
                  <c:v>GAUSSAINNB</c:v>
                </c:pt>
                <c:pt idx="4">
                  <c:v>SVC</c:v>
                </c:pt>
                <c:pt idx="5">
                  <c:v>DECISION TREE</c:v>
                </c:pt>
              </c:strCache>
            </c:strRef>
          </c:cat>
          <c:val>
            <c:numRef>
              <c:f>Sheet1!$D$2:$D$7</c:f>
              <c:numCache>
                <c:formatCode>General</c:formatCode>
                <c:ptCount val="6"/>
                <c:pt idx="0">
                  <c:v>95</c:v>
                </c:pt>
                <c:pt idx="1">
                  <c:v>93.3</c:v>
                </c:pt>
                <c:pt idx="2">
                  <c:v>71.400000000000006</c:v>
                </c:pt>
                <c:pt idx="3">
                  <c:v>72.2</c:v>
                </c:pt>
                <c:pt idx="4">
                  <c:v>93.7</c:v>
                </c:pt>
                <c:pt idx="5">
                  <c:v>85.6</c:v>
                </c:pt>
              </c:numCache>
            </c:numRef>
          </c:val>
          <c:extLst>
            <c:ext xmlns:c16="http://schemas.microsoft.com/office/drawing/2014/chart" uri="{C3380CC4-5D6E-409C-BE32-E72D297353CC}">
              <c16:uniqueId val="{00000002-0621-4FED-896C-43FE21801133}"/>
            </c:ext>
          </c:extLst>
        </c:ser>
        <c:ser>
          <c:idx val="3"/>
          <c:order val="3"/>
          <c:tx>
            <c:strRef>
              <c:f>Sheet1!$E$1</c:f>
              <c:strCache>
                <c:ptCount val="1"/>
                <c:pt idx="0">
                  <c:v>HYBRID BAT MODEL</c:v>
                </c:pt>
              </c:strCache>
            </c:strRef>
          </c:tx>
          <c:spPr>
            <a:solidFill>
              <a:schemeClr val="accent2">
                <a:lumMod val="60000"/>
              </a:schemeClr>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100" b="1"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Sheet1!$A$2:$A$7</c:f>
              <c:strCache>
                <c:ptCount val="6"/>
                <c:pt idx="0">
                  <c:v>RANDOM FOREST</c:v>
                </c:pt>
                <c:pt idx="1">
                  <c:v>EXTRA TREES</c:v>
                </c:pt>
                <c:pt idx="2">
                  <c:v>KNN</c:v>
                </c:pt>
                <c:pt idx="3">
                  <c:v>GAUSSAINNB</c:v>
                </c:pt>
                <c:pt idx="4">
                  <c:v>SVC</c:v>
                </c:pt>
                <c:pt idx="5">
                  <c:v>DECISION TREE</c:v>
                </c:pt>
              </c:strCache>
            </c:strRef>
          </c:cat>
          <c:val>
            <c:numRef>
              <c:f>Sheet1!$E$2:$E$7</c:f>
              <c:numCache>
                <c:formatCode>General</c:formatCode>
                <c:ptCount val="6"/>
                <c:pt idx="0">
                  <c:v>96.8</c:v>
                </c:pt>
                <c:pt idx="1">
                  <c:v>94.3</c:v>
                </c:pt>
                <c:pt idx="2">
                  <c:v>71.400000000000006</c:v>
                </c:pt>
                <c:pt idx="3">
                  <c:v>73.5</c:v>
                </c:pt>
                <c:pt idx="4">
                  <c:v>94.5</c:v>
                </c:pt>
                <c:pt idx="5">
                  <c:v>90.5</c:v>
                </c:pt>
              </c:numCache>
            </c:numRef>
          </c:val>
          <c:extLst>
            <c:ext xmlns:c16="http://schemas.microsoft.com/office/drawing/2014/chart" uri="{C3380CC4-5D6E-409C-BE32-E72D297353CC}">
              <c16:uniqueId val="{00000003-0621-4FED-896C-43FE21801133}"/>
            </c:ext>
          </c:extLst>
        </c:ser>
        <c:ser>
          <c:idx val="4"/>
          <c:order val="4"/>
          <c:tx>
            <c:strRef>
              <c:f>Sheet1!$F$1</c:f>
              <c:strCache>
                <c:ptCount val="1"/>
                <c:pt idx="0">
                  <c:v>GREY WOLF MODEL</c:v>
                </c:pt>
              </c:strCache>
            </c:strRef>
          </c:tx>
          <c:spPr>
            <a:solidFill>
              <a:schemeClr val="accent4">
                <a:lumMod val="60000"/>
              </a:schemeClr>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100" b="1"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Sheet1!$A$2:$A$7</c:f>
              <c:strCache>
                <c:ptCount val="6"/>
                <c:pt idx="0">
                  <c:v>RANDOM FOREST</c:v>
                </c:pt>
                <c:pt idx="1">
                  <c:v>EXTRA TREES</c:v>
                </c:pt>
                <c:pt idx="2">
                  <c:v>KNN</c:v>
                </c:pt>
                <c:pt idx="3">
                  <c:v>GAUSSAINNB</c:v>
                </c:pt>
                <c:pt idx="4">
                  <c:v>SVC</c:v>
                </c:pt>
                <c:pt idx="5">
                  <c:v>DECISION TREE</c:v>
                </c:pt>
              </c:strCache>
            </c:strRef>
          </c:cat>
          <c:val>
            <c:numRef>
              <c:f>Sheet1!$F$2:$F$7</c:f>
              <c:numCache>
                <c:formatCode>General</c:formatCode>
                <c:ptCount val="6"/>
                <c:pt idx="0">
                  <c:v>98.2</c:v>
                </c:pt>
                <c:pt idx="1">
                  <c:v>95.6</c:v>
                </c:pt>
                <c:pt idx="2">
                  <c:v>80.5</c:v>
                </c:pt>
                <c:pt idx="3">
                  <c:v>83.5</c:v>
                </c:pt>
                <c:pt idx="4">
                  <c:v>92.7</c:v>
                </c:pt>
                <c:pt idx="5">
                  <c:v>86.5</c:v>
                </c:pt>
              </c:numCache>
            </c:numRef>
          </c:val>
          <c:extLst>
            <c:ext xmlns:c16="http://schemas.microsoft.com/office/drawing/2014/chart" uri="{C3380CC4-5D6E-409C-BE32-E72D297353CC}">
              <c16:uniqueId val="{00000004-0621-4FED-896C-43FE21801133}"/>
            </c:ext>
          </c:extLst>
        </c:ser>
        <c:ser>
          <c:idx val="5"/>
          <c:order val="5"/>
          <c:tx>
            <c:strRef>
              <c:f>Sheet1!$G$1</c:f>
              <c:strCache>
                <c:ptCount val="1"/>
                <c:pt idx="0">
                  <c:v>FIREFLY MODEL</c:v>
                </c:pt>
              </c:strCache>
            </c:strRef>
          </c:tx>
          <c:spPr>
            <a:solidFill>
              <a:schemeClr val="accent6">
                <a:lumMod val="60000"/>
              </a:schemeClr>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100" b="1"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Sheet1!$A$2:$A$7</c:f>
              <c:strCache>
                <c:ptCount val="6"/>
                <c:pt idx="0">
                  <c:v>RANDOM FOREST</c:v>
                </c:pt>
                <c:pt idx="1">
                  <c:v>EXTRA TREES</c:v>
                </c:pt>
                <c:pt idx="2">
                  <c:v>KNN</c:v>
                </c:pt>
                <c:pt idx="3">
                  <c:v>GAUSSAINNB</c:v>
                </c:pt>
                <c:pt idx="4">
                  <c:v>SVC</c:v>
                </c:pt>
                <c:pt idx="5">
                  <c:v>DECISION TREE</c:v>
                </c:pt>
              </c:strCache>
            </c:strRef>
          </c:cat>
          <c:val>
            <c:numRef>
              <c:f>Sheet1!$G$2:$G$7</c:f>
              <c:numCache>
                <c:formatCode>General</c:formatCode>
                <c:ptCount val="6"/>
                <c:pt idx="0">
                  <c:v>97.1</c:v>
                </c:pt>
                <c:pt idx="1">
                  <c:v>94.3</c:v>
                </c:pt>
                <c:pt idx="2">
                  <c:v>82.5</c:v>
                </c:pt>
                <c:pt idx="3">
                  <c:v>82.5</c:v>
                </c:pt>
                <c:pt idx="4">
                  <c:v>91.5</c:v>
                </c:pt>
                <c:pt idx="5">
                  <c:v>92.5</c:v>
                </c:pt>
              </c:numCache>
            </c:numRef>
          </c:val>
          <c:extLst>
            <c:ext xmlns:c16="http://schemas.microsoft.com/office/drawing/2014/chart" uri="{C3380CC4-5D6E-409C-BE32-E72D297353CC}">
              <c16:uniqueId val="{00000005-0621-4FED-896C-43FE21801133}"/>
            </c:ext>
          </c:extLst>
        </c:ser>
        <c:dLbls>
          <c:dLblPos val="outEnd"/>
          <c:showLegendKey val="0"/>
          <c:showVal val="1"/>
          <c:showCatName val="0"/>
          <c:showSerName val="0"/>
          <c:showPercent val="0"/>
          <c:showBubbleSize val="0"/>
        </c:dLbls>
        <c:gapWidth val="444"/>
        <c:overlap val="-90"/>
        <c:axId val="645338968"/>
        <c:axId val="645343232"/>
      </c:barChart>
      <c:catAx>
        <c:axId val="645338968"/>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solidFill>
            <a:schemeClr val="bg2"/>
          </a:solid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1" i="0" u="none" strike="noStrike" kern="1200" cap="all" spc="120" normalizeH="0" baseline="0">
                <a:solidFill>
                  <a:schemeClr val="tx1"/>
                </a:solidFill>
                <a:latin typeface="+mn-lt"/>
                <a:ea typeface="+mn-ea"/>
                <a:cs typeface="+mn-cs"/>
              </a:defRPr>
            </a:pPr>
            <a:endParaRPr lang="en-US"/>
          </a:p>
        </c:txPr>
        <c:crossAx val="645343232"/>
        <c:crosses val="autoZero"/>
        <c:auto val="1"/>
        <c:lblAlgn val="ctr"/>
        <c:lblOffset val="100"/>
        <c:noMultiLvlLbl val="0"/>
      </c:catAx>
      <c:valAx>
        <c:axId val="645343232"/>
        <c:scaling>
          <c:orientation val="minMax"/>
        </c:scaling>
        <c:delete val="1"/>
        <c:axPos val="l"/>
        <c:numFmt formatCode="General" sourceLinked="1"/>
        <c:majorTickMark val="none"/>
        <c:minorTickMark val="none"/>
        <c:tickLblPos val="nextTo"/>
        <c:crossAx val="645338968"/>
        <c:crosses val="autoZero"/>
        <c:crossBetween val="between"/>
      </c:valAx>
      <c:spPr>
        <a:noFill/>
        <a:ln>
          <a:noFill/>
        </a:ln>
        <a:effectLst/>
      </c:spPr>
    </c:plotArea>
    <c:legend>
      <c:legendPos val="t"/>
      <c:layout>
        <c:manualLayout>
          <c:xMode val="edge"/>
          <c:yMode val="edge"/>
          <c:x val="1.7316018890004104E-2"/>
          <c:y val="8.4601416801110066E-2"/>
          <c:w val="0.96315407339762316"/>
          <c:h val="7.2377947888334876E-2"/>
        </c:manualLayout>
      </c:layout>
      <c:overlay val="0"/>
      <c:spPr>
        <a:solidFill>
          <a:schemeClr val="bg2"/>
        </a:solidFill>
        <a:ln>
          <a:noFill/>
        </a:ln>
        <a:effectLst/>
      </c:spPr>
      <c:txPr>
        <a:bodyPr rot="0" spcFirstLastPara="1" vertOverflow="ellipsis" vert="horz" wrap="square" anchor="ctr" anchorCtr="1"/>
        <a:lstStyle/>
        <a:p>
          <a:pPr>
            <a:defRPr sz="1000" b="1" i="0" u="none" strike="noStrike" kern="1200" baseline="0">
              <a:solidFill>
                <a:schemeClr val="tx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000" b="1" i="0" u="none" strike="noStrike" kern="1200" cap="all" spc="120" normalizeH="0" baseline="0">
                <a:solidFill>
                  <a:schemeClr val="tx1">
                    <a:lumMod val="65000"/>
                    <a:lumOff val="35000"/>
                  </a:schemeClr>
                </a:solidFill>
                <a:latin typeface="+mn-lt"/>
                <a:ea typeface="+mn-ea"/>
                <a:cs typeface="+mn-cs"/>
              </a:defRPr>
            </a:pPr>
            <a:r>
              <a:rPr lang="en-US" sz="2000" dirty="0">
                <a:solidFill>
                  <a:srgbClr val="FF0000"/>
                </a:solidFill>
                <a:highlight>
                  <a:srgbClr val="000000"/>
                </a:highlight>
              </a:rPr>
              <a:t>RECALL</a:t>
            </a:r>
            <a:endParaRPr lang="en-IN" sz="2000" dirty="0">
              <a:solidFill>
                <a:srgbClr val="FF0000"/>
              </a:solidFill>
              <a:highlight>
                <a:srgbClr val="000000"/>
              </a:highlight>
            </a:endParaRPr>
          </a:p>
        </c:rich>
      </c:tx>
      <c:overlay val="0"/>
      <c:spPr>
        <a:noFill/>
        <a:ln>
          <a:noFill/>
        </a:ln>
        <a:effectLst/>
      </c:spPr>
      <c:txPr>
        <a:bodyPr rot="0" spcFirstLastPara="1" vertOverflow="ellipsis" vert="horz" wrap="square" anchor="ctr" anchorCtr="1"/>
        <a:lstStyle/>
        <a:p>
          <a:pPr>
            <a:defRPr sz="2000" b="1" i="0" u="none" strike="noStrike" kern="1200" cap="all" spc="120" normalizeH="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1.2698413852669675E-2"/>
          <c:y val="0.145361720993605"/>
          <c:w val="0.97460317229466065"/>
          <c:h val="0.78897198929764112"/>
        </c:manualLayout>
      </c:layout>
      <c:barChart>
        <c:barDir val="col"/>
        <c:grouping val="clustered"/>
        <c:varyColors val="0"/>
        <c:ser>
          <c:idx val="0"/>
          <c:order val="0"/>
          <c:tx>
            <c:strRef>
              <c:f>Sheet1!$B$1</c:f>
              <c:strCache>
                <c:ptCount val="1"/>
                <c:pt idx="0">
                  <c:v>BASE MODEL</c:v>
                </c:pt>
              </c:strCache>
            </c:strRef>
          </c:tx>
          <c:spPr>
            <a:solidFill>
              <a:schemeClr val="accent2"/>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100" b="1"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Sheet1!$A$2:$A$7</c:f>
              <c:strCache>
                <c:ptCount val="6"/>
                <c:pt idx="0">
                  <c:v>RANDOM FOREST</c:v>
                </c:pt>
                <c:pt idx="1">
                  <c:v>EXTRA TREES</c:v>
                </c:pt>
                <c:pt idx="2">
                  <c:v>KNN</c:v>
                </c:pt>
                <c:pt idx="3">
                  <c:v>GAUSSAINNB</c:v>
                </c:pt>
                <c:pt idx="4">
                  <c:v>SVC</c:v>
                </c:pt>
                <c:pt idx="5">
                  <c:v>DECISION TREE</c:v>
                </c:pt>
              </c:strCache>
            </c:strRef>
          </c:cat>
          <c:val>
            <c:numRef>
              <c:f>Sheet1!$B$2:$B$7</c:f>
              <c:numCache>
                <c:formatCode>General</c:formatCode>
                <c:ptCount val="6"/>
                <c:pt idx="0">
                  <c:v>80</c:v>
                </c:pt>
                <c:pt idx="1">
                  <c:v>85.5</c:v>
                </c:pt>
                <c:pt idx="2">
                  <c:v>84</c:v>
                </c:pt>
                <c:pt idx="3">
                  <c:v>86.6</c:v>
                </c:pt>
                <c:pt idx="4">
                  <c:v>91.5</c:v>
                </c:pt>
                <c:pt idx="5">
                  <c:v>78.5</c:v>
                </c:pt>
              </c:numCache>
            </c:numRef>
          </c:val>
          <c:extLst>
            <c:ext xmlns:c16="http://schemas.microsoft.com/office/drawing/2014/chart" uri="{C3380CC4-5D6E-409C-BE32-E72D297353CC}">
              <c16:uniqueId val="{00000000-9F78-4019-B517-303BF5A474EB}"/>
            </c:ext>
          </c:extLst>
        </c:ser>
        <c:ser>
          <c:idx val="1"/>
          <c:order val="1"/>
          <c:tx>
            <c:strRef>
              <c:f>Sheet1!$C$1</c:f>
              <c:strCache>
                <c:ptCount val="1"/>
                <c:pt idx="0">
                  <c:v>RANDOMIZED SEARCH CV</c:v>
                </c:pt>
              </c:strCache>
            </c:strRef>
          </c:tx>
          <c:spPr>
            <a:solidFill>
              <a:schemeClr val="accent4"/>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100" b="1"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Sheet1!$A$2:$A$7</c:f>
              <c:strCache>
                <c:ptCount val="6"/>
                <c:pt idx="0">
                  <c:v>RANDOM FOREST</c:v>
                </c:pt>
                <c:pt idx="1">
                  <c:v>EXTRA TREES</c:v>
                </c:pt>
                <c:pt idx="2">
                  <c:v>KNN</c:v>
                </c:pt>
                <c:pt idx="3">
                  <c:v>GAUSSAINNB</c:v>
                </c:pt>
                <c:pt idx="4">
                  <c:v>SVC</c:v>
                </c:pt>
                <c:pt idx="5">
                  <c:v>DECISION TREE</c:v>
                </c:pt>
              </c:strCache>
            </c:strRef>
          </c:cat>
          <c:val>
            <c:numRef>
              <c:f>Sheet1!$C$2:$C$7</c:f>
              <c:numCache>
                <c:formatCode>General</c:formatCode>
                <c:ptCount val="6"/>
                <c:pt idx="0">
                  <c:v>84.6</c:v>
                </c:pt>
                <c:pt idx="1">
                  <c:v>87.2</c:v>
                </c:pt>
                <c:pt idx="2">
                  <c:v>85.5</c:v>
                </c:pt>
                <c:pt idx="3">
                  <c:v>80</c:v>
                </c:pt>
                <c:pt idx="4">
                  <c:v>91.8</c:v>
                </c:pt>
                <c:pt idx="5">
                  <c:v>80.5</c:v>
                </c:pt>
              </c:numCache>
            </c:numRef>
          </c:val>
          <c:extLst>
            <c:ext xmlns:c16="http://schemas.microsoft.com/office/drawing/2014/chart" uri="{C3380CC4-5D6E-409C-BE32-E72D297353CC}">
              <c16:uniqueId val="{00000001-9F78-4019-B517-303BF5A474EB}"/>
            </c:ext>
          </c:extLst>
        </c:ser>
        <c:ser>
          <c:idx val="2"/>
          <c:order val="2"/>
          <c:tx>
            <c:strRef>
              <c:f>Sheet1!$D$1</c:f>
              <c:strCache>
                <c:ptCount val="1"/>
                <c:pt idx="0">
                  <c:v>BAT MODEL</c:v>
                </c:pt>
              </c:strCache>
            </c:strRef>
          </c:tx>
          <c:spPr>
            <a:solidFill>
              <a:schemeClr val="accent6"/>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100" b="1"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Sheet1!$A$2:$A$7</c:f>
              <c:strCache>
                <c:ptCount val="6"/>
                <c:pt idx="0">
                  <c:v>RANDOM FOREST</c:v>
                </c:pt>
                <c:pt idx="1">
                  <c:v>EXTRA TREES</c:v>
                </c:pt>
                <c:pt idx="2">
                  <c:v>KNN</c:v>
                </c:pt>
                <c:pt idx="3">
                  <c:v>GAUSSAINNB</c:v>
                </c:pt>
                <c:pt idx="4">
                  <c:v>SVC</c:v>
                </c:pt>
                <c:pt idx="5">
                  <c:v>DECISION TREE</c:v>
                </c:pt>
              </c:strCache>
            </c:strRef>
          </c:cat>
          <c:val>
            <c:numRef>
              <c:f>Sheet1!$D$2:$D$7</c:f>
              <c:numCache>
                <c:formatCode>General</c:formatCode>
                <c:ptCount val="6"/>
                <c:pt idx="0">
                  <c:v>84.6</c:v>
                </c:pt>
                <c:pt idx="1">
                  <c:v>88.9</c:v>
                </c:pt>
                <c:pt idx="2">
                  <c:v>94.5</c:v>
                </c:pt>
                <c:pt idx="3">
                  <c:v>86.6</c:v>
                </c:pt>
                <c:pt idx="4">
                  <c:v>88.5</c:v>
                </c:pt>
                <c:pt idx="5">
                  <c:v>84.3</c:v>
                </c:pt>
              </c:numCache>
            </c:numRef>
          </c:val>
          <c:extLst>
            <c:ext xmlns:c16="http://schemas.microsoft.com/office/drawing/2014/chart" uri="{C3380CC4-5D6E-409C-BE32-E72D297353CC}">
              <c16:uniqueId val="{00000002-9F78-4019-B517-303BF5A474EB}"/>
            </c:ext>
          </c:extLst>
        </c:ser>
        <c:ser>
          <c:idx val="3"/>
          <c:order val="3"/>
          <c:tx>
            <c:strRef>
              <c:f>Sheet1!$E$1</c:f>
              <c:strCache>
                <c:ptCount val="1"/>
                <c:pt idx="0">
                  <c:v>HYBRID BAT MODEL</c:v>
                </c:pt>
              </c:strCache>
            </c:strRef>
          </c:tx>
          <c:spPr>
            <a:solidFill>
              <a:schemeClr val="accent2">
                <a:lumMod val="60000"/>
              </a:schemeClr>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100" b="1"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Sheet1!$A$2:$A$7</c:f>
              <c:strCache>
                <c:ptCount val="6"/>
                <c:pt idx="0">
                  <c:v>RANDOM FOREST</c:v>
                </c:pt>
                <c:pt idx="1">
                  <c:v>EXTRA TREES</c:v>
                </c:pt>
                <c:pt idx="2">
                  <c:v>KNN</c:v>
                </c:pt>
                <c:pt idx="3">
                  <c:v>GAUSSAINNB</c:v>
                </c:pt>
                <c:pt idx="4">
                  <c:v>SVC</c:v>
                </c:pt>
                <c:pt idx="5">
                  <c:v>DECISION TREE</c:v>
                </c:pt>
              </c:strCache>
            </c:strRef>
          </c:cat>
          <c:val>
            <c:numRef>
              <c:f>Sheet1!$E$2:$E$7</c:f>
              <c:numCache>
                <c:formatCode>General</c:formatCode>
                <c:ptCount val="6"/>
                <c:pt idx="0">
                  <c:v>87.3</c:v>
                </c:pt>
                <c:pt idx="1">
                  <c:v>89.6</c:v>
                </c:pt>
                <c:pt idx="2">
                  <c:v>95.6</c:v>
                </c:pt>
                <c:pt idx="3">
                  <c:v>86.6</c:v>
                </c:pt>
                <c:pt idx="4">
                  <c:v>88.5</c:v>
                </c:pt>
                <c:pt idx="5">
                  <c:v>83.1</c:v>
                </c:pt>
              </c:numCache>
            </c:numRef>
          </c:val>
          <c:extLst>
            <c:ext xmlns:c16="http://schemas.microsoft.com/office/drawing/2014/chart" uri="{C3380CC4-5D6E-409C-BE32-E72D297353CC}">
              <c16:uniqueId val="{00000003-9F78-4019-B517-303BF5A474EB}"/>
            </c:ext>
          </c:extLst>
        </c:ser>
        <c:ser>
          <c:idx val="4"/>
          <c:order val="4"/>
          <c:tx>
            <c:strRef>
              <c:f>Sheet1!$F$1</c:f>
              <c:strCache>
                <c:ptCount val="1"/>
                <c:pt idx="0">
                  <c:v>GREY WOLF MODEL</c:v>
                </c:pt>
              </c:strCache>
            </c:strRef>
          </c:tx>
          <c:spPr>
            <a:solidFill>
              <a:schemeClr val="accent4">
                <a:lumMod val="60000"/>
              </a:schemeClr>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100" b="1"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Sheet1!$A$2:$A$7</c:f>
              <c:strCache>
                <c:ptCount val="6"/>
                <c:pt idx="0">
                  <c:v>RANDOM FOREST</c:v>
                </c:pt>
                <c:pt idx="1">
                  <c:v>EXTRA TREES</c:v>
                </c:pt>
                <c:pt idx="2">
                  <c:v>KNN</c:v>
                </c:pt>
                <c:pt idx="3">
                  <c:v>GAUSSAINNB</c:v>
                </c:pt>
                <c:pt idx="4">
                  <c:v>SVC</c:v>
                </c:pt>
                <c:pt idx="5">
                  <c:v>DECISION TREE</c:v>
                </c:pt>
              </c:strCache>
            </c:strRef>
          </c:cat>
          <c:val>
            <c:numRef>
              <c:f>Sheet1!$F$2:$F$7</c:f>
              <c:numCache>
                <c:formatCode>General</c:formatCode>
                <c:ptCount val="6"/>
                <c:pt idx="0">
                  <c:v>90.2</c:v>
                </c:pt>
                <c:pt idx="1">
                  <c:v>93.6</c:v>
                </c:pt>
                <c:pt idx="2">
                  <c:v>98.6</c:v>
                </c:pt>
                <c:pt idx="3">
                  <c:v>83.5</c:v>
                </c:pt>
                <c:pt idx="4">
                  <c:v>92.7</c:v>
                </c:pt>
                <c:pt idx="5">
                  <c:v>89.6</c:v>
                </c:pt>
              </c:numCache>
            </c:numRef>
          </c:val>
          <c:extLst>
            <c:ext xmlns:c16="http://schemas.microsoft.com/office/drawing/2014/chart" uri="{C3380CC4-5D6E-409C-BE32-E72D297353CC}">
              <c16:uniqueId val="{00000004-9F78-4019-B517-303BF5A474EB}"/>
            </c:ext>
          </c:extLst>
        </c:ser>
        <c:ser>
          <c:idx val="5"/>
          <c:order val="5"/>
          <c:tx>
            <c:strRef>
              <c:f>Sheet1!$G$1</c:f>
              <c:strCache>
                <c:ptCount val="1"/>
                <c:pt idx="0">
                  <c:v>FIREFLY MODEL</c:v>
                </c:pt>
              </c:strCache>
            </c:strRef>
          </c:tx>
          <c:spPr>
            <a:solidFill>
              <a:schemeClr val="accent6">
                <a:lumMod val="60000"/>
              </a:schemeClr>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100" b="1"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Sheet1!$A$2:$A$7</c:f>
              <c:strCache>
                <c:ptCount val="6"/>
                <c:pt idx="0">
                  <c:v>RANDOM FOREST</c:v>
                </c:pt>
                <c:pt idx="1">
                  <c:v>EXTRA TREES</c:v>
                </c:pt>
                <c:pt idx="2">
                  <c:v>KNN</c:v>
                </c:pt>
                <c:pt idx="3">
                  <c:v>GAUSSAINNB</c:v>
                </c:pt>
                <c:pt idx="4">
                  <c:v>SVC</c:v>
                </c:pt>
                <c:pt idx="5">
                  <c:v>DECISION TREE</c:v>
                </c:pt>
              </c:strCache>
            </c:strRef>
          </c:cat>
          <c:val>
            <c:numRef>
              <c:f>Sheet1!$G$2:$G$7</c:f>
              <c:numCache>
                <c:formatCode>General</c:formatCode>
                <c:ptCount val="6"/>
                <c:pt idx="0">
                  <c:v>89.6</c:v>
                </c:pt>
                <c:pt idx="1">
                  <c:v>89.6</c:v>
                </c:pt>
                <c:pt idx="2">
                  <c:v>99.4</c:v>
                </c:pt>
                <c:pt idx="3">
                  <c:v>86.5</c:v>
                </c:pt>
                <c:pt idx="4">
                  <c:v>92.5</c:v>
                </c:pt>
                <c:pt idx="5">
                  <c:v>88.7</c:v>
                </c:pt>
              </c:numCache>
            </c:numRef>
          </c:val>
          <c:extLst>
            <c:ext xmlns:c16="http://schemas.microsoft.com/office/drawing/2014/chart" uri="{C3380CC4-5D6E-409C-BE32-E72D297353CC}">
              <c16:uniqueId val="{00000005-9F78-4019-B517-303BF5A474EB}"/>
            </c:ext>
          </c:extLst>
        </c:ser>
        <c:dLbls>
          <c:dLblPos val="outEnd"/>
          <c:showLegendKey val="0"/>
          <c:showVal val="1"/>
          <c:showCatName val="0"/>
          <c:showSerName val="0"/>
          <c:showPercent val="0"/>
          <c:showBubbleSize val="0"/>
        </c:dLbls>
        <c:gapWidth val="444"/>
        <c:overlap val="-90"/>
        <c:axId val="645338968"/>
        <c:axId val="645343232"/>
      </c:barChart>
      <c:catAx>
        <c:axId val="645338968"/>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solidFill>
            <a:schemeClr val="bg2"/>
          </a:solid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1" i="0" u="none" strike="noStrike" kern="1200" cap="all" spc="120" normalizeH="0" baseline="0">
                <a:solidFill>
                  <a:schemeClr val="tx1"/>
                </a:solidFill>
                <a:latin typeface="+mn-lt"/>
                <a:ea typeface="+mn-ea"/>
                <a:cs typeface="+mn-cs"/>
              </a:defRPr>
            </a:pPr>
            <a:endParaRPr lang="en-US"/>
          </a:p>
        </c:txPr>
        <c:crossAx val="645343232"/>
        <c:crosses val="autoZero"/>
        <c:auto val="1"/>
        <c:lblAlgn val="ctr"/>
        <c:lblOffset val="100"/>
        <c:noMultiLvlLbl val="0"/>
      </c:catAx>
      <c:valAx>
        <c:axId val="645343232"/>
        <c:scaling>
          <c:orientation val="minMax"/>
        </c:scaling>
        <c:delete val="1"/>
        <c:axPos val="l"/>
        <c:numFmt formatCode="General" sourceLinked="1"/>
        <c:majorTickMark val="none"/>
        <c:minorTickMark val="none"/>
        <c:tickLblPos val="nextTo"/>
        <c:crossAx val="645338968"/>
        <c:crosses val="autoZero"/>
        <c:crossBetween val="between"/>
      </c:valAx>
      <c:spPr>
        <a:noFill/>
        <a:ln>
          <a:noFill/>
        </a:ln>
        <a:effectLst/>
      </c:spPr>
    </c:plotArea>
    <c:legend>
      <c:legendPos val="t"/>
      <c:layout>
        <c:manualLayout>
          <c:xMode val="edge"/>
          <c:yMode val="edge"/>
          <c:x val="1.7316018890004104E-2"/>
          <c:y val="8.4601416801110066E-2"/>
          <c:w val="0.96315407339762316"/>
          <c:h val="7.2377947888334876E-2"/>
        </c:manualLayout>
      </c:layout>
      <c:overlay val="0"/>
      <c:spPr>
        <a:solidFill>
          <a:schemeClr val="bg2"/>
        </a:solidFill>
        <a:ln>
          <a:noFill/>
        </a:ln>
        <a:effectLst/>
      </c:spPr>
      <c:txPr>
        <a:bodyPr rot="0" spcFirstLastPara="1" vertOverflow="ellipsis" vert="horz" wrap="square" anchor="ctr" anchorCtr="1"/>
        <a:lstStyle/>
        <a:p>
          <a:pPr>
            <a:defRPr sz="1000" b="1" i="0" u="none" strike="noStrike" kern="1200" baseline="0">
              <a:solidFill>
                <a:schemeClr val="tx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000" b="1" i="0" u="none" strike="noStrike" kern="1200" cap="all" spc="120" normalizeH="0" baseline="0">
                <a:solidFill>
                  <a:schemeClr val="tx1">
                    <a:lumMod val="65000"/>
                    <a:lumOff val="35000"/>
                  </a:schemeClr>
                </a:solidFill>
                <a:latin typeface="+mn-lt"/>
                <a:ea typeface="+mn-ea"/>
                <a:cs typeface="+mn-cs"/>
              </a:defRPr>
            </a:pPr>
            <a:r>
              <a:rPr lang="en-US" sz="2000" dirty="0">
                <a:solidFill>
                  <a:srgbClr val="FF0000"/>
                </a:solidFill>
                <a:highlight>
                  <a:srgbClr val="000000"/>
                </a:highlight>
              </a:rPr>
              <a:t>F1-SCORE</a:t>
            </a:r>
            <a:endParaRPr lang="en-IN" sz="2000" dirty="0">
              <a:solidFill>
                <a:srgbClr val="FF0000"/>
              </a:solidFill>
              <a:highlight>
                <a:srgbClr val="000000"/>
              </a:highlight>
            </a:endParaRPr>
          </a:p>
        </c:rich>
      </c:tx>
      <c:overlay val="0"/>
      <c:spPr>
        <a:noFill/>
        <a:ln>
          <a:noFill/>
        </a:ln>
        <a:effectLst/>
      </c:spPr>
      <c:txPr>
        <a:bodyPr rot="0" spcFirstLastPara="1" vertOverflow="ellipsis" vert="horz" wrap="square" anchor="ctr" anchorCtr="1"/>
        <a:lstStyle/>
        <a:p>
          <a:pPr>
            <a:defRPr sz="2000" b="1" i="0" u="none" strike="noStrike" kern="1200" cap="all" spc="120" normalizeH="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BASE MODEL</c:v>
                </c:pt>
              </c:strCache>
            </c:strRef>
          </c:tx>
          <c:spPr>
            <a:solidFill>
              <a:schemeClr val="accent2"/>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100" b="1"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Sheet1!$A$2:$A$7</c:f>
              <c:strCache>
                <c:ptCount val="6"/>
                <c:pt idx="0">
                  <c:v>RANDOM FOREST</c:v>
                </c:pt>
                <c:pt idx="1">
                  <c:v>EXTRA TREES</c:v>
                </c:pt>
                <c:pt idx="2">
                  <c:v>KNN</c:v>
                </c:pt>
                <c:pt idx="3">
                  <c:v>GAUSSAINNB</c:v>
                </c:pt>
                <c:pt idx="4">
                  <c:v>SVC</c:v>
                </c:pt>
                <c:pt idx="5">
                  <c:v>DECISION TREE</c:v>
                </c:pt>
              </c:strCache>
            </c:strRef>
          </c:cat>
          <c:val>
            <c:numRef>
              <c:f>Sheet1!$B$2:$B$7</c:f>
              <c:numCache>
                <c:formatCode>General</c:formatCode>
                <c:ptCount val="6"/>
                <c:pt idx="0">
                  <c:v>88.8</c:v>
                </c:pt>
                <c:pt idx="1">
                  <c:v>87.5</c:v>
                </c:pt>
                <c:pt idx="2">
                  <c:v>85.7</c:v>
                </c:pt>
                <c:pt idx="3">
                  <c:v>83.5</c:v>
                </c:pt>
                <c:pt idx="4">
                  <c:v>83.3</c:v>
                </c:pt>
                <c:pt idx="5">
                  <c:v>77.400000000000006</c:v>
                </c:pt>
              </c:numCache>
            </c:numRef>
          </c:val>
          <c:extLst>
            <c:ext xmlns:c16="http://schemas.microsoft.com/office/drawing/2014/chart" uri="{C3380CC4-5D6E-409C-BE32-E72D297353CC}">
              <c16:uniqueId val="{00000000-9F33-4436-987C-2812F34C93D4}"/>
            </c:ext>
          </c:extLst>
        </c:ser>
        <c:ser>
          <c:idx val="1"/>
          <c:order val="1"/>
          <c:tx>
            <c:strRef>
              <c:f>Sheet1!$C$1</c:f>
              <c:strCache>
                <c:ptCount val="1"/>
                <c:pt idx="0">
                  <c:v>RANDOMIZED SEARCH CV</c:v>
                </c:pt>
              </c:strCache>
            </c:strRef>
          </c:tx>
          <c:spPr>
            <a:solidFill>
              <a:schemeClr val="accent4"/>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100" b="1"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Sheet1!$A$2:$A$7</c:f>
              <c:strCache>
                <c:ptCount val="6"/>
                <c:pt idx="0">
                  <c:v>RANDOM FOREST</c:v>
                </c:pt>
                <c:pt idx="1">
                  <c:v>EXTRA TREES</c:v>
                </c:pt>
                <c:pt idx="2">
                  <c:v>KNN</c:v>
                </c:pt>
                <c:pt idx="3">
                  <c:v>GAUSSAINNB</c:v>
                </c:pt>
                <c:pt idx="4">
                  <c:v>SVC</c:v>
                </c:pt>
                <c:pt idx="5">
                  <c:v>DECISION TREE</c:v>
                </c:pt>
              </c:strCache>
            </c:strRef>
          </c:cat>
          <c:val>
            <c:numRef>
              <c:f>Sheet1!$C$2:$C$7</c:f>
              <c:numCache>
                <c:formatCode>General</c:formatCode>
                <c:ptCount val="6"/>
                <c:pt idx="0">
                  <c:v>89.8</c:v>
                </c:pt>
                <c:pt idx="1">
                  <c:v>89.2</c:v>
                </c:pt>
                <c:pt idx="2">
                  <c:v>88.2</c:v>
                </c:pt>
                <c:pt idx="3">
                  <c:v>84.6</c:v>
                </c:pt>
                <c:pt idx="4">
                  <c:v>83.6</c:v>
                </c:pt>
                <c:pt idx="5">
                  <c:v>82.9</c:v>
                </c:pt>
              </c:numCache>
            </c:numRef>
          </c:val>
          <c:extLst>
            <c:ext xmlns:c16="http://schemas.microsoft.com/office/drawing/2014/chart" uri="{C3380CC4-5D6E-409C-BE32-E72D297353CC}">
              <c16:uniqueId val="{00000001-9F33-4436-987C-2812F34C93D4}"/>
            </c:ext>
          </c:extLst>
        </c:ser>
        <c:ser>
          <c:idx val="2"/>
          <c:order val="2"/>
          <c:tx>
            <c:strRef>
              <c:f>Sheet1!$D$1</c:f>
              <c:strCache>
                <c:ptCount val="1"/>
                <c:pt idx="0">
                  <c:v>BAT MODEL</c:v>
                </c:pt>
              </c:strCache>
            </c:strRef>
          </c:tx>
          <c:spPr>
            <a:solidFill>
              <a:schemeClr val="accent6"/>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100" b="1"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Sheet1!$A$2:$A$7</c:f>
              <c:strCache>
                <c:ptCount val="6"/>
                <c:pt idx="0">
                  <c:v>RANDOM FOREST</c:v>
                </c:pt>
                <c:pt idx="1">
                  <c:v>EXTRA TREES</c:v>
                </c:pt>
                <c:pt idx="2">
                  <c:v>KNN</c:v>
                </c:pt>
                <c:pt idx="3">
                  <c:v>GAUSSAINNB</c:v>
                </c:pt>
                <c:pt idx="4">
                  <c:v>SVC</c:v>
                </c:pt>
                <c:pt idx="5">
                  <c:v>DECISION TREE</c:v>
                </c:pt>
              </c:strCache>
            </c:strRef>
          </c:cat>
          <c:val>
            <c:numRef>
              <c:f>Sheet1!$D$2:$D$7</c:f>
              <c:numCache>
                <c:formatCode>General</c:formatCode>
                <c:ptCount val="6"/>
                <c:pt idx="0">
                  <c:v>92.8</c:v>
                </c:pt>
                <c:pt idx="1">
                  <c:v>93.3</c:v>
                </c:pt>
                <c:pt idx="2">
                  <c:v>88.5</c:v>
                </c:pt>
                <c:pt idx="3">
                  <c:v>85.6</c:v>
                </c:pt>
                <c:pt idx="4">
                  <c:v>92.7</c:v>
                </c:pt>
                <c:pt idx="5">
                  <c:v>86.9</c:v>
                </c:pt>
              </c:numCache>
            </c:numRef>
          </c:val>
          <c:extLst>
            <c:ext xmlns:c16="http://schemas.microsoft.com/office/drawing/2014/chart" uri="{C3380CC4-5D6E-409C-BE32-E72D297353CC}">
              <c16:uniqueId val="{00000002-9F33-4436-987C-2812F34C93D4}"/>
            </c:ext>
          </c:extLst>
        </c:ser>
        <c:ser>
          <c:idx val="3"/>
          <c:order val="3"/>
          <c:tx>
            <c:strRef>
              <c:f>Sheet1!$E$1</c:f>
              <c:strCache>
                <c:ptCount val="1"/>
                <c:pt idx="0">
                  <c:v>HYBRID BAT MODEL</c:v>
                </c:pt>
              </c:strCache>
            </c:strRef>
          </c:tx>
          <c:spPr>
            <a:solidFill>
              <a:schemeClr val="accent2">
                <a:lumMod val="60000"/>
              </a:schemeClr>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100" b="1"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Sheet1!$A$2:$A$7</c:f>
              <c:strCache>
                <c:ptCount val="6"/>
                <c:pt idx="0">
                  <c:v>RANDOM FOREST</c:v>
                </c:pt>
                <c:pt idx="1">
                  <c:v>EXTRA TREES</c:v>
                </c:pt>
                <c:pt idx="2">
                  <c:v>KNN</c:v>
                </c:pt>
                <c:pt idx="3">
                  <c:v>GAUSSAINNB</c:v>
                </c:pt>
                <c:pt idx="4">
                  <c:v>SVC</c:v>
                </c:pt>
                <c:pt idx="5">
                  <c:v>DECISION TREE</c:v>
                </c:pt>
              </c:strCache>
            </c:strRef>
          </c:cat>
          <c:val>
            <c:numRef>
              <c:f>Sheet1!$E$2:$E$7</c:f>
              <c:numCache>
                <c:formatCode>General</c:formatCode>
                <c:ptCount val="6"/>
                <c:pt idx="0">
                  <c:v>92.8</c:v>
                </c:pt>
                <c:pt idx="1">
                  <c:v>93.3</c:v>
                </c:pt>
                <c:pt idx="2">
                  <c:v>86.5</c:v>
                </c:pt>
                <c:pt idx="3">
                  <c:v>88.5</c:v>
                </c:pt>
                <c:pt idx="4">
                  <c:v>92.7</c:v>
                </c:pt>
                <c:pt idx="5">
                  <c:v>90</c:v>
                </c:pt>
              </c:numCache>
            </c:numRef>
          </c:val>
          <c:extLst>
            <c:ext xmlns:c16="http://schemas.microsoft.com/office/drawing/2014/chart" uri="{C3380CC4-5D6E-409C-BE32-E72D297353CC}">
              <c16:uniqueId val="{00000003-9F33-4436-987C-2812F34C93D4}"/>
            </c:ext>
          </c:extLst>
        </c:ser>
        <c:ser>
          <c:idx val="4"/>
          <c:order val="4"/>
          <c:tx>
            <c:strRef>
              <c:f>Sheet1!$F$1</c:f>
              <c:strCache>
                <c:ptCount val="1"/>
                <c:pt idx="0">
                  <c:v>GREY WOLF MODEL</c:v>
                </c:pt>
              </c:strCache>
            </c:strRef>
          </c:tx>
          <c:spPr>
            <a:solidFill>
              <a:schemeClr val="accent4">
                <a:lumMod val="60000"/>
              </a:schemeClr>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100" b="1"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Sheet1!$A$2:$A$7</c:f>
              <c:strCache>
                <c:ptCount val="6"/>
                <c:pt idx="0">
                  <c:v>RANDOM FOREST</c:v>
                </c:pt>
                <c:pt idx="1">
                  <c:v>EXTRA TREES</c:v>
                </c:pt>
                <c:pt idx="2">
                  <c:v>KNN</c:v>
                </c:pt>
                <c:pt idx="3">
                  <c:v>GAUSSAINNB</c:v>
                </c:pt>
                <c:pt idx="4">
                  <c:v>SVC</c:v>
                </c:pt>
                <c:pt idx="5">
                  <c:v>DECISION TREE</c:v>
                </c:pt>
              </c:strCache>
            </c:strRef>
          </c:cat>
          <c:val>
            <c:numRef>
              <c:f>Sheet1!$F$2:$F$7</c:f>
              <c:numCache>
                <c:formatCode>General</c:formatCode>
                <c:ptCount val="6"/>
                <c:pt idx="0">
                  <c:v>93.8</c:v>
                </c:pt>
                <c:pt idx="1">
                  <c:v>94.5</c:v>
                </c:pt>
                <c:pt idx="2">
                  <c:v>91.3</c:v>
                </c:pt>
                <c:pt idx="3">
                  <c:v>88.5</c:v>
                </c:pt>
                <c:pt idx="4">
                  <c:v>92.7</c:v>
                </c:pt>
                <c:pt idx="5">
                  <c:v>94.5</c:v>
                </c:pt>
              </c:numCache>
            </c:numRef>
          </c:val>
          <c:extLst>
            <c:ext xmlns:c16="http://schemas.microsoft.com/office/drawing/2014/chart" uri="{C3380CC4-5D6E-409C-BE32-E72D297353CC}">
              <c16:uniqueId val="{00000004-9F33-4436-987C-2812F34C93D4}"/>
            </c:ext>
          </c:extLst>
        </c:ser>
        <c:ser>
          <c:idx val="5"/>
          <c:order val="5"/>
          <c:tx>
            <c:strRef>
              <c:f>Sheet1!$G$1</c:f>
              <c:strCache>
                <c:ptCount val="1"/>
                <c:pt idx="0">
                  <c:v>FIREFLY MODEL</c:v>
                </c:pt>
              </c:strCache>
            </c:strRef>
          </c:tx>
          <c:spPr>
            <a:solidFill>
              <a:schemeClr val="accent6">
                <a:lumMod val="60000"/>
              </a:schemeClr>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100" b="1"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Sheet1!$A$2:$A$7</c:f>
              <c:strCache>
                <c:ptCount val="6"/>
                <c:pt idx="0">
                  <c:v>RANDOM FOREST</c:v>
                </c:pt>
                <c:pt idx="1">
                  <c:v>EXTRA TREES</c:v>
                </c:pt>
                <c:pt idx="2">
                  <c:v>KNN</c:v>
                </c:pt>
                <c:pt idx="3">
                  <c:v>GAUSSAINNB</c:v>
                </c:pt>
                <c:pt idx="4">
                  <c:v>SVC</c:v>
                </c:pt>
                <c:pt idx="5">
                  <c:v>DECISION TREE</c:v>
                </c:pt>
              </c:strCache>
            </c:strRef>
          </c:cat>
          <c:val>
            <c:numRef>
              <c:f>Sheet1!$G$2:$G$7</c:f>
              <c:numCache>
                <c:formatCode>General</c:formatCode>
                <c:ptCount val="6"/>
                <c:pt idx="0">
                  <c:v>92.9</c:v>
                </c:pt>
                <c:pt idx="1">
                  <c:v>95.6</c:v>
                </c:pt>
                <c:pt idx="2">
                  <c:v>90.5</c:v>
                </c:pt>
                <c:pt idx="3">
                  <c:v>85.6</c:v>
                </c:pt>
                <c:pt idx="4">
                  <c:v>86.6</c:v>
                </c:pt>
                <c:pt idx="5">
                  <c:v>95.3</c:v>
                </c:pt>
              </c:numCache>
            </c:numRef>
          </c:val>
          <c:extLst>
            <c:ext xmlns:c16="http://schemas.microsoft.com/office/drawing/2014/chart" uri="{C3380CC4-5D6E-409C-BE32-E72D297353CC}">
              <c16:uniqueId val="{00000005-9F33-4436-987C-2812F34C93D4}"/>
            </c:ext>
          </c:extLst>
        </c:ser>
        <c:dLbls>
          <c:dLblPos val="outEnd"/>
          <c:showLegendKey val="0"/>
          <c:showVal val="1"/>
          <c:showCatName val="0"/>
          <c:showSerName val="0"/>
          <c:showPercent val="0"/>
          <c:showBubbleSize val="0"/>
        </c:dLbls>
        <c:gapWidth val="444"/>
        <c:overlap val="-90"/>
        <c:axId val="645338968"/>
        <c:axId val="645343232"/>
      </c:barChart>
      <c:catAx>
        <c:axId val="645338968"/>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solidFill>
            <a:schemeClr val="bg2"/>
          </a:solid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1" i="0" u="none" strike="noStrike" kern="1200" cap="all" spc="120" normalizeH="0" baseline="0">
                <a:solidFill>
                  <a:schemeClr val="tx1"/>
                </a:solidFill>
                <a:latin typeface="+mn-lt"/>
                <a:ea typeface="+mn-ea"/>
                <a:cs typeface="+mn-cs"/>
              </a:defRPr>
            </a:pPr>
            <a:endParaRPr lang="en-US"/>
          </a:p>
        </c:txPr>
        <c:crossAx val="645343232"/>
        <c:crosses val="autoZero"/>
        <c:auto val="1"/>
        <c:lblAlgn val="ctr"/>
        <c:lblOffset val="100"/>
        <c:noMultiLvlLbl val="0"/>
      </c:catAx>
      <c:valAx>
        <c:axId val="645343232"/>
        <c:scaling>
          <c:orientation val="minMax"/>
        </c:scaling>
        <c:delete val="1"/>
        <c:axPos val="l"/>
        <c:numFmt formatCode="General" sourceLinked="1"/>
        <c:majorTickMark val="none"/>
        <c:minorTickMark val="none"/>
        <c:tickLblPos val="nextTo"/>
        <c:crossAx val="645338968"/>
        <c:crosses val="autoZero"/>
        <c:crossBetween val="between"/>
      </c:valAx>
      <c:spPr>
        <a:noFill/>
        <a:ln>
          <a:noFill/>
        </a:ln>
        <a:effectLst/>
      </c:spPr>
    </c:plotArea>
    <c:legend>
      <c:legendPos val="t"/>
      <c:layout>
        <c:manualLayout>
          <c:xMode val="edge"/>
          <c:yMode val="edge"/>
          <c:x val="1.7316018890004104E-2"/>
          <c:y val="8.4601416801110066E-2"/>
          <c:w val="0.96315407339762316"/>
          <c:h val="7.2377947888334876E-2"/>
        </c:manualLayout>
      </c:layout>
      <c:overlay val="0"/>
      <c:spPr>
        <a:solidFill>
          <a:schemeClr val="bg2"/>
        </a:solidFill>
        <a:ln>
          <a:noFill/>
        </a:ln>
        <a:effectLst/>
      </c:spPr>
      <c:txPr>
        <a:bodyPr rot="0" spcFirstLastPara="1" vertOverflow="ellipsis" vert="horz" wrap="square" anchor="ctr" anchorCtr="1"/>
        <a:lstStyle/>
        <a:p>
          <a:pPr>
            <a:defRPr sz="1000" b="1" i="0" u="none" strike="noStrike" kern="1200" baseline="0">
              <a:solidFill>
                <a:schemeClr val="tx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000" b="1" i="0" u="none" strike="noStrike" kern="1200" cap="all" spc="120" normalizeH="0" baseline="0">
                <a:solidFill>
                  <a:schemeClr val="tx1">
                    <a:lumMod val="65000"/>
                    <a:lumOff val="35000"/>
                  </a:schemeClr>
                </a:solidFill>
                <a:latin typeface="+mn-lt"/>
                <a:ea typeface="+mn-ea"/>
                <a:cs typeface="+mn-cs"/>
              </a:defRPr>
            </a:pPr>
            <a:r>
              <a:rPr lang="en-US" sz="2000" dirty="0">
                <a:solidFill>
                  <a:srgbClr val="FF0000"/>
                </a:solidFill>
                <a:highlight>
                  <a:srgbClr val="000000"/>
                </a:highlight>
              </a:rPr>
              <a:t>ROAUC</a:t>
            </a:r>
            <a:endParaRPr lang="en-IN" sz="2000" dirty="0">
              <a:solidFill>
                <a:srgbClr val="FF0000"/>
              </a:solidFill>
              <a:highlight>
                <a:srgbClr val="000000"/>
              </a:highlight>
            </a:endParaRPr>
          </a:p>
        </c:rich>
      </c:tx>
      <c:overlay val="0"/>
      <c:spPr>
        <a:noFill/>
        <a:ln>
          <a:noFill/>
        </a:ln>
        <a:effectLst/>
      </c:spPr>
      <c:txPr>
        <a:bodyPr rot="0" spcFirstLastPara="1" vertOverflow="ellipsis" vert="horz" wrap="square" anchor="ctr" anchorCtr="1"/>
        <a:lstStyle/>
        <a:p>
          <a:pPr>
            <a:defRPr sz="2000" b="1" i="0" u="none" strike="noStrike" kern="1200" cap="all" spc="120" normalizeH="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BASE MODEL</c:v>
                </c:pt>
              </c:strCache>
            </c:strRef>
          </c:tx>
          <c:spPr>
            <a:solidFill>
              <a:schemeClr val="accent2"/>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100" b="1"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Sheet1!$A$2:$A$7</c:f>
              <c:strCache>
                <c:ptCount val="6"/>
                <c:pt idx="0">
                  <c:v>RANDOM FOREST</c:v>
                </c:pt>
                <c:pt idx="1">
                  <c:v>EXTRA TREES</c:v>
                </c:pt>
                <c:pt idx="2">
                  <c:v>KNN</c:v>
                </c:pt>
                <c:pt idx="3">
                  <c:v>GAUSSAINNB</c:v>
                </c:pt>
                <c:pt idx="4">
                  <c:v>SVC</c:v>
                </c:pt>
                <c:pt idx="5">
                  <c:v>DECISION TREE</c:v>
                </c:pt>
              </c:strCache>
            </c:strRef>
          </c:cat>
          <c:val>
            <c:numRef>
              <c:f>Sheet1!$B$2:$B$7</c:f>
              <c:numCache>
                <c:formatCode>General</c:formatCode>
                <c:ptCount val="6"/>
                <c:pt idx="0">
                  <c:v>90</c:v>
                </c:pt>
                <c:pt idx="1">
                  <c:v>86.6</c:v>
                </c:pt>
                <c:pt idx="2">
                  <c:v>86.6</c:v>
                </c:pt>
                <c:pt idx="3">
                  <c:v>83.3</c:v>
                </c:pt>
                <c:pt idx="4">
                  <c:v>92.2</c:v>
                </c:pt>
                <c:pt idx="5">
                  <c:v>77.400000000000006</c:v>
                </c:pt>
              </c:numCache>
            </c:numRef>
          </c:val>
          <c:extLst>
            <c:ext xmlns:c16="http://schemas.microsoft.com/office/drawing/2014/chart" uri="{C3380CC4-5D6E-409C-BE32-E72D297353CC}">
              <c16:uniqueId val="{00000000-5621-48C9-85B1-2437BFFD8B7A}"/>
            </c:ext>
          </c:extLst>
        </c:ser>
        <c:ser>
          <c:idx val="1"/>
          <c:order val="1"/>
          <c:tx>
            <c:strRef>
              <c:f>Sheet1!$C$1</c:f>
              <c:strCache>
                <c:ptCount val="1"/>
                <c:pt idx="0">
                  <c:v>RANDOMIZED SEARCH CV</c:v>
                </c:pt>
              </c:strCache>
            </c:strRef>
          </c:tx>
          <c:spPr>
            <a:solidFill>
              <a:schemeClr val="accent4"/>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100" b="1"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Sheet1!$A$2:$A$7</c:f>
              <c:strCache>
                <c:ptCount val="6"/>
                <c:pt idx="0">
                  <c:v>RANDOM FOREST</c:v>
                </c:pt>
                <c:pt idx="1">
                  <c:v>EXTRA TREES</c:v>
                </c:pt>
                <c:pt idx="2">
                  <c:v>KNN</c:v>
                </c:pt>
                <c:pt idx="3">
                  <c:v>GAUSSAINNB</c:v>
                </c:pt>
                <c:pt idx="4">
                  <c:v>SVC</c:v>
                </c:pt>
                <c:pt idx="5">
                  <c:v>DECISION TREE</c:v>
                </c:pt>
              </c:strCache>
            </c:strRef>
          </c:cat>
          <c:val>
            <c:numRef>
              <c:f>Sheet1!$C$2:$C$7</c:f>
              <c:numCache>
                <c:formatCode>General</c:formatCode>
                <c:ptCount val="6"/>
                <c:pt idx="0">
                  <c:v>93.3</c:v>
                </c:pt>
                <c:pt idx="1">
                  <c:v>90.3</c:v>
                </c:pt>
                <c:pt idx="2">
                  <c:v>83.6</c:v>
                </c:pt>
                <c:pt idx="3">
                  <c:v>84</c:v>
                </c:pt>
                <c:pt idx="4">
                  <c:v>93.3</c:v>
                </c:pt>
                <c:pt idx="5">
                  <c:v>83.3</c:v>
                </c:pt>
              </c:numCache>
            </c:numRef>
          </c:val>
          <c:extLst>
            <c:ext xmlns:c16="http://schemas.microsoft.com/office/drawing/2014/chart" uri="{C3380CC4-5D6E-409C-BE32-E72D297353CC}">
              <c16:uniqueId val="{00000001-5621-48C9-85B1-2437BFFD8B7A}"/>
            </c:ext>
          </c:extLst>
        </c:ser>
        <c:ser>
          <c:idx val="2"/>
          <c:order val="2"/>
          <c:tx>
            <c:strRef>
              <c:f>Sheet1!$D$1</c:f>
              <c:strCache>
                <c:ptCount val="1"/>
                <c:pt idx="0">
                  <c:v>BAT MODEL</c:v>
                </c:pt>
              </c:strCache>
            </c:strRef>
          </c:tx>
          <c:spPr>
            <a:solidFill>
              <a:schemeClr val="accent6"/>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100" b="1"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Sheet1!$A$2:$A$7</c:f>
              <c:strCache>
                <c:ptCount val="6"/>
                <c:pt idx="0">
                  <c:v>RANDOM FOREST</c:v>
                </c:pt>
                <c:pt idx="1">
                  <c:v>EXTRA TREES</c:v>
                </c:pt>
                <c:pt idx="2">
                  <c:v>KNN</c:v>
                </c:pt>
                <c:pt idx="3">
                  <c:v>GAUSSAINNB</c:v>
                </c:pt>
                <c:pt idx="4">
                  <c:v>SVC</c:v>
                </c:pt>
                <c:pt idx="5">
                  <c:v>DECISION TREE</c:v>
                </c:pt>
              </c:strCache>
            </c:strRef>
          </c:cat>
          <c:val>
            <c:numRef>
              <c:f>Sheet1!$D$2:$D$7</c:f>
              <c:numCache>
                <c:formatCode>General</c:formatCode>
                <c:ptCount val="6"/>
                <c:pt idx="0">
                  <c:v>94.5</c:v>
                </c:pt>
                <c:pt idx="1">
                  <c:v>92.3</c:v>
                </c:pt>
                <c:pt idx="2">
                  <c:v>85</c:v>
                </c:pt>
                <c:pt idx="3">
                  <c:v>86.6</c:v>
                </c:pt>
                <c:pt idx="4">
                  <c:v>94.1</c:v>
                </c:pt>
                <c:pt idx="5">
                  <c:v>86.6</c:v>
                </c:pt>
              </c:numCache>
            </c:numRef>
          </c:val>
          <c:extLst>
            <c:ext xmlns:c16="http://schemas.microsoft.com/office/drawing/2014/chart" uri="{C3380CC4-5D6E-409C-BE32-E72D297353CC}">
              <c16:uniqueId val="{00000002-5621-48C9-85B1-2437BFFD8B7A}"/>
            </c:ext>
          </c:extLst>
        </c:ser>
        <c:ser>
          <c:idx val="3"/>
          <c:order val="3"/>
          <c:tx>
            <c:strRef>
              <c:f>Sheet1!$E$1</c:f>
              <c:strCache>
                <c:ptCount val="1"/>
                <c:pt idx="0">
                  <c:v>HYBRID BAT MODEL</c:v>
                </c:pt>
              </c:strCache>
            </c:strRef>
          </c:tx>
          <c:spPr>
            <a:solidFill>
              <a:schemeClr val="accent2">
                <a:lumMod val="60000"/>
              </a:schemeClr>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100" b="1"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Sheet1!$A$2:$A$7</c:f>
              <c:strCache>
                <c:ptCount val="6"/>
                <c:pt idx="0">
                  <c:v>RANDOM FOREST</c:v>
                </c:pt>
                <c:pt idx="1">
                  <c:v>EXTRA TREES</c:v>
                </c:pt>
                <c:pt idx="2">
                  <c:v>KNN</c:v>
                </c:pt>
                <c:pt idx="3">
                  <c:v>GAUSSAINNB</c:v>
                </c:pt>
                <c:pt idx="4">
                  <c:v>SVC</c:v>
                </c:pt>
                <c:pt idx="5">
                  <c:v>DECISION TREE</c:v>
                </c:pt>
              </c:strCache>
            </c:strRef>
          </c:cat>
          <c:val>
            <c:numRef>
              <c:f>Sheet1!$E$2:$E$7</c:f>
              <c:numCache>
                <c:formatCode>General</c:formatCode>
                <c:ptCount val="6"/>
                <c:pt idx="0">
                  <c:v>95.6</c:v>
                </c:pt>
                <c:pt idx="1">
                  <c:v>93.6</c:v>
                </c:pt>
                <c:pt idx="2">
                  <c:v>84.8</c:v>
                </c:pt>
                <c:pt idx="3">
                  <c:v>86.6</c:v>
                </c:pt>
                <c:pt idx="4">
                  <c:v>96.6</c:v>
                </c:pt>
                <c:pt idx="5">
                  <c:v>83.8</c:v>
                </c:pt>
              </c:numCache>
            </c:numRef>
          </c:val>
          <c:extLst>
            <c:ext xmlns:c16="http://schemas.microsoft.com/office/drawing/2014/chart" uri="{C3380CC4-5D6E-409C-BE32-E72D297353CC}">
              <c16:uniqueId val="{00000003-5621-48C9-85B1-2437BFFD8B7A}"/>
            </c:ext>
          </c:extLst>
        </c:ser>
        <c:ser>
          <c:idx val="4"/>
          <c:order val="4"/>
          <c:tx>
            <c:strRef>
              <c:f>Sheet1!$F$1</c:f>
              <c:strCache>
                <c:ptCount val="1"/>
                <c:pt idx="0">
                  <c:v>GREY WOLF MODEL</c:v>
                </c:pt>
              </c:strCache>
            </c:strRef>
          </c:tx>
          <c:spPr>
            <a:solidFill>
              <a:schemeClr val="accent4">
                <a:lumMod val="60000"/>
              </a:schemeClr>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100" b="1"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Sheet1!$A$2:$A$7</c:f>
              <c:strCache>
                <c:ptCount val="6"/>
                <c:pt idx="0">
                  <c:v>RANDOM FOREST</c:v>
                </c:pt>
                <c:pt idx="1">
                  <c:v>EXTRA TREES</c:v>
                </c:pt>
                <c:pt idx="2">
                  <c:v>KNN</c:v>
                </c:pt>
                <c:pt idx="3">
                  <c:v>GAUSSAINNB</c:v>
                </c:pt>
                <c:pt idx="4">
                  <c:v>SVC</c:v>
                </c:pt>
                <c:pt idx="5">
                  <c:v>DECISION TREE</c:v>
                </c:pt>
              </c:strCache>
            </c:strRef>
          </c:cat>
          <c:val>
            <c:numRef>
              <c:f>Sheet1!$F$2:$F$7</c:f>
              <c:numCache>
                <c:formatCode>General</c:formatCode>
                <c:ptCount val="6"/>
                <c:pt idx="0">
                  <c:v>96.5</c:v>
                </c:pt>
                <c:pt idx="1">
                  <c:v>94.7</c:v>
                </c:pt>
                <c:pt idx="2">
                  <c:v>86.6</c:v>
                </c:pt>
                <c:pt idx="3">
                  <c:v>91.5</c:v>
                </c:pt>
                <c:pt idx="4">
                  <c:v>96.8</c:v>
                </c:pt>
                <c:pt idx="5">
                  <c:v>90.3</c:v>
                </c:pt>
              </c:numCache>
            </c:numRef>
          </c:val>
          <c:extLst>
            <c:ext xmlns:c16="http://schemas.microsoft.com/office/drawing/2014/chart" uri="{C3380CC4-5D6E-409C-BE32-E72D297353CC}">
              <c16:uniqueId val="{00000004-5621-48C9-85B1-2437BFFD8B7A}"/>
            </c:ext>
          </c:extLst>
        </c:ser>
        <c:ser>
          <c:idx val="5"/>
          <c:order val="5"/>
          <c:tx>
            <c:strRef>
              <c:f>Sheet1!$G$1</c:f>
              <c:strCache>
                <c:ptCount val="1"/>
                <c:pt idx="0">
                  <c:v>FIREFLY MODEL</c:v>
                </c:pt>
              </c:strCache>
            </c:strRef>
          </c:tx>
          <c:spPr>
            <a:solidFill>
              <a:schemeClr val="accent6">
                <a:lumMod val="60000"/>
              </a:schemeClr>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100" b="1"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Sheet1!$A$2:$A$7</c:f>
              <c:strCache>
                <c:ptCount val="6"/>
                <c:pt idx="0">
                  <c:v>RANDOM FOREST</c:v>
                </c:pt>
                <c:pt idx="1">
                  <c:v>EXTRA TREES</c:v>
                </c:pt>
                <c:pt idx="2">
                  <c:v>KNN</c:v>
                </c:pt>
                <c:pt idx="3">
                  <c:v>GAUSSAINNB</c:v>
                </c:pt>
                <c:pt idx="4">
                  <c:v>SVC</c:v>
                </c:pt>
                <c:pt idx="5">
                  <c:v>DECISION TREE</c:v>
                </c:pt>
              </c:strCache>
            </c:strRef>
          </c:cat>
          <c:val>
            <c:numRef>
              <c:f>Sheet1!$G$2:$G$7</c:f>
              <c:numCache>
                <c:formatCode>General</c:formatCode>
                <c:ptCount val="6"/>
                <c:pt idx="0">
                  <c:v>96.3</c:v>
                </c:pt>
                <c:pt idx="1">
                  <c:v>95.2</c:v>
                </c:pt>
                <c:pt idx="2">
                  <c:v>89.5</c:v>
                </c:pt>
                <c:pt idx="3">
                  <c:v>95.6</c:v>
                </c:pt>
                <c:pt idx="4">
                  <c:v>93.5</c:v>
                </c:pt>
                <c:pt idx="5">
                  <c:v>89.6</c:v>
                </c:pt>
              </c:numCache>
            </c:numRef>
          </c:val>
          <c:extLst>
            <c:ext xmlns:c16="http://schemas.microsoft.com/office/drawing/2014/chart" uri="{C3380CC4-5D6E-409C-BE32-E72D297353CC}">
              <c16:uniqueId val="{00000005-5621-48C9-85B1-2437BFFD8B7A}"/>
            </c:ext>
          </c:extLst>
        </c:ser>
        <c:dLbls>
          <c:dLblPos val="outEnd"/>
          <c:showLegendKey val="0"/>
          <c:showVal val="1"/>
          <c:showCatName val="0"/>
          <c:showSerName val="0"/>
          <c:showPercent val="0"/>
          <c:showBubbleSize val="0"/>
        </c:dLbls>
        <c:gapWidth val="444"/>
        <c:overlap val="-90"/>
        <c:axId val="645338968"/>
        <c:axId val="645343232"/>
      </c:barChart>
      <c:catAx>
        <c:axId val="645338968"/>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solidFill>
            <a:schemeClr val="bg2"/>
          </a:solid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1" i="0" u="none" strike="noStrike" kern="1200" cap="all" spc="120" normalizeH="0" baseline="0">
                <a:solidFill>
                  <a:schemeClr val="tx1"/>
                </a:solidFill>
                <a:latin typeface="+mn-lt"/>
                <a:ea typeface="+mn-ea"/>
                <a:cs typeface="+mn-cs"/>
              </a:defRPr>
            </a:pPr>
            <a:endParaRPr lang="en-US"/>
          </a:p>
        </c:txPr>
        <c:crossAx val="645343232"/>
        <c:crosses val="autoZero"/>
        <c:auto val="1"/>
        <c:lblAlgn val="ctr"/>
        <c:lblOffset val="100"/>
        <c:noMultiLvlLbl val="0"/>
      </c:catAx>
      <c:valAx>
        <c:axId val="645343232"/>
        <c:scaling>
          <c:orientation val="minMax"/>
        </c:scaling>
        <c:delete val="1"/>
        <c:axPos val="l"/>
        <c:numFmt formatCode="General" sourceLinked="1"/>
        <c:majorTickMark val="none"/>
        <c:minorTickMark val="none"/>
        <c:tickLblPos val="nextTo"/>
        <c:crossAx val="645338968"/>
        <c:crosses val="autoZero"/>
        <c:crossBetween val="between"/>
      </c:valAx>
      <c:spPr>
        <a:noFill/>
        <a:ln>
          <a:noFill/>
        </a:ln>
        <a:effectLst/>
      </c:spPr>
    </c:plotArea>
    <c:legend>
      <c:legendPos val="t"/>
      <c:layout>
        <c:manualLayout>
          <c:xMode val="edge"/>
          <c:yMode val="edge"/>
          <c:x val="1.7316018890004104E-2"/>
          <c:y val="8.4601416801110066E-2"/>
          <c:w val="0.96315407339762316"/>
          <c:h val="7.2377947888334876E-2"/>
        </c:manualLayout>
      </c:layout>
      <c:overlay val="0"/>
      <c:spPr>
        <a:solidFill>
          <a:schemeClr val="bg2"/>
        </a:solidFill>
        <a:ln>
          <a:noFill/>
        </a:ln>
        <a:effectLst/>
      </c:spPr>
      <c:txPr>
        <a:bodyPr rot="0" spcFirstLastPara="1" vertOverflow="ellipsis" vert="horz" wrap="square" anchor="ctr" anchorCtr="1"/>
        <a:lstStyle/>
        <a:p>
          <a:pPr>
            <a:defRPr sz="1000" b="1" i="0" u="none" strike="noStrike" kern="1200" baseline="0">
              <a:solidFill>
                <a:schemeClr val="tx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000" b="1" i="0" u="none" strike="noStrike" kern="1200" cap="all" spc="120" normalizeH="0" baseline="0">
                <a:solidFill>
                  <a:schemeClr val="tx1">
                    <a:lumMod val="65000"/>
                    <a:lumOff val="35000"/>
                  </a:schemeClr>
                </a:solidFill>
                <a:latin typeface="+mn-lt"/>
                <a:ea typeface="+mn-ea"/>
                <a:cs typeface="+mn-cs"/>
              </a:defRPr>
            </a:pPr>
            <a:r>
              <a:rPr lang="en-US" sz="2000" dirty="0">
                <a:solidFill>
                  <a:srgbClr val="FF0000"/>
                </a:solidFill>
                <a:highlight>
                  <a:srgbClr val="000000"/>
                </a:highlight>
              </a:rPr>
              <a:t>LOGLOSS</a:t>
            </a:r>
            <a:endParaRPr lang="en-IN" sz="2000" dirty="0">
              <a:solidFill>
                <a:srgbClr val="FF0000"/>
              </a:solidFill>
              <a:highlight>
                <a:srgbClr val="000000"/>
              </a:highlight>
            </a:endParaRPr>
          </a:p>
        </c:rich>
      </c:tx>
      <c:overlay val="0"/>
      <c:spPr>
        <a:noFill/>
        <a:ln>
          <a:noFill/>
        </a:ln>
        <a:effectLst/>
      </c:spPr>
      <c:txPr>
        <a:bodyPr rot="0" spcFirstLastPara="1" vertOverflow="ellipsis" vert="horz" wrap="square" anchor="ctr" anchorCtr="1"/>
        <a:lstStyle/>
        <a:p>
          <a:pPr>
            <a:defRPr sz="2000" b="1" i="0" u="none" strike="noStrike" kern="1200" cap="all" spc="120" normalizeH="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BASE MODEL</c:v>
                </c:pt>
              </c:strCache>
            </c:strRef>
          </c:tx>
          <c:spPr>
            <a:solidFill>
              <a:schemeClr val="accent2"/>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100" b="1"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Sheet1!$A$2:$A$7</c:f>
              <c:strCache>
                <c:ptCount val="6"/>
                <c:pt idx="0">
                  <c:v>RANDOM FOREST</c:v>
                </c:pt>
                <c:pt idx="1">
                  <c:v>EXTRA TREES</c:v>
                </c:pt>
                <c:pt idx="2">
                  <c:v>KNN</c:v>
                </c:pt>
                <c:pt idx="3">
                  <c:v>GAUSSAINNB</c:v>
                </c:pt>
                <c:pt idx="4">
                  <c:v>SVC</c:v>
                </c:pt>
                <c:pt idx="5">
                  <c:v>DECISION TREE</c:v>
                </c:pt>
              </c:strCache>
            </c:strRef>
          </c:cat>
          <c:val>
            <c:numRef>
              <c:f>Sheet1!$B$2:$B$7</c:f>
              <c:numCache>
                <c:formatCode>0.00</c:formatCode>
                <c:ptCount val="6"/>
                <c:pt idx="0">
                  <c:v>3.4</c:v>
                </c:pt>
                <c:pt idx="1">
                  <c:v>4.5999999999999996</c:v>
                </c:pt>
                <c:pt idx="2">
                  <c:v>5.7</c:v>
                </c:pt>
                <c:pt idx="3">
                  <c:v>5.7</c:v>
                </c:pt>
                <c:pt idx="4">
                  <c:v>2.2999999999999998</c:v>
                </c:pt>
                <c:pt idx="5">
                  <c:v>8</c:v>
                </c:pt>
              </c:numCache>
            </c:numRef>
          </c:val>
          <c:extLst>
            <c:ext xmlns:c16="http://schemas.microsoft.com/office/drawing/2014/chart" uri="{C3380CC4-5D6E-409C-BE32-E72D297353CC}">
              <c16:uniqueId val="{00000000-CD46-4CD6-9D7D-401C66BE5A83}"/>
            </c:ext>
          </c:extLst>
        </c:ser>
        <c:ser>
          <c:idx val="1"/>
          <c:order val="1"/>
          <c:tx>
            <c:strRef>
              <c:f>Sheet1!$C$1</c:f>
              <c:strCache>
                <c:ptCount val="1"/>
                <c:pt idx="0">
                  <c:v>RANDOMIZED SEARCH CV</c:v>
                </c:pt>
              </c:strCache>
            </c:strRef>
          </c:tx>
          <c:spPr>
            <a:solidFill>
              <a:schemeClr val="accent4"/>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100" b="1"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Sheet1!$A$2:$A$7</c:f>
              <c:strCache>
                <c:ptCount val="6"/>
                <c:pt idx="0">
                  <c:v>RANDOM FOREST</c:v>
                </c:pt>
                <c:pt idx="1">
                  <c:v>EXTRA TREES</c:v>
                </c:pt>
                <c:pt idx="2">
                  <c:v>KNN</c:v>
                </c:pt>
                <c:pt idx="3">
                  <c:v>GAUSSAINNB</c:v>
                </c:pt>
                <c:pt idx="4">
                  <c:v>SVC</c:v>
                </c:pt>
                <c:pt idx="5">
                  <c:v>DECISION TREE</c:v>
                </c:pt>
              </c:strCache>
            </c:strRef>
          </c:cat>
          <c:val>
            <c:numRef>
              <c:f>Sheet1!$C$2:$C$7</c:f>
              <c:numCache>
                <c:formatCode>0.00</c:formatCode>
                <c:ptCount val="6"/>
                <c:pt idx="0">
                  <c:v>2.2999999999999998</c:v>
                </c:pt>
                <c:pt idx="1">
                  <c:v>3.82</c:v>
                </c:pt>
                <c:pt idx="2">
                  <c:v>4.5999999999999996</c:v>
                </c:pt>
                <c:pt idx="3">
                  <c:v>5.54</c:v>
                </c:pt>
                <c:pt idx="4">
                  <c:v>2.2999999999999998</c:v>
                </c:pt>
                <c:pt idx="5">
                  <c:v>7.3</c:v>
                </c:pt>
              </c:numCache>
            </c:numRef>
          </c:val>
          <c:extLst>
            <c:ext xmlns:c16="http://schemas.microsoft.com/office/drawing/2014/chart" uri="{C3380CC4-5D6E-409C-BE32-E72D297353CC}">
              <c16:uniqueId val="{00000001-CD46-4CD6-9D7D-401C66BE5A83}"/>
            </c:ext>
          </c:extLst>
        </c:ser>
        <c:ser>
          <c:idx val="2"/>
          <c:order val="2"/>
          <c:tx>
            <c:strRef>
              <c:f>Sheet1!$D$1</c:f>
              <c:strCache>
                <c:ptCount val="1"/>
                <c:pt idx="0">
                  <c:v>BAT MODEL</c:v>
                </c:pt>
              </c:strCache>
            </c:strRef>
          </c:tx>
          <c:spPr>
            <a:solidFill>
              <a:schemeClr val="accent6"/>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100" b="1"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Sheet1!$A$2:$A$7</c:f>
              <c:strCache>
                <c:ptCount val="6"/>
                <c:pt idx="0">
                  <c:v>RANDOM FOREST</c:v>
                </c:pt>
                <c:pt idx="1">
                  <c:v>EXTRA TREES</c:v>
                </c:pt>
                <c:pt idx="2">
                  <c:v>KNN</c:v>
                </c:pt>
                <c:pt idx="3">
                  <c:v>GAUSSAINNB</c:v>
                </c:pt>
                <c:pt idx="4">
                  <c:v>SVC</c:v>
                </c:pt>
                <c:pt idx="5">
                  <c:v>DECISION TREE</c:v>
                </c:pt>
              </c:strCache>
            </c:strRef>
          </c:cat>
          <c:val>
            <c:numRef>
              <c:f>Sheet1!$D$2:$D$7</c:f>
              <c:numCache>
                <c:formatCode>0.00</c:formatCode>
                <c:ptCount val="6"/>
                <c:pt idx="0">
                  <c:v>2.2999999999999998</c:v>
                </c:pt>
                <c:pt idx="1">
                  <c:v>2.56</c:v>
                </c:pt>
                <c:pt idx="2">
                  <c:v>4.3499999999999996</c:v>
                </c:pt>
                <c:pt idx="3">
                  <c:v>7.86</c:v>
                </c:pt>
                <c:pt idx="4">
                  <c:v>1.1499999999999999</c:v>
                </c:pt>
                <c:pt idx="5">
                  <c:v>6.5</c:v>
                </c:pt>
              </c:numCache>
            </c:numRef>
          </c:val>
          <c:extLst>
            <c:ext xmlns:c16="http://schemas.microsoft.com/office/drawing/2014/chart" uri="{C3380CC4-5D6E-409C-BE32-E72D297353CC}">
              <c16:uniqueId val="{00000002-CD46-4CD6-9D7D-401C66BE5A83}"/>
            </c:ext>
          </c:extLst>
        </c:ser>
        <c:ser>
          <c:idx val="3"/>
          <c:order val="3"/>
          <c:tx>
            <c:strRef>
              <c:f>Sheet1!$E$1</c:f>
              <c:strCache>
                <c:ptCount val="1"/>
                <c:pt idx="0">
                  <c:v>HYBRID BAT MODEL</c:v>
                </c:pt>
              </c:strCache>
            </c:strRef>
          </c:tx>
          <c:spPr>
            <a:solidFill>
              <a:schemeClr val="accent2">
                <a:lumMod val="60000"/>
              </a:schemeClr>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100" b="1"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Sheet1!$A$2:$A$7</c:f>
              <c:strCache>
                <c:ptCount val="6"/>
                <c:pt idx="0">
                  <c:v>RANDOM FOREST</c:v>
                </c:pt>
                <c:pt idx="1">
                  <c:v>EXTRA TREES</c:v>
                </c:pt>
                <c:pt idx="2">
                  <c:v>KNN</c:v>
                </c:pt>
                <c:pt idx="3">
                  <c:v>GAUSSAINNB</c:v>
                </c:pt>
                <c:pt idx="4">
                  <c:v>SVC</c:v>
                </c:pt>
                <c:pt idx="5">
                  <c:v>DECISION TREE</c:v>
                </c:pt>
              </c:strCache>
            </c:strRef>
          </c:cat>
          <c:val>
            <c:numRef>
              <c:f>Sheet1!$E$2:$E$7</c:f>
              <c:numCache>
                <c:formatCode>0.00</c:formatCode>
                <c:ptCount val="6"/>
                <c:pt idx="0">
                  <c:v>2.15</c:v>
                </c:pt>
                <c:pt idx="1">
                  <c:v>2.2999999999999998</c:v>
                </c:pt>
                <c:pt idx="2">
                  <c:v>4.3499999999999996</c:v>
                </c:pt>
                <c:pt idx="3">
                  <c:v>6.89</c:v>
                </c:pt>
                <c:pt idx="4">
                  <c:v>1.1499999999999999</c:v>
                </c:pt>
                <c:pt idx="5">
                  <c:v>6.5</c:v>
                </c:pt>
              </c:numCache>
            </c:numRef>
          </c:val>
          <c:extLst>
            <c:ext xmlns:c16="http://schemas.microsoft.com/office/drawing/2014/chart" uri="{C3380CC4-5D6E-409C-BE32-E72D297353CC}">
              <c16:uniqueId val="{00000003-CD46-4CD6-9D7D-401C66BE5A83}"/>
            </c:ext>
          </c:extLst>
        </c:ser>
        <c:ser>
          <c:idx val="4"/>
          <c:order val="4"/>
          <c:tx>
            <c:strRef>
              <c:f>Sheet1!$F$1</c:f>
              <c:strCache>
                <c:ptCount val="1"/>
                <c:pt idx="0">
                  <c:v>GREY WOLF MODEL</c:v>
                </c:pt>
              </c:strCache>
            </c:strRef>
          </c:tx>
          <c:spPr>
            <a:solidFill>
              <a:schemeClr val="accent4">
                <a:lumMod val="60000"/>
              </a:schemeClr>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100" b="1"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Sheet1!$A$2:$A$7</c:f>
              <c:strCache>
                <c:ptCount val="6"/>
                <c:pt idx="0">
                  <c:v>RANDOM FOREST</c:v>
                </c:pt>
                <c:pt idx="1">
                  <c:v>EXTRA TREES</c:v>
                </c:pt>
                <c:pt idx="2">
                  <c:v>KNN</c:v>
                </c:pt>
                <c:pt idx="3">
                  <c:v>GAUSSAINNB</c:v>
                </c:pt>
                <c:pt idx="4">
                  <c:v>SVC</c:v>
                </c:pt>
                <c:pt idx="5">
                  <c:v>DECISION TREE</c:v>
                </c:pt>
              </c:strCache>
            </c:strRef>
          </c:cat>
          <c:val>
            <c:numRef>
              <c:f>Sheet1!$F$2:$F$7</c:f>
              <c:numCache>
                <c:formatCode>0.00</c:formatCode>
                <c:ptCount val="6"/>
                <c:pt idx="0">
                  <c:v>1.81</c:v>
                </c:pt>
                <c:pt idx="1">
                  <c:v>2.2000000000000002</c:v>
                </c:pt>
                <c:pt idx="2">
                  <c:v>4.13</c:v>
                </c:pt>
                <c:pt idx="3">
                  <c:v>5.18</c:v>
                </c:pt>
                <c:pt idx="4">
                  <c:v>1.06</c:v>
                </c:pt>
                <c:pt idx="5">
                  <c:v>5.85</c:v>
                </c:pt>
              </c:numCache>
            </c:numRef>
          </c:val>
          <c:extLst>
            <c:ext xmlns:c16="http://schemas.microsoft.com/office/drawing/2014/chart" uri="{C3380CC4-5D6E-409C-BE32-E72D297353CC}">
              <c16:uniqueId val="{00000004-CD46-4CD6-9D7D-401C66BE5A83}"/>
            </c:ext>
          </c:extLst>
        </c:ser>
        <c:ser>
          <c:idx val="5"/>
          <c:order val="5"/>
          <c:tx>
            <c:strRef>
              <c:f>Sheet1!$G$1</c:f>
              <c:strCache>
                <c:ptCount val="1"/>
                <c:pt idx="0">
                  <c:v>FIREFLY MODEL</c:v>
                </c:pt>
              </c:strCache>
            </c:strRef>
          </c:tx>
          <c:spPr>
            <a:solidFill>
              <a:schemeClr val="accent6">
                <a:lumMod val="60000"/>
              </a:schemeClr>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100" b="1"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Sheet1!$A$2:$A$7</c:f>
              <c:strCache>
                <c:ptCount val="6"/>
                <c:pt idx="0">
                  <c:v>RANDOM FOREST</c:v>
                </c:pt>
                <c:pt idx="1">
                  <c:v>EXTRA TREES</c:v>
                </c:pt>
                <c:pt idx="2">
                  <c:v>KNN</c:v>
                </c:pt>
                <c:pt idx="3">
                  <c:v>GAUSSAINNB</c:v>
                </c:pt>
                <c:pt idx="4">
                  <c:v>SVC</c:v>
                </c:pt>
                <c:pt idx="5">
                  <c:v>DECISION TREE</c:v>
                </c:pt>
              </c:strCache>
            </c:strRef>
          </c:cat>
          <c:val>
            <c:numRef>
              <c:f>Sheet1!$G$2:$G$7</c:f>
              <c:numCache>
                <c:formatCode>0.00</c:formatCode>
                <c:ptCount val="6"/>
                <c:pt idx="0">
                  <c:v>1.71</c:v>
                </c:pt>
                <c:pt idx="1">
                  <c:v>1.99</c:v>
                </c:pt>
                <c:pt idx="2">
                  <c:v>3.56</c:v>
                </c:pt>
                <c:pt idx="3">
                  <c:v>5.45</c:v>
                </c:pt>
                <c:pt idx="4">
                  <c:v>1.25</c:v>
                </c:pt>
                <c:pt idx="5">
                  <c:v>5.87</c:v>
                </c:pt>
              </c:numCache>
            </c:numRef>
          </c:val>
          <c:extLst>
            <c:ext xmlns:c16="http://schemas.microsoft.com/office/drawing/2014/chart" uri="{C3380CC4-5D6E-409C-BE32-E72D297353CC}">
              <c16:uniqueId val="{00000005-CD46-4CD6-9D7D-401C66BE5A83}"/>
            </c:ext>
          </c:extLst>
        </c:ser>
        <c:dLbls>
          <c:dLblPos val="outEnd"/>
          <c:showLegendKey val="0"/>
          <c:showVal val="1"/>
          <c:showCatName val="0"/>
          <c:showSerName val="0"/>
          <c:showPercent val="0"/>
          <c:showBubbleSize val="0"/>
        </c:dLbls>
        <c:gapWidth val="444"/>
        <c:overlap val="-90"/>
        <c:axId val="645338968"/>
        <c:axId val="645343232"/>
      </c:barChart>
      <c:catAx>
        <c:axId val="645338968"/>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solidFill>
            <a:schemeClr val="bg2"/>
          </a:solid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1" i="0" u="none" strike="noStrike" kern="1200" cap="all" spc="120" normalizeH="0" baseline="0">
                <a:solidFill>
                  <a:schemeClr val="tx1"/>
                </a:solidFill>
                <a:latin typeface="+mn-lt"/>
                <a:ea typeface="+mn-ea"/>
                <a:cs typeface="+mn-cs"/>
              </a:defRPr>
            </a:pPr>
            <a:endParaRPr lang="en-US"/>
          </a:p>
        </c:txPr>
        <c:crossAx val="645343232"/>
        <c:crosses val="autoZero"/>
        <c:auto val="1"/>
        <c:lblAlgn val="ctr"/>
        <c:lblOffset val="100"/>
        <c:noMultiLvlLbl val="0"/>
      </c:catAx>
      <c:valAx>
        <c:axId val="645343232"/>
        <c:scaling>
          <c:orientation val="minMax"/>
        </c:scaling>
        <c:delete val="1"/>
        <c:axPos val="l"/>
        <c:numFmt formatCode="0.00" sourceLinked="1"/>
        <c:majorTickMark val="none"/>
        <c:minorTickMark val="none"/>
        <c:tickLblPos val="nextTo"/>
        <c:crossAx val="645338968"/>
        <c:crosses val="autoZero"/>
        <c:crossBetween val="between"/>
      </c:valAx>
      <c:spPr>
        <a:noFill/>
        <a:ln>
          <a:noFill/>
        </a:ln>
        <a:effectLst/>
      </c:spPr>
    </c:plotArea>
    <c:legend>
      <c:legendPos val="t"/>
      <c:layout>
        <c:manualLayout>
          <c:xMode val="edge"/>
          <c:yMode val="edge"/>
          <c:x val="1.7316018890004104E-2"/>
          <c:y val="8.4601416801110066E-2"/>
          <c:w val="0.96315407339762316"/>
          <c:h val="7.2377947888334876E-2"/>
        </c:manualLayout>
      </c:layout>
      <c:overlay val="0"/>
      <c:spPr>
        <a:solidFill>
          <a:schemeClr val="bg2"/>
        </a:solidFill>
        <a:ln>
          <a:noFill/>
        </a:ln>
        <a:effectLst/>
      </c:spPr>
      <c:txPr>
        <a:bodyPr rot="0" spcFirstLastPara="1" vertOverflow="ellipsis" vert="horz" wrap="square" anchor="ctr" anchorCtr="1"/>
        <a:lstStyle/>
        <a:p>
          <a:pPr>
            <a:defRPr sz="1000" b="1" i="0" u="none" strike="noStrike" kern="1200" baseline="0">
              <a:solidFill>
                <a:schemeClr val="tx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000" b="1" i="0" u="none" strike="noStrike" kern="1200" cap="all" spc="120" normalizeH="0" baseline="0">
                <a:solidFill>
                  <a:schemeClr val="tx1">
                    <a:lumMod val="65000"/>
                    <a:lumOff val="35000"/>
                  </a:schemeClr>
                </a:solidFill>
                <a:latin typeface="+mn-lt"/>
                <a:ea typeface="+mn-ea"/>
                <a:cs typeface="+mn-cs"/>
              </a:defRPr>
            </a:pPr>
            <a:r>
              <a:rPr lang="en-US" sz="2000" dirty="0">
                <a:solidFill>
                  <a:srgbClr val="FF0000"/>
                </a:solidFill>
                <a:highlight>
                  <a:srgbClr val="000000"/>
                </a:highlight>
              </a:rPr>
              <a:t>TIMETAKEN(SEC)</a:t>
            </a:r>
            <a:endParaRPr lang="en-IN" sz="2000" dirty="0">
              <a:solidFill>
                <a:srgbClr val="FF0000"/>
              </a:solidFill>
              <a:highlight>
                <a:srgbClr val="000000"/>
              </a:highlight>
            </a:endParaRPr>
          </a:p>
        </c:rich>
      </c:tx>
      <c:overlay val="0"/>
      <c:spPr>
        <a:noFill/>
        <a:ln>
          <a:noFill/>
        </a:ln>
        <a:effectLst/>
      </c:spPr>
      <c:txPr>
        <a:bodyPr rot="0" spcFirstLastPara="1" vertOverflow="ellipsis" vert="horz" wrap="square" anchor="ctr" anchorCtr="1"/>
        <a:lstStyle/>
        <a:p>
          <a:pPr>
            <a:defRPr sz="2000" b="1" i="0" u="none" strike="noStrike" kern="1200" cap="all" spc="120" normalizeH="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BASE MODEL</c:v>
                </c:pt>
              </c:strCache>
            </c:strRef>
          </c:tx>
          <c:spPr>
            <a:solidFill>
              <a:schemeClr val="accent2"/>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100" b="1"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Sheet1!$A$2:$A$7</c:f>
              <c:strCache>
                <c:ptCount val="6"/>
                <c:pt idx="0">
                  <c:v>RANDOM FOREST</c:v>
                </c:pt>
                <c:pt idx="1">
                  <c:v>EXTRA TREES</c:v>
                </c:pt>
                <c:pt idx="2">
                  <c:v>KNN</c:v>
                </c:pt>
                <c:pt idx="3">
                  <c:v>GAUSSAINNB</c:v>
                </c:pt>
                <c:pt idx="4">
                  <c:v>SVC</c:v>
                </c:pt>
                <c:pt idx="5">
                  <c:v>DECISION TREE</c:v>
                </c:pt>
              </c:strCache>
            </c:strRef>
          </c:cat>
          <c:val>
            <c:numRef>
              <c:f>Sheet1!$B$2:$B$7</c:f>
              <c:numCache>
                <c:formatCode>0.000</c:formatCode>
                <c:ptCount val="6"/>
                <c:pt idx="0">
                  <c:v>0.1</c:v>
                </c:pt>
                <c:pt idx="1">
                  <c:v>7.0000000000000007E-2</c:v>
                </c:pt>
                <c:pt idx="2">
                  <c:v>8.0000000000000002E-3</c:v>
                </c:pt>
                <c:pt idx="3">
                  <c:v>8.9999999999999993E-3</c:v>
                </c:pt>
                <c:pt idx="4">
                  <c:v>1.0999999999999999E-2</c:v>
                </c:pt>
                <c:pt idx="5">
                  <c:v>0.01</c:v>
                </c:pt>
              </c:numCache>
            </c:numRef>
          </c:val>
          <c:extLst>
            <c:ext xmlns:c16="http://schemas.microsoft.com/office/drawing/2014/chart" uri="{C3380CC4-5D6E-409C-BE32-E72D297353CC}">
              <c16:uniqueId val="{00000000-7230-4C3B-8186-048980FB6D00}"/>
            </c:ext>
          </c:extLst>
        </c:ser>
        <c:ser>
          <c:idx val="1"/>
          <c:order val="1"/>
          <c:tx>
            <c:strRef>
              <c:f>Sheet1!$C$1</c:f>
              <c:strCache>
                <c:ptCount val="1"/>
                <c:pt idx="0">
                  <c:v>RANDOMIZED SEARCH CV</c:v>
                </c:pt>
              </c:strCache>
            </c:strRef>
          </c:tx>
          <c:spPr>
            <a:solidFill>
              <a:schemeClr val="accent4"/>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100" b="1"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Sheet1!$A$2:$A$7</c:f>
              <c:strCache>
                <c:ptCount val="6"/>
                <c:pt idx="0">
                  <c:v>RANDOM FOREST</c:v>
                </c:pt>
                <c:pt idx="1">
                  <c:v>EXTRA TREES</c:v>
                </c:pt>
                <c:pt idx="2">
                  <c:v>KNN</c:v>
                </c:pt>
                <c:pt idx="3">
                  <c:v>GAUSSAINNB</c:v>
                </c:pt>
                <c:pt idx="4">
                  <c:v>SVC</c:v>
                </c:pt>
                <c:pt idx="5">
                  <c:v>DECISION TREE</c:v>
                </c:pt>
              </c:strCache>
            </c:strRef>
          </c:cat>
          <c:val>
            <c:numRef>
              <c:f>Sheet1!$C$2:$C$7</c:f>
              <c:numCache>
                <c:formatCode>0.000</c:formatCode>
                <c:ptCount val="6"/>
                <c:pt idx="0">
                  <c:v>0.24</c:v>
                </c:pt>
                <c:pt idx="1">
                  <c:v>0.49</c:v>
                </c:pt>
                <c:pt idx="2">
                  <c:v>0.54400000000000004</c:v>
                </c:pt>
                <c:pt idx="3">
                  <c:v>0.63</c:v>
                </c:pt>
                <c:pt idx="4">
                  <c:v>0.67</c:v>
                </c:pt>
                <c:pt idx="5">
                  <c:v>0.7</c:v>
                </c:pt>
              </c:numCache>
            </c:numRef>
          </c:val>
          <c:extLst>
            <c:ext xmlns:c16="http://schemas.microsoft.com/office/drawing/2014/chart" uri="{C3380CC4-5D6E-409C-BE32-E72D297353CC}">
              <c16:uniqueId val="{00000001-7230-4C3B-8186-048980FB6D00}"/>
            </c:ext>
          </c:extLst>
        </c:ser>
        <c:ser>
          <c:idx val="2"/>
          <c:order val="2"/>
          <c:tx>
            <c:strRef>
              <c:f>Sheet1!$D$1</c:f>
              <c:strCache>
                <c:ptCount val="1"/>
                <c:pt idx="0">
                  <c:v>BAT MODEL</c:v>
                </c:pt>
              </c:strCache>
            </c:strRef>
          </c:tx>
          <c:spPr>
            <a:solidFill>
              <a:schemeClr val="accent6"/>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100" b="1"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Sheet1!$A$2:$A$7</c:f>
              <c:strCache>
                <c:ptCount val="6"/>
                <c:pt idx="0">
                  <c:v>RANDOM FOREST</c:v>
                </c:pt>
                <c:pt idx="1">
                  <c:v>EXTRA TREES</c:v>
                </c:pt>
                <c:pt idx="2">
                  <c:v>KNN</c:v>
                </c:pt>
                <c:pt idx="3">
                  <c:v>GAUSSAINNB</c:v>
                </c:pt>
                <c:pt idx="4">
                  <c:v>SVC</c:v>
                </c:pt>
                <c:pt idx="5">
                  <c:v>DECISION TREE</c:v>
                </c:pt>
              </c:strCache>
            </c:strRef>
          </c:cat>
          <c:val>
            <c:numRef>
              <c:f>Sheet1!$D$2:$D$7</c:f>
              <c:numCache>
                <c:formatCode>0.000</c:formatCode>
                <c:ptCount val="6"/>
                <c:pt idx="0">
                  <c:v>1.92</c:v>
                </c:pt>
                <c:pt idx="1">
                  <c:v>2.91</c:v>
                </c:pt>
                <c:pt idx="2">
                  <c:v>1.256</c:v>
                </c:pt>
                <c:pt idx="3">
                  <c:v>0.19</c:v>
                </c:pt>
                <c:pt idx="4">
                  <c:v>0.21</c:v>
                </c:pt>
                <c:pt idx="5">
                  <c:v>0.9</c:v>
                </c:pt>
              </c:numCache>
            </c:numRef>
          </c:val>
          <c:extLst>
            <c:ext xmlns:c16="http://schemas.microsoft.com/office/drawing/2014/chart" uri="{C3380CC4-5D6E-409C-BE32-E72D297353CC}">
              <c16:uniqueId val="{00000002-7230-4C3B-8186-048980FB6D00}"/>
            </c:ext>
          </c:extLst>
        </c:ser>
        <c:ser>
          <c:idx val="3"/>
          <c:order val="3"/>
          <c:tx>
            <c:strRef>
              <c:f>Sheet1!$E$1</c:f>
              <c:strCache>
                <c:ptCount val="1"/>
                <c:pt idx="0">
                  <c:v>HYBRID BAT MODEL</c:v>
                </c:pt>
              </c:strCache>
            </c:strRef>
          </c:tx>
          <c:spPr>
            <a:solidFill>
              <a:schemeClr val="accent2">
                <a:lumMod val="60000"/>
              </a:schemeClr>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100" b="1"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Sheet1!$A$2:$A$7</c:f>
              <c:strCache>
                <c:ptCount val="6"/>
                <c:pt idx="0">
                  <c:v>RANDOM FOREST</c:v>
                </c:pt>
                <c:pt idx="1">
                  <c:v>EXTRA TREES</c:v>
                </c:pt>
                <c:pt idx="2">
                  <c:v>KNN</c:v>
                </c:pt>
                <c:pt idx="3">
                  <c:v>GAUSSAINNB</c:v>
                </c:pt>
                <c:pt idx="4">
                  <c:v>SVC</c:v>
                </c:pt>
                <c:pt idx="5">
                  <c:v>DECISION TREE</c:v>
                </c:pt>
              </c:strCache>
            </c:strRef>
          </c:cat>
          <c:val>
            <c:numRef>
              <c:f>Sheet1!$E$2:$E$7</c:f>
              <c:numCache>
                <c:formatCode>0.000</c:formatCode>
                <c:ptCount val="6"/>
                <c:pt idx="0">
                  <c:v>0.93</c:v>
                </c:pt>
                <c:pt idx="1">
                  <c:v>0.84</c:v>
                </c:pt>
                <c:pt idx="2">
                  <c:v>0.97</c:v>
                </c:pt>
                <c:pt idx="3">
                  <c:v>0.31</c:v>
                </c:pt>
                <c:pt idx="4">
                  <c:v>0.33100000000000002</c:v>
                </c:pt>
                <c:pt idx="5">
                  <c:v>0.33600000000000002</c:v>
                </c:pt>
              </c:numCache>
            </c:numRef>
          </c:val>
          <c:extLst>
            <c:ext xmlns:c16="http://schemas.microsoft.com/office/drawing/2014/chart" uri="{C3380CC4-5D6E-409C-BE32-E72D297353CC}">
              <c16:uniqueId val="{00000003-7230-4C3B-8186-048980FB6D00}"/>
            </c:ext>
          </c:extLst>
        </c:ser>
        <c:ser>
          <c:idx val="4"/>
          <c:order val="4"/>
          <c:tx>
            <c:strRef>
              <c:f>Sheet1!$F$1</c:f>
              <c:strCache>
                <c:ptCount val="1"/>
                <c:pt idx="0">
                  <c:v>GREY WOLF MODEL</c:v>
                </c:pt>
              </c:strCache>
            </c:strRef>
          </c:tx>
          <c:spPr>
            <a:solidFill>
              <a:schemeClr val="accent4">
                <a:lumMod val="60000"/>
              </a:schemeClr>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100" b="1"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Sheet1!$A$2:$A$7</c:f>
              <c:strCache>
                <c:ptCount val="6"/>
                <c:pt idx="0">
                  <c:v>RANDOM FOREST</c:v>
                </c:pt>
                <c:pt idx="1">
                  <c:v>EXTRA TREES</c:v>
                </c:pt>
                <c:pt idx="2">
                  <c:v>KNN</c:v>
                </c:pt>
                <c:pt idx="3">
                  <c:v>GAUSSAINNB</c:v>
                </c:pt>
                <c:pt idx="4">
                  <c:v>SVC</c:v>
                </c:pt>
                <c:pt idx="5">
                  <c:v>DECISION TREE</c:v>
                </c:pt>
              </c:strCache>
            </c:strRef>
          </c:cat>
          <c:val>
            <c:numRef>
              <c:f>Sheet1!$F$2:$F$7</c:f>
              <c:numCache>
                <c:formatCode>0.000</c:formatCode>
                <c:ptCount val="6"/>
                <c:pt idx="0">
                  <c:v>0.86</c:v>
                </c:pt>
                <c:pt idx="1">
                  <c:v>0.88</c:v>
                </c:pt>
                <c:pt idx="2">
                  <c:v>1.1499999999999999</c:v>
                </c:pt>
                <c:pt idx="3">
                  <c:v>0.45</c:v>
                </c:pt>
                <c:pt idx="4">
                  <c:v>0.56299999999999994</c:v>
                </c:pt>
                <c:pt idx="5">
                  <c:v>0.45600000000000002</c:v>
                </c:pt>
              </c:numCache>
            </c:numRef>
          </c:val>
          <c:extLst>
            <c:ext xmlns:c16="http://schemas.microsoft.com/office/drawing/2014/chart" uri="{C3380CC4-5D6E-409C-BE32-E72D297353CC}">
              <c16:uniqueId val="{00000004-7230-4C3B-8186-048980FB6D00}"/>
            </c:ext>
          </c:extLst>
        </c:ser>
        <c:ser>
          <c:idx val="5"/>
          <c:order val="5"/>
          <c:tx>
            <c:strRef>
              <c:f>Sheet1!$G$1</c:f>
              <c:strCache>
                <c:ptCount val="1"/>
                <c:pt idx="0">
                  <c:v>FIREFLY MODEL</c:v>
                </c:pt>
              </c:strCache>
            </c:strRef>
          </c:tx>
          <c:spPr>
            <a:solidFill>
              <a:schemeClr val="accent6">
                <a:lumMod val="60000"/>
              </a:schemeClr>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100" b="1"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Sheet1!$A$2:$A$7</c:f>
              <c:strCache>
                <c:ptCount val="6"/>
                <c:pt idx="0">
                  <c:v>RANDOM FOREST</c:v>
                </c:pt>
                <c:pt idx="1">
                  <c:v>EXTRA TREES</c:v>
                </c:pt>
                <c:pt idx="2">
                  <c:v>KNN</c:v>
                </c:pt>
                <c:pt idx="3">
                  <c:v>GAUSSAINNB</c:v>
                </c:pt>
                <c:pt idx="4">
                  <c:v>SVC</c:v>
                </c:pt>
                <c:pt idx="5">
                  <c:v>DECISION TREE</c:v>
                </c:pt>
              </c:strCache>
            </c:strRef>
          </c:cat>
          <c:val>
            <c:numRef>
              <c:f>Sheet1!$G$2:$G$7</c:f>
              <c:numCache>
                <c:formatCode>0.000</c:formatCode>
                <c:ptCount val="6"/>
                <c:pt idx="0">
                  <c:v>1.2</c:v>
                </c:pt>
                <c:pt idx="1">
                  <c:v>0.96</c:v>
                </c:pt>
                <c:pt idx="2">
                  <c:v>1.25</c:v>
                </c:pt>
                <c:pt idx="3">
                  <c:v>0.56999999999999995</c:v>
                </c:pt>
                <c:pt idx="4">
                  <c:v>0.52300000000000002</c:v>
                </c:pt>
                <c:pt idx="5">
                  <c:v>0.58699999999999997</c:v>
                </c:pt>
              </c:numCache>
            </c:numRef>
          </c:val>
          <c:extLst>
            <c:ext xmlns:c16="http://schemas.microsoft.com/office/drawing/2014/chart" uri="{C3380CC4-5D6E-409C-BE32-E72D297353CC}">
              <c16:uniqueId val="{00000005-7230-4C3B-8186-048980FB6D00}"/>
            </c:ext>
          </c:extLst>
        </c:ser>
        <c:dLbls>
          <c:dLblPos val="outEnd"/>
          <c:showLegendKey val="0"/>
          <c:showVal val="1"/>
          <c:showCatName val="0"/>
          <c:showSerName val="0"/>
          <c:showPercent val="0"/>
          <c:showBubbleSize val="0"/>
        </c:dLbls>
        <c:gapWidth val="444"/>
        <c:overlap val="-90"/>
        <c:axId val="645338968"/>
        <c:axId val="645343232"/>
      </c:barChart>
      <c:catAx>
        <c:axId val="645338968"/>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solidFill>
            <a:schemeClr val="bg2"/>
          </a:solid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1" i="0" u="none" strike="noStrike" kern="1200" cap="all" spc="120" normalizeH="0" baseline="0">
                <a:solidFill>
                  <a:schemeClr val="tx1"/>
                </a:solidFill>
                <a:latin typeface="+mn-lt"/>
                <a:ea typeface="+mn-ea"/>
                <a:cs typeface="+mn-cs"/>
              </a:defRPr>
            </a:pPr>
            <a:endParaRPr lang="en-US"/>
          </a:p>
        </c:txPr>
        <c:crossAx val="645343232"/>
        <c:crosses val="autoZero"/>
        <c:auto val="1"/>
        <c:lblAlgn val="ctr"/>
        <c:lblOffset val="100"/>
        <c:noMultiLvlLbl val="0"/>
      </c:catAx>
      <c:valAx>
        <c:axId val="645343232"/>
        <c:scaling>
          <c:orientation val="minMax"/>
        </c:scaling>
        <c:delete val="1"/>
        <c:axPos val="l"/>
        <c:numFmt formatCode="0.000" sourceLinked="1"/>
        <c:majorTickMark val="none"/>
        <c:minorTickMark val="none"/>
        <c:tickLblPos val="nextTo"/>
        <c:crossAx val="645338968"/>
        <c:crosses val="autoZero"/>
        <c:crossBetween val="between"/>
      </c:valAx>
      <c:spPr>
        <a:noFill/>
        <a:ln>
          <a:noFill/>
        </a:ln>
        <a:effectLst/>
      </c:spPr>
    </c:plotArea>
    <c:legend>
      <c:legendPos val="t"/>
      <c:layout>
        <c:manualLayout>
          <c:xMode val="edge"/>
          <c:yMode val="edge"/>
          <c:x val="1.7316018890004104E-2"/>
          <c:y val="8.4601416801110066E-2"/>
          <c:w val="0.96315407339762316"/>
          <c:h val="7.2377947888334876E-2"/>
        </c:manualLayout>
      </c:layout>
      <c:overlay val="0"/>
      <c:spPr>
        <a:solidFill>
          <a:schemeClr val="bg2"/>
        </a:solidFill>
        <a:ln>
          <a:noFill/>
        </a:ln>
        <a:effectLst/>
      </c:spPr>
      <c:txPr>
        <a:bodyPr rot="0" spcFirstLastPara="1" vertOverflow="ellipsis" vert="horz" wrap="square" anchor="ctr" anchorCtr="1"/>
        <a:lstStyle/>
        <a:p>
          <a:pPr>
            <a:defRPr sz="1000" b="1" i="0" u="none" strike="noStrike" kern="1200" baseline="0">
              <a:solidFill>
                <a:schemeClr val="tx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42">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2.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3.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4.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5.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6.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7.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8.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AAF045-FEF6-43EA-9CDC-C84FC3F85E9C}" type="datetimeFigureOut">
              <a:rPr lang="en-US" smtClean="0"/>
              <a:t>6/28/2022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52F1279-6CE4-4169-83D3-4483097B6907}" type="slidenum">
              <a:rPr lang="en-US" smtClean="0"/>
              <a:t>‹#›</a:t>
            </a:fld>
            <a:endParaRPr lang="en-US"/>
          </a:p>
        </p:txBody>
      </p:sp>
    </p:spTree>
    <p:extLst>
      <p:ext uri="{BB962C8B-B14F-4D97-AF65-F5344CB8AC3E}">
        <p14:creationId xmlns:p14="http://schemas.microsoft.com/office/powerpoint/2010/main" val="14055899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grpSp>
        <p:nvGrpSpPr>
          <p:cNvPr id="3" name="Group 2">
            <a:extLst>
              <a:ext uri="{FF2B5EF4-FFF2-40B4-BE49-F238E27FC236}">
                <a16:creationId xmlns:a16="http://schemas.microsoft.com/office/drawing/2014/main" id="{5B6E6CCD-4CFA-414D-BF97-865E09297FEF}"/>
              </a:ext>
            </a:extLst>
          </p:cNvPr>
          <p:cNvGrpSpPr/>
          <p:nvPr userDrawn="1"/>
        </p:nvGrpSpPr>
        <p:grpSpPr>
          <a:xfrm>
            <a:off x="10128899" y="46089"/>
            <a:ext cx="1939733" cy="1254512"/>
            <a:chOff x="8452997" y="7598"/>
            <a:chExt cx="2832224" cy="1831726"/>
          </a:xfrm>
        </p:grpSpPr>
        <p:sp>
          <p:nvSpPr>
            <p:cNvPr id="4" name="Oval 2">
              <a:extLst>
                <a:ext uri="{FF2B5EF4-FFF2-40B4-BE49-F238E27FC236}">
                  <a16:creationId xmlns:a16="http://schemas.microsoft.com/office/drawing/2014/main" id="{486CC1ED-13FF-419E-A170-E7F6A6BACC34}"/>
                </a:ext>
              </a:extLst>
            </p:cNvPr>
            <p:cNvSpPr/>
            <p:nvPr/>
          </p:nvSpPr>
          <p:spPr>
            <a:xfrm rot="900000">
              <a:off x="10312037" y="701555"/>
              <a:ext cx="921642" cy="844304"/>
            </a:xfrm>
            <a:custGeom>
              <a:avLst/>
              <a:gdLst/>
              <a:ahLst/>
              <a:cxnLst/>
              <a:rect l="l" t="t" r="r" b="b"/>
              <a:pathLst>
                <a:path w="4744677" h="4346537">
                  <a:moveTo>
                    <a:pt x="4132609" y="0"/>
                  </a:moveTo>
                  <a:cubicBezTo>
                    <a:pt x="4470645" y="0"/>
                    <a:pt x="4744677" y="274032"/>
                    <a:pt x="4744677" y="612068"/>
                  </a:cubicBezTo>
                  <a:cubicBezTo>
                    <a:pt x="4744677" y="950104"/>
                    <a:pt x="4470645" y="1224136"/>
                    <a:pt x="4132609" y="1224136"/>
                  </a:cubicBezTo>
                  <a:cubicBezTo>
                    <a:pt x="4000619" y="1224136"/>
                    <a:pt x="3878387" y="1182357"/>
                    <a:pt x="3779124" y="1110304"/>
                  </a:cubicBezTo>
                  <a:lnTo>
                    <a:pt x="3136991" y="1745949"/>
                  </a:lnTo>
                  <a:cubicBezTo>
                    <a:pt x="3225188" y="1856579"/>
                    <a:pt x="3276364" y="1997017"/>
                    <a:pt x="3276364" y="2149407"/>
                  </a:cubicBezTo>
                  <a:cubicBezTo>
                    <a:pt x="3276364" y="2441531"/>
                    <a:pt x="3088309" y="2689732"/>
                    <a:pt x="2825694" y="2776754"/>
                  </a:cubicBezTo>
                  <a:lnTo>
                    <a:pt x="2979020" y="3414933"/>
                  </a:lnTo>
                  <a:cubicBezTo>
                    <a:pt x="2993560" y="3411152"/>
                    <a:pt x="3008526" y="3410433"/>
                    <a:pt x="3023660" y="3410433"/>
                  </a:cubicBezTo>
                  <a:cubicBezTo>
                    <a:pt x="3282158" y="3410433"/>
                    <a:pt x="3491712" y="3619987"/>
                    <a:pt x="3491712" y="3878485"/>
                  </a:cubicBezTo>
                  <a:cubicBezTo>
                    <a:pt x="3491712" y="4136983"/>
                    <a:pt x="3282158" y="4346537"/>
                    <a:pt x="3023660" y="4346537"/>
                  </a:cubicBezTo>
                  <a:cubicBezTo>
                    <a:pt x="2765162" y="4346537"/>
                    <a:pt x="2555608" y="4136983"/>
                    <a:pt x="2555608" y="3878485"/>
                  </a:cubicBezTo>
                  <a:cubicBezTo>
                    <a:pt x="2555608" y="3687272"/>
                    <a:pt x="2670270" y="3522840"/>
                    <a:pt x="2834857" y="3450806"/>
                  </a:cubicBezTo>
                  <a:lnTo>
                    <a:pt x="2680516" y="2808402"/>
                  </a:lnTo>
                  <a:cubicBezTo>
                    <a:pt x="2657679" y="2814229"/>
                    <a:pt x="2634131" y="2815481"/>
                    <a:pt x="2610290" y="2815481"/>
                  </a:cubicBezTo>
                  <a:cubicBezTo>
                    <a:pt x="2262990" y="2815481"/>
                    <a:pt x="1977773" y="2549678"/>
                    <a:pt x="1950334" y="2210098"/>
                  </a:cubicBezTo>
                  <a:lnTo>
                    <a:pt x="1140565" y="2210098"/>
                  </a:lnTo>
                  <a:cubicBezTo>
                    <a:pt x="1087517" y="2473312"/>
                    <a:pt x="854931" y="2671465"/>
                    <a:pt x="576064" y="2671465"/>
                  </a:cubicBezTo>
                  <a:cubicBezTo>
                    <a:pt x="257913" y="2671465"/>
                    <a:pt x="0" y="2413552"/>
                    <a:pt x="0" y="2095401"/>
                  </a:cubicBezTo>
                  <a:cubicBezTo>
                    <a:pt x="0" y="1777250"/>
                    <a:pt x="257913" y="1519337"/>
                    <a:pt x="576064" y="1519337"/>
                  </a:cubicBezTo>
                  <a:cubicBezTo>
                    <a:pt x="884345" y="1519337"/>
                    <a:pt x="1136067" y="1761496"/>
                    <a:pt x="1149172" y="2066082"/>
                  </a:cubicBezTo>
                  <a:lnTo>
                    <a:pt x="1952616" y="2066082"/>
                  </a:lnTo>
                  <a:cubicBezTo>
                    <a:pt x="1990606" y="1737340"/>
                    <a:pt x="2270784" y="1483333"/>
                    <a:pt x="2610290" y="1483333"/>
                  </a:cubicBezTo>
                  <a:cubicBezTo>
                    <a:pt x="2772012" y="1483333"/>
                    <a:pt x="2920272" y="1540968"/>
                    <a:pt x="3033700" y="1639167"/>
                  </a:cubicBezTo>
                  <a:lnTo>
                    <a:pt x="3670256" y="1009043"/>
                  </a:lnTo>
                  <a:cubicBezTo>
                    <a:pt x="3576170" y="903685"/>
                    <a:pt x="3520541" y="764373"/>
                    <a:pt x="3520541" y="612068"/>
                  </a:cubicBezTo>
                  <a:cubicBezTo>
                    <a:pt x="3520541" y="274032"/>
                    <a:pt x="3794573" y="0"/>
                    <a:pt x="4132609" y="0"/>
                  </a:cubicBezTo>
                  <a:close/>
                </a:path>
              </a:pathLst>
            </a:custGeom>
            <a:solidFill>
              <a:schemeClr val="bg1">
                <a:lumMod val="95000"/>
              </a:schemeClr>
            </a:solidFill>
            <a:ln w="476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5" name="Oval 2">
              <a:extLst>
                <a:ext uri="{FF2B5EF4-FFF2-40B4-BE49-F238E27FC236}">
                  <a16:creationId xmlns:a16="http://schemas.microsoft.com/office/drawing/2014/main" id="{BA59EE27-9AEB-49CD-A4CA-84A0E0FF0AC1}"/>
                </a:ext>
              </a:extLst>
            </p:cNvPr>
            <p:cNvSpPr/>
            <p:nvPr/>
          </p:nvSpPr>
          <p:spPr>
            <a:xfrm rot="3175590">
              <a:off x="8973624" y="825948"/>
              <a:ext cx="1057756" cy="968996"/>
            </a:xfrm>
            <a:custGeom>
              <a:avLst/>
              <a:gdLst/>
              <a:ahLst/>
              <a:cxnLst/>
              <a:rect l="l" t="t" r="r" b="b"/>
              <a:pathLst>
                <a:path w="4744677" h="4346537">
                  <a:moveTo>
                    <a:pt x="4132609" y="0"/>
                  </a:moveTo>
                  <a:cubicBezTo>
                    <a:pt x="4470645" y="0"/>
                    <a:pt x="4744677" y="274032"/>
                    <a:pt x="4744677" y="612068"/>
                  </a:cubicBezTo>
                  <a:cubicBezTo>
                    <a:pt x="4744677" y="950104"/>
                    <a:pt x="4470645" y="1224136"/>
                    <a:pt x="4132609" y="1224136"/>
                  </a:cubicBezTo>
                  <a:cubicBezTo>
                    <a:pt x="4000619" y="1224136"/>
                    <a:pt x="3878387" y="1182357"/>
                    <a:pt x="3779124" y="1110304"/>
                  </a:cubicBezTo>
                  <a:lnTo>
                    <a:pt x="3136991" y="1745949"/>
                  </a:lnTo>
                  <a:cubicBezTo>
                    <a:pt x="3225188" y="1856579"/>
                    <a:pt x="3276364" y="1997017"/>
                    <a:pt x="3276364" y="2149407"/>
                  </a:cubicBezTo>
                  <a:cubicBezTo>
                    <a:pt x="3276364" y="2441531"/>
                    <a:pt x="3088309" y="2689732"/>
                    <a:pt x="2825694" y="2776754"/>
                  </a:cubicBezTo>
                  <a:lnTo>
                    <a:pt x="2979020" y="3414933"/>
                  </a:lnTo>
                  <a:cubicBezTo>
                    <a:pt x="2993560" y="3411152"/>
                    <a:pt x="3008526" y="3410433"/>
                    <a:pt x="3023660" y="3410433"/>
                  </a:cubicBezTo>
                  <a:cubicBezTo>
                    <a:pt x="3282158" y="3410433"/>
                    <a:pt x="3491712" y="3619987"/>
                    <a:pt x="3491712" y="3878485"/>
                  </a:cubicBezTo>
                  <a:cubicBezTo>
                    <a:pt x="3491712" y="4136983"/>
                    <a:pt x="3282158" y="4346537"/>
                    <a:pt x="3023660" y="4346537"/>
                  </a:cubicBezTo>
                  <a:cubicBezTo>
                    <a:pt x="2765162" y="4346537"/>
                    <a:pt x="2555608" y="4136983"/>
                    <a:pt x="2555608" y="3878485"/>
                  </a:cubicBezTo>
                  <a:cubicBezTo>
                    <a:pt x="2555608" y="3687272"/>
                    <a:pt x="2670270" y="3522840"/>
                    <a:pt x="2834857" y="3450806"/>
                  </a:cubicBezTo>
                  <a:lnTo>
                    <a:pt x="2680516" y="2808402"/>
                  </a:lnTo>
                  <a:cubicBezTo>
                    <a:pt x="2657679" y="2814229"/>
                    <a:pt x="2634131" y="2815481"/>
                    <a:pt x="2610290" y="2815481"/>
                  </a:cubicBezTo>
                  <a:cubicBezTo>
                    <a:pt x="2262990" y="2815481"/>
                    <a:pt x="1977773" y="2549678"/>
                    <a:pt x="1950334" y="2210098"/>
                  </a:cubicBezTo>
                  <a:lnTo>
                    <a:pt x="1140565" y="2210098"/>
                  </a:lnTo>
                  <a:cubicBezTo>
                    <a:pt x="1087517" y="2473312"/>
                    <a:pt x="854931" y="2671465"/>
                    <a:pt x="576064" y="2671465"/>
                  </a:cubicBezTo>
                  <a:cubicBezTo>
                    <a:pt x="257913" y="2671465"/>
                    <a:pt x="0" y="2413552"/>
                    <a:pt x="0" y="2095401"/>
                  </a:cubicBezTo>
                  <a:cubicBezTo>
                    <a:pt x="0" y="1777250"/>
                    <a:pt x="257913" y="1519337"/>
                    <a:pt x="576064" y="1519337"/>
                  </a:cubicBezTo>
                  <a:cubicBezTo>
                    <a:pt x="884345" y="1519337"/>
                    <a:pt x="1136067" y="1761496"/>
                    <a:pt x="1149172" y="2066082"/>
                  </a:cubicBezTo>
                  <a:lnTo>
                    <a:pt x="1952616" y="2066082"/>
                  </a:lnTo>
                  <a:cubicBezTo>
                    <a:pt x="1990606" y="1737340"/>
                    <a:pt x="2270784" y="1483333"/>
                    <a:pt x="2610290" y="1483333"/>
                  </a:cubicBezTo>
                  <a:cubicBezTo>
                    <a:pt x="2772012" y="1483333"/>
                    <a:pt x="2920272" y="1540968"/>
                    <a:pt x="3033700" y="1639167"/>
                  </a:cubicBezTo>
                  <a:lnTo>
                    <a:pt x="3670256" y="1009043"/>
                  </a:lnTo>
                  <a:cubicBezTo>
                    <a:pt x="3576170" y="903685"/>
                    <a:pt x="3520541" y="764373"/>
                    <a:pt x="3520541" y="612068"/>
                  </a:cubicBezTo>
                  <a:cubicBezTo>
                    <a:pt x="3520541" y="274032"/>
                    <a:pt x="3794573" y="0"/>
                    <a:pt x="4132609" y="0"/>
                  </a:cubicBezTo>
                  <a:close/>
                </a:path>
              </a:pathLst>
            </a:custGeom>
            <a:noFill/>
            <a:ln w="12700">
              <a:solidFill>
                <a:schemeClr val="bg1">
                  <a:lumMod val="65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6" name="Oval 2">
              <a:extLst>
                <a:ext uri="{FF2B5EF4-FFF2-40B4-BE49-F238E27FC236}">
                  <a16:creationId xmlns:a16="http://schemas.microsoft.com/office/drawing/2014/main" id="{424448CE-3ABA-4282-9CFE-DEE42E2B6F4C}"/>
                </a:ext>
              </a:extLst>
            </p:cNvPr>
            <p:cNvSpPr/>
            <p:nvPr/>
          </p:nvSpPr>
          <p:spPr>
            <a:xfrm rot="8100000">
              <a:off x="9440769" y="7598"/>
              <a:ext cx="1844452" cy="1689680"/>
            </a:xfrm>
            <a:custGeom>
              <a:avLst/>
              <a:gdLst/>
              <a:ahLst/>
              <a:cxnLst/>
              <a:rect l="l" t="t" r="r" b="b"/>
              <a:pathLst>
                <a:path w="4744677" h="4346537">
                  <a:moveTo>
                    <a:pt x="4132609" y="0"/>
                  </a:moveTo>
                  <a:cubicBezTo>
                    <a:pt x="4470645" y="0"/>
                    <a:pt x="4744677" y="274032"/>
                    <a:pt x="4744677" y="612068"/>
                  </a:cubicBezTo>
                  <a:cubicBezTo>
                    <a:pt x="4744677" y="950104"/>
                    <a:pt x="4470645" y="1224136"/>
                    <a:pt x="4132609" y="1224136"/>
                  </a:cubicBezTo>
                  <a:cubicBezTo>
                    <a:pt x="4000619" y="1224136"/>
                    <a:pt x="3878387" y="1182357"/>
                    <a:pt x="3779124" y="1110304"/>
                  </a:cubicBezTo>
                  <a:lnTo>
                    <a:pt x="3136991" y="1745949"/>
                  </a:lnTo>
                  <a:cubicBezTo>
                    <a:pt x="3225188" y="1856579"/>
                    <a:pt x="3276364" y="1997017"/>
                    <a:pt x="3276364" y="2149407"/>
                  </a:cubicBezTo>
                  <a:cubicBezTo>
                    <a:pt x="3276364" y="2441531"/>
                    <a:pt x="3088309" y="2689732"/>
                    <a:pt x="2825694" y="2776754"/>
                  </a:cubicBezTo>
                  <a:lnTo>
                    <a:pt x="2979020" y="3414933"/>
                  </a:lnTo>
                  <a:cubicBezTo>
                    <a:pt x="2993560" y="3411152"/>
                    <a:pt x="3008526" y="3410433"/>
                    <a:pt x="3023660" y="3410433"/>
                  </a:cubicBezTo>
                  <a:cubicBezTo>
                    <a:pt x="3282158" y="3410433"/>
                    <a:pt x="3491712" y="3619987"/>
                    <a:pt x="3491712" y="3878485"/>
                  </a:cubicBezTo>
                  <a:cubicBezTo>
                    <a:pt x="3491712" y="4136983"/>
                    <a:pt x="3282158" y="4346537"/>
                    <a:pt x="3023660" y="4346537"/>
                  </a:cubicBezTo>
                  <a:cubicBezTo>
                    <a:pt x="2765162" y="4346537"/>
                    <a:pt x="2555608" y="4136983"/>
                    <a:pt x="2555608" y="3878485"/>
                  </a:cubicBezTo>
                  <a:cubicBezTo>
                    <a:pt x="2555608" y="3687272"/>
                    <a:pt x="2670270" y="3522840"/>
                    <a:pt x="2834857" y="3450806"/>
                  </a:cubicBezTo>
                  <a:lnTo>
                    <a:pt x="2680516" y="2808402"/>
                  </a:lnTo>
                  <a:cubicBezTo>
                    <a:pt x="2657679" y="2814229"/>
                    <a:pt x="2634131" y="2815481"/>
                    <a:pt x="2610290" y="2815481"/>
                  </a:cubicBezTo>
                  <a:cubicBezTo>
                    <a:pt x="2262990" y="2815481"/>
                    <a:pt x="1977773" y="2549678"/>
                    <a:pt x="1950334" y="2210098"/>
                  </a:cubicBezTo>
                  <a:lnTo>
                    <a:pt x="1140565" y="2210098"/>
                  </a:lnTo>
                  <a:cubicBezTo>
                    <a:pt x="1087517" y="2473312"/>
                    <a:pt x="854931" y="2671465"/>
                    <a:pt x="576064" y="2671465"/>
                  </a:cubicBezTo>
                  <a:cubicBezTo>
                    <a:pt x="257913" y="2671465"/>
                    <a:pt x="0" y="2413552"/>
                    <a:pt x="0" y="2095401"/>
                  </a:cubicBezTo>
                  <a:cubicBezTo>
                    <a:pt x="0" y="1777250"/>
                    <a:pt x="257913" y="1519337"/>
                    <a:pt x="576064" y="1519337"/>
                  </a:cubicBezTo>
                  <a:cubicBezTo>
                    <a:pt x="884345" y="1519337"/>
                    <a:pt x="1136067" y="1761496"/>
                    <a:pt x="1149172" y="2066082"/>
                  </a:cubicBezTo>
                  <a:lnTo>
                    <a:pt x="1952616" y="2066082"/>
                  </a:lnTo>
                  <a:cubicBezTo>
                    <a:pt x="1990606" y="1737340"/>
                    <a:pt x="2270784" y="1483333"/>
                    <a:pt x="2610290" y="1483333"/>
                  </a:cubicBezTo>
                  <a:cubicBezTo>
                    <a:pt x="2772012" y="1483333"/>
                    <a:pt x="2920272" y="1540968"/>
                    <a:pt x="3033700" y="1639167"/>
                  </a:cubicBezTo>
                  <a:lnTo>
                    <a:pt x="3670256" y="1009043"/>
                  </a:lnTo>
                  <a:cubicBezTo>
                    <a:pt x="3576170" y="903685"/>
                    <a:pt x="3520541" y="764373"/>
                    <a:pt x="3520541" y="612068"/>
                  </a:cubicBezTo>
                  <a:cubicBezTo>
                    <a:pt x="3520541" y="274032"/>
                    <a:pt x="3794573" y="0"/>
                    <a:pt x="4132609" y="0"/>
                  </a:cubicBezTo>
                  <a:close/>
                </a:path>
              </a:pathLst>
            </a:custGeom>
            <a:solidFill>
              <a:schemeClr val="bg1">
                <a:lumMod val="50000"/>
                <a:alpha val="5000"/>
              </a:schemeClr>
            </a:solidFill>
            <a:ln w="476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7" name="Oval 2">
              <a:extLst>
                <a:ext uri="{FF2B5EF4-FFF2-40B4-BE49-F238E27FC236}">
                  <a16:creationId xmlns:a16="http://schemas.microsoft.com/office/drawing/2014/main" id="{7059B2AC-3989-4597-A340-ADC0D3E77981}"/>
                </a:ext>
              </a:extLst>
            </p:cNvPr>
            <p:cNvSpPr/>
            <p:nvPr/>
          </p:nvSpPr>
          <p:spPr>
            <a:xfrm rot="18047012">
              <a:off x="8414328" y="187495"/>
              <a:ext cx="921642" cy="844304"/>
            </a:xfrm>
            <a:custGeom>
              <a:avLst/>
              <a:gdLst/>
              <a:ahLst/>
              <a:cxnLst/>
              <a:rect l="l" t="t" r="r" b="b"/>
              <a:pathLst>
                <a:path w="4744677" h="4346537">
                  <a:moveTo>
                    <a:pt x="4132609" y="0"/>
                  </a:moveTo>
                  <a:cubicBezTo>
                    <a:pt x="4470645" y="0"/>
                    <a:pt x="4744677" y="274032"/>
                    <a:pt x="4744677" y="612068"/>
                  </a:cubicBezTo>
                  <a:cubicBezTo>
                    <a:pt x="4744677" y="950104"/>
                    <a:pt x="4470645" y="1224136"/>
                    <a:pt x="4132609" y="1224136"/>
                  </a:cubicBezTo>
                  <a:cubicBezTo>
                    <a:pt x="4000619" y="1224136"/>
                    <a:pt x="3878387" y="1182357"/>
                    <a:pt x="3779124" y="1110304"/>
                  </a:cubicBezTo>
                  <a:lnTo>
                    <a:pt x="3136991" y="1745949"/>
                  </a:lnTo>
                  <a:cubicBezTo>
                    <a:pt x="3225188" y="1856579"/>
                    <a:pt x="3276364" y="1997017"/>
                    <a:pt x="3276364" y="2149407"/>
                  </a:cubicBezTo>
                  <a:cubicBezTo>
                    <a:pt x="3276364" y="2441531"/>
                    <a:pt x="3088309" y="2689732"/>
                    <a:pt x="2825694" y="2776754"/>
                  </a:cubicBezTo>
                  <a:lnTo>
                    <a:pt x="2979020" y="3414933"/>
                  </a:lnTo>
                  <a:cubicBezTo>
                    <a:pt x="2993560" y="3411152"/>
                    <a:pt x="3008526" y="3410433"/>
                    <a:pt x="3023660" y="3410433"/>
                  </a:cubicBezTo>
                  <a:cubicBezTo>
                    <a:pt x="3282158" y="3410433"/>
                    <a:pt x="3491712" y="3619987"/>
                    <a:pt x="3491712" y="3878485"/>
                  </a:cubicBezTo>
                  <a:cubicBezTo>
                    <a:pt x="3491712" y="4136983"/>
                    <a:pt x="3282158" y="4346537"/>
                    <a:pt x="3023660" y="4346537"/>
                  </a:cubicBezTo>
                  <a:cubicBezTo>
                    <a:pt x="2765162" y="4346537"/>
                    <a:pt x="2555608" y="4136983"/>
                    <a:pt x="2555608" y="3878485"/>
                  </a:cubicBezTo>
                  <a:cubicBezTo>
                    <a:pt x="2555608" y="3687272"/>
                    <a:pt x="2670270" y="3522840"/>
                    <a:pt x="2834857" y="3450806"/>
                  </a:cubicBezTo>
                  <a:lnTo>
                    <a:pt x="2680516" y="2808402"/>
                  </a:lnTo>
                  <a:cubicBezTo>
                    <a:pt x="2657679" y="2814229"/>
                    <a:pt x="2634131" y="2815481"/>
                    <a:pt x="2610290" y="2815481"/>
                  </a:cubicBezTo>
                  <a:cubicBezTo>
                    <a:pt x="2262990" y="2815481"/>
                    <a:pt x="1977773" y="2549678"/>
                    <a:pt x="1950334" y="2210098"/>
                  </a:cubicBezTo>
                  <a:lnTo>
                    <a:pt x="1140565" y="2210098"/>
                  </a:lnTo>
                  <a:cubicBezTo>
                    <a:pt x="1087517" y="2473312"/>
                    <a:pt x="854931" y="2671465"/>
                    <a:pt x="576064" y="2671465"/>
                  </a:cubicBezTo>
                  <a:cubicBezTo>
                    <a:pt x="257913" y="2671465"/>
                    <a:pt x="0" y="2413552"/>
                    <a:pt x="0" y="2095401"/>
                  </a:cubicBezTo>
                  <a:cubicBezTo>
                    <a:pt x="0" y="1777250"/>
                    <a:pt x="257913" y="1519337"/>
                    <a:pt x="576064" y="1519337"/>
                  </a:cubicBezTo>
                  <a:cubicBezTo>
                    <a:pt x="884345" y="1519337"/>
                    <a:pt x="1136067" y="1761496"/>
                    <a:pt x="1149172" y="2066082"/>
                  </a:cubicBezTo>
                  <a:lnTo>
                    <a:pt x="1952616" y="2066082"/>
                  </a:lnTo>
                  <a:cubicBezTo>
                    <a:pt x="1990606" y="1737340"/>
                    <a:pt x="2270784" y="1483333"/>
                    <a:pt x="2610290" y="1483333"/>
                  </a:cubicBezTo>
                  <a:cubicBezTo>
                    <a:pt x="2772012" y="1483333"/>
                    <a:pt x="2920272" y="1540968"/>
                    <a:pt x="3033700" y="1639167"/>
                  </a:cubicBezTo>
                  <a:lnTo>
                    <a:pt x="3670256" y="1009043"/>
                  </a:lnTo>
                  <a:cubicBezTo>
                    <a:pt x="3576170" y="903685"/>
                    <a:pt x="3520541" y="764373"/>
                    <a:pt x="3520541" y="612068"/>
                  </a:cubicBezTo>
                  <a:cubicBezTo>
                    <a:pt x="3520541" y="274032"/>
                    <a:pt x="3794573" y="0"/>
                    <a:pt x="4132609" y="0"/>
                  </a:cubicBezTo>
                  <a:close/>
                </a:path>
              </a:pathLst>
            </a:custGeom>
            <a:solidFill>
              <a:schemeClr val="bg1">
                <a:lumMod val="95000"/>
              </a:schemeClr>
            </a:solidFill>
            <a:ln w="476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grpSp>
      <p:grpSp>
        <p:nvGrpSpPr>
          <p:cNvPr id="8" name="Group 7">
            <a:extLst>
              <a:ext uri="{FF2B5EF4-FFF2-40B4-BE49-F238E27FC236}">
                <a16:creationId xmlns:a16="http://schemas.microsoft.com/office/drawing/2014/main" id="{55BF250F-82F8-4FD8-8AD9-06F1A6BC1892}"/>
              </a:ext>
            </a:extLst>
          </p:cNvPr>
          <p:cNvGrpSpPr/>
          <p:nvPr userDrawn="1"/>
        </p:nvGrpSpPr>
        <p:grpSpPr>
          <a:xfrm>
            <a:off x="122846" y="46089"/>
            <a:ext cx="1939733" cy="1254512"/>
            <a:chOff x="8452997" y="7598"/>
            <a:chExt cx="2832224" cy="1831726"/>
          </a:xfrm>
        </p:grpSpPr>
        <p:sp>
          <p:nvSpPr>
            <p:cNvPr id="9" name="Oval 2">
              <a:extLst>
                <a:ext uri="{FF2B5EF4-FFF2-40B4-BE49-F238E27FC236}">
                  <a16:creationId xmlns:a16="http://schemas.microsoft.com/office/drawing/2014/main" id="{03765026-7CA5-45A1-BF01-808425463449}"/>
                </a:ext>
              </a:extLst>
            </p:cNvPr>
            <p:cNvSpPr/>
            <p:nvPr/>
          </p:nvSpPr>
          <p:spPr>
            <a:xfrm rot="900000">
              <a:off x="10312037" y="701555"/>
              <a:ext cx="921642" cy="844304"/>
            </a:xfrm>
            <a:custGeom>
              <a:avLst/>
              <a:gdLst/>
              <a:ahLst/>
              <a:cxnLst/>
              <a:rect l="l" t="t" r="r" b="b"/>
              <a:pathLst>
                <a:path w="4744677" h="4346537">
                  <a:moveTo>
                    <a:pt x="4132609" y="0"/>
                  </a:moveTo>
                  <a:cubicBezTo>
                    <a:pt x="4470645" y="0"/>
                    <a:pt x="4744677" y="274032"/>
                    <a:pt x="4744677" y="612068"/>
                  </a:cubicBezTo>
                  <a:cubicBezTo>
                    <a:pt x="4744677" y="950104"/>
                    <a:pt x="4470645" y="1224136"/>
                    <a:pt x="4132609" y="1224136"/>
                  </a:cubicBezTo>
                  <a:cubicBezTo>
                    <a:pt x="4000619" y="1224136"/>
                    <a:pt x="3878387" y="1182357"/>
                    <a:pt x="3779124" y="1110304"/>
                  </a:cubicBezTo>
                  <a:lnTo>
                    <a:pt x="3136991" y="1745949"/>
                  </a:lnTo>
                  <a:cubicBezTo>
                    <a:pt x="3225188" y="1856579"/>
                    <a:pt x="3276364" y="1997017"/>
                    <a:pt x="3276364" y="2149407"/>
                  </a:cubicBezTo>
                  <a:cubicBezTo>
                    <a:pt x="3276364" y="2441531"/>
                    <a:pt x="3088309" y="2689732"/>
                    <a:pt x="2825694" y="2776754"/>
                  </a:cubicBezTo>
                  <a:lnTo>
                    <a:pt x="2979020" y="3414933"/>
                  </a:lnTo>
                  <a:cubicBezTo>
                    <a:pt x="2993560" y="3411152"/>
                    <a:pt x="3008526" y="3410433"/>
                    <a:pt x="3023660" y="3410433"/>
                  </a:cubicBezTo>
                  <a:cubicBezTo>
                    <a:pt x="3282158" y="3410433"/>
                    <a:pt x="3491712" y="3619987"/>
                    <a:pt x="3491712" y="3878485"/>
                  </a:cubicBezTo>
                  <a:cubicBezTo>
                    <a:pt x="3491712" y="4136983"/>
                    <a:pt x="3282158" y="4346537"/>
                    <a:pt x="3023660" y="4346537"/>
                  </a:cubicBezTo>
                  <a:cubicBezTo>
                    <a:pt x="2765162" y="4346537"/>
                    <a:pt x="2555608" y="4136983"/>
                    <a:pt x="2555608" y="3878485"/>
                  </a:cubicBezTo>
                  <a:cubicBezTo>
                    <a:pt x="2555608" y="3687272"/>
                    <a:pt x="2670270" y="3522840"/>
                    <a:pt x="2834857" y="3450806"/>
                  </a:cubicBezTo>
                  <a:lnTo>
                    <a:pt x="2680516" y="2808402"/>
                  </a:lnTo>
                  <a:cubicBezTo>
                    <a:pt x="2657679" y="2814229"/>
                    <a:pt x="2634131" y="2815481"/>
                    <a:pt x="2610290" y="2815481"/>
                  </a:cubicBezTo>
                  <a:cubicBezTo>
                    <a:pt x="2262990" y="2815481"/>
                    <a:pt x="1977773" y="2549678"/>
                    <a:pt x="1950334" y="2210098"/>
                  </a:cubicBezTo>
                  <a:lnTo>
                    <a:pt x="1140565" y="2210098"/>
                  </a:lnTo>
                  <a:cubicBezTo>
                    <a:pt x="1087517" y="2473312"/>
                    <a:pt x="854931" y="2671465"/>
                    <a:pt x="576064" y="2671465"/>
                  </a:cubicBezTo>
                  <a:cubicBezTo>
                    <a:pt x="257913" y="2671465"/>
                    <a:pt x="0" y="2413552"/>
                    <a:pt x="0" y="2095401"/>
                  </a:cubicBezTo>
                  <a:cubicBezTo>
                    <a:pt x="0" y="1777250"/>
                    <a:pt x="257913" y="1519337"/>
                    <a:pt x="576064" y="1519337"/>
                  </a:cubicBezTo>
                  <a:cubicBezTo>
                    <a:pt x="884345" y="1519337"/>
                    <a:pt x="1136067" y="1761496"/>
                    <a:pt x="1149172" y="2066082"/>
                  </a:cubicBezTo>
                  <a:lnTo>
                    <a:pt x="1952616" y="2066082"/>
                  </a:lnTo>
                  <a:cubicBezTo>
                    <a:pt x="1990606" y="1737340"/>
                    <a:pt x="2270784" y="1483333"/>
                    <a:pt x="2610290" y="1483333"/>
                  </a:cubicBezTo>
                  <a:cubicBezTo>
                    <a:pt x="2772012" y="1483333"/>
                    <a:pt x="2920272" y="1540968"/>
                    <a:pt x="3033700" y="1639167"/>
                  </a:cubicBezTo>
                  <a:lnTo>
                    <a:pt x="3670256" y="1009043"/>
                  </a:lnTo>
                  <a:cubicBezTo>
                    <a:pt x="3576170" y="903685"/>
                    <a:pt x="3520541" y="764373"/>
                    <a:pt x="3520541" y="612068"/>
                  </a:cubicBezTo>
                  <a:cubicBezTo>
                    <a:pt x="3520541" y="274032"/>
                    <a:pt x="3794573" y="0"/>
                    <a:pt x="4132609" y="0"/>
                  </a:cubicBezTo>
                  <a:close/>
                </a:path>
              </a:pathLst>
            </a:custGeom>
            <a:solidFill>
              <a:schemeClr val="bg1">
                <a:lumMod val="95000"/>
              </a:schemeClr>
            </a:solidFill>
            <a:ln w="476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10" name="Oval 2">
              <a:extLst>
                <a:ext uri="{FF2B5EF4-FFF2-40B4-BE49-F238E27FC236}">
                  <a16:creationId xmlns:a16="http://schemas.microsoft.com/office/drawing/2014/main" id="{B6877AFD-5168-4F7E-A36D-84511F610A00}"/>
                </a:ext>
              </a:extLst>
            </p:cNvPr>
            <p:cNvSpPr/>
            <p:nvPr/>
          </p:nvSpPr>
          <p:spPr>
            <a:xfrm rot="3175590">
              <a:off x="8973624" y="825948"/>
              <a:ext cx="1057756" cy="968996"/>
            </a:xfrm>
            <a:custGeom>
              <a:avLst/>
              <a:gdLst/>
              <a:ahLst/>
              <a:cxnLst/>
              <a:rect l="l" t="t" r="r" b="b"/>
              <a:pathLst>
                <a:path w="4744677" h="4346537">
                  <a:moveTo>
                    <a:pt x="4132609" y="0"/>
                  </a:moveTo>
                  <a:cubicBezTo>
                    <a:pt x="4470645" y="0"/>
                    <a:pt x="4744677" y="274032"/>
                    <a:pt x="4744677" y="612068"/>
                  </a:cubicBezTo>
                  <a:cubicBezTo>
                    <a:pt x="4744677" y="950104"/>
                    <a:pt x="4470645" y="1224136"/>
                    <a:pt x="4132609" y="1224136"/>
                  </a:cubicBezTo>
                  <a:cubicBezTo>
                    <a:pt x="4000619" y="1224136"/>
                    <a:pt x="3878387" y="1182357"/>
                    <a:pt x="3779124" y="1110304"/>
                  </a:cubicBezTo>
                  <a:lnTo>
                    <a:pt x="3136991" y="1745949"/>
                  </a:lnTo>
                  <a:cubicBezTo>
                    <a:pt x="3225188" y="1856579"/>
                    <a:pt x="3276364" y="1997017"/>
                    <a:pt x="3276364" y="2149407"/>
                  </a:cubicBezTo>
                  <a:cubicBezTo>
                    <a:pt x="3276364" y="2441531"/>
                    <a:pt x="3088309" y="2689732"/>
                    <a:pt x="2825694" y="2776754"/>
                  </a:cubicBezTo>
                  <a:lnTo>
                    <a:pt x="2979020" y="3414933"/>
                  </a:lnTo>
                  <a:cubicBezTo>
                    <a:pt x="2993560" y="3411152"/>
                    <a:pt x="3008526" y="3410433"/>
                    <a:pt x="3023660" y="3410433"/>
                  </a:cubicBezTo>
                  <a:cubicBezTo>
                    <a:pt x="3282158" y="3410433"/>
                    <a:pt x="3491712" y="3619987"/>
                    <a:pt x="3491712" y="3878485"/>
                  </a:cubicBezTo>
                  <a:cubicBezTo>
                    <a:pt x="3491712" y="4136983"/>
                    <a:pt x="3282158" y="4346537"/>
                    <a:pt x="3023660" y="4346537"/>
                  </a:cubicBezTo>
                  <a:cubicBezTo>
                    <a:pt x="2765162" y="4346537"/>
                    <a:pt x="2555608" y="4136983"/>
                    <a:pt x="2555608" y="3878485"/>
                  </a:cubicBezTo>
                  <a:cubicBezTo>
                    <a:pt x="2555608" y="3687272"/>
                    <a:pt x="2670270" y="3522840"/>
                    <a:pt x="2834857" y="3450806"/>
                  </a:cubicBezTo>
                  <a:lnTo>
                    <a:pt x="2680516" y="2808402"/>
                  </a:lnTo>
                  <a:cubicBezTo>
                    <a:pt x="2657679" y="2814229"/>
                    <a:pt x="2634131" y="2815481"/>
                    <a:pt x="2610290" y="2815481"/>
                  </a:cubicBezTo>
                  <a:cubicBezTo>
                    <a:pt x="2262990" y="2815481"/>
                    <a:pt x="1977773" y="2549678"/>
                    <a:pt x="1950334" y="2210098"/>
                  </a:cubicBezTo>
                  <a:lnTo>
                    <a:pt x="1140565" y="2210098"/>
                  </a:lnTo>
                  <a:cubicBezTo>
                    <a:pt x="1087517" y="2473312"/>
                    <a:pt x="854931" y="2671465"/>
                    <a:pt x="576064" y="2671465"/>
                  </a:cubicBezTo>
                  <a:cubicBezTo>
                    <a:pt x="257913" y="2671465"/>
                    <a:pt x="0" y="2413552"/>
                    <a:pt x="0" y="2095401"/>
                  </a:cubicBezTo>
                  <a:cubicBezTo>
                    <a:pt x="0" y="1777250"/>
                    <a:pt x="257913" y="1519337"/>
                    <a:pt x="576064" y="1519337"/>
                  </a:cubicBezTo>
                  <a:cubicBezTo>
                    <a:pt x="884345" y="1519337"/>
                    <a:pt x="1136067" y="1761496"/>
                    <a:pt x="1149172" y="2066082"/>
                  </a:cubicBezTo>
                  <a:lnTo>
                    <a:pt x="1952616" y="2066082"/>
                  </a:lnTo>
                  <a:cubicBezTo>
                    <a:pt x="1990606" y="1737340"/>
                    <a:pt x="2270784" y="1483333"/>
                    <a:pt x="2610290" y="1483333"/>
                  </a:cubicBezTo>
                  <a:cubicBezTo>
                    <a:pt x="2772012" y="1483333"/>
                    <a:pt x="2920272" y="1540968"/>
                    <a:pt x="3033700" y="1639167"/>
                  </a:cubicBezTo>
                  <a:lnTo>
                    <a:pt x="3670256" y="1009043"/>
                  </a:lnTo>
                  <a:cubicBezTo>
                    <a:pt x="3576170" y="903685"/>
                    <a:pt x="3520541" y="764373"/>
                    <a:pt x="3520541" y="612068"/>
                  </a:cubicBezTo>
                  <a:cubicBezTo>
                    <a:pt x="3520541" y="274032"/>
                    <a:pt x="3794573" y="0"/>
                    <a:pt x="4132609" y="0"/>
                  </a:cubicBezTo>
                  <a:close/>
                </a:path>
              </a:pathLst>
            </a:custGeom>
            <a:noFill/>
            <a:ln w="12700">
              <a:solidFill>
                <a:schemeClr val="bg1">
                  <a:lumMod val="65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11" name="Oval 2">
              <a:extLst>
                <a:ext uri="{FF2B5EF4-FFF2-40B4-BE49-F238E27FC236}">
                  <a16:creationId xmlns:a16="http://schemas.microsoft.com/office/drawing/2014/main" id="{246B5E92-6455-43C5-AA35-EFB8A9DA5248}"/>
                </a:ext>
              </a:extLst>
            </p:cNvPr>
            <p:cNvSpPr/>
            <p:nvPr/>
          </p:nvSpPr>
          <p:spPr>
            <a:xfrm rot="8100000">
              <a:off x="9440769" y="7598"/>
              <a:ext cx="1844452" cy="1689680"/>
            </a:xfrm>
            <a:custGeom>
              <a:avLst/>
              <a:gdLst/>
              <a:ahLst/>
              <a:cxnLst/>
              <a:rect l="l" t="t" r="r" b="b"/>
              <a:pathLst>
                <a:path w="4744677" h="4346537">
                  <a:moveTo>
                    <a:pt x="4132609" y="0"/>
                  </a:moveTo>
                  <a:cubicBezTo>
                    <a:pt x="4470645" y="0"/>
                    <a:pt x="4744677" y="274032"/>
                    <a:pt x="4744677" y="612068"/>
                  </a:cubicBezTo>
                  <a:cubicBezTo>
                    <a:pt x="4744677" y="950104"/>
                    <a:pt x="4470645" y="1224136"/>
                    <a:pt x="4132609" y="1224136"/>
                  </a:cubicBezTo>
                  <a:cubicBezTo>
                    <a:pt x="4000619" y="1224136"/>
                    <a:pt x="3878387" y="1182357"/>
                    <a:pt x="3779124" y="1110304"/>
                  </a:cubicBezTo>
                  <a:lnTo>
                    <a:pt x="3136991" y="1745949"/>
                  </a:lnTo>
                  <a:cubicBezTo>
                    <a:pt x="3225188" y="1856579"/>
                    <a:pt x="3276364" y="1997017"/>
                    <a:pt x="3276364" y="2149407"/>
                  </a:cubicBezTo>
                  <a:cubicBezTo>
                    <a:pt x="3276364" y="2441531"/>
                    <a:pt x="3088309" y="2689732"/>
                    <a:pt x="2825694" y="2776754"/>
                  </a:cubicBezTo>
                  <a:lnTo>
                    <a:pt x="2979020" y="3414933"/>
                  </a:lnTo>
                  <a:cubicBezTo>
                    <a:pt x="2993560" y="3411152"/>
                    <a:pt x="3008526" y="3410433"/>
                    <a:pt x="3023660" y="3410433"/>
                  </a:cubicBezTo>
                  <a:cubicBezTo>
                    <a:pt x="3282158" y="3410433"/>
                    <a:pt x="3491712" y="3619987"/>
                    <a:pt x="3491712" y="3878485"/>
                  </a:cubicBezTo>
                  <a:cubicBezTo>
                    <a:pt x="3491712" y="4136983"/>
                    <a:pt x="3282158" y="4346537"/>
                    <a:pt x="3023660" y="4346537"/>
                  </a:cubicBezTo>
                  <a:cubicBezTo>
                    <a:pt x="2765162" y="4346537"/>
                    <a:pt x="2555608" y="4136983"/>
                    <a:pt x="2555608" y="3878485"/>
                  </a:cubicBezTo>
                  <a:cubicBezTo>
                    <a:pt x="2555608" y="3687272"/>
                    <a:pt x="2670270" y="3522840"/>
                    <a:pt x="2834857" y="3450806"/>
                  </a:cubicBezTo>
                  <a:lnTo>
                    <a:pt x="2680516" y="2808402"/>
                  </a:lnTo>
                  <a:cubicBezTo>
                    <a:pt x="2657679" y="2814229"/>
                    <a:pt x="2634131" y="2815481"/>
                    <a:pt x="2610290" y="2815481"/>
                  </a:cubicBezTo>
                  <a:cubicBezTo>
                    <a:pt x="2262990" y="2815481"/>
                    <a:pt x="1977773" y="2549678"/>
                    <a:pt x="1950334" y="2210098"/>
                  </a:cubicBezTo>
                  <a:lnTo>
                    <a:pt x="1140565" y="2210098"/>
                  </a:lnTo>
                  <a:cubicBezTo>
                    <a:pt x="1087517" y="2473312"/>
                    <a:pt x="854931" y="2671465"/>
                    <a:pt x="576064" y="2671465"/>
                  </a:cubicBezTo>
                  <a:cubicBezTo>
                    <a:pt x="257913" y="2671465"/>
                    <a:pt x="0" y="2413552"/>
                    <a:pt x="0" y="2095401"/>
                  </a:cubicBezTo>
                  <a:cubicBezTo>
                    <a:pt x="0" y="1777250"/>
                    <a:pt x="257913" y="1519337"/>
                    <a:pt x="576064" y="1519337"/>
                  </a:cubicBezTo>
                  <a:cubicBezTo>
                    <a:pt x="884345" y="1519337"/>
                    <a:pt x="1136067" y="1761496"/>
                    <a:pt x="1149172" y="2066082"/>
                  </a:cubicBezTo>
                  <a:lnTo>
                    <a:pt x="1952616" y="2066082"/>
                  </a:lnTo>
                  <a:cubicBezTo>
                    <a:pt x="1990606" y="1737340"/>
                    <a:pt x="2270784" y="1483333"/>
                    <a:pt x="2610290" y="1483333"/>
                  </a:cubicBezTo>
                  <a:cubicBezTo>
                    <a:pt x="2772012" y="1483333"/>
                    <a:pt x="2920272" y="1540968"/>
                    <a:pt x="3033700" y="1639167"/>
                  </a:cubicBezTo>
                  <a:lnTo>
                    <a:pt x="3670256" y="1009043"/>
                  </a:lnTo>
                  <a:cubicBezTo>
                    <a:pt x="3576170" y="903685"/>
                    <a:pt x="3520541" y="764373"/>
                    <a:pt x="3520541" y="612068"/>
                  </a:cubicBezTo>
                  <a:cubicBezTo>
                    <a:pt x="3520541" y="274032"/>
                    <a:pt x="3794573" y="0"/>
                    <a:pt x="4132609" y="0"/>
                  </a:cubicBezTo>
                  <a:close/>
                </a:path>
              </a:pathLst>
            </a:custGeom>
            <a:solidFill>
              <a:schemeClr val="bg1">
                <a:lumMod val="50000"/>
                <a:alpha val="5000"/>
              </a:schemeClr>
            </a:solidFill>
            <a:ln w="476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12" name="Oval 2">
              <a:extLst>
                <a:ext uri="{FF2B5EF4-FFF2-40B4-BE49-F238E27FC236}">
                  <a16:creationId xmlns:a16="http://schemas.microsoft.com/office/drawing/2014/main" id="{36CF1B02-E70B-404D-9E83-B391E8249C29}"/>
                </a:ext>
              </a:extLst>
            </p:cNvPr>
            <p:cNvSpPr/>
            <p:nvPr/>
          </p:nvSpPr>
          <p:spPr>
            <a:xfrm rot="18047012">
              <a:off x="8414328" y="187495"/>
              <a:ext cx="921642" cy="844304"/>
            </a:xfrm>
            <a:custGeom>
              <a:avLst/>
              <a:gdLst/>
              <a:ahLst/>
              <a:cxnLst/>
              <a:rect l="l" t="t" r="r" b="b"/>
              <a:pathLst>
                <a:path w="4744677" h="4346537">
                  <a:moveTo>
                    <a:pt x="4132609" y="0"/>
                  </a:moveTo>
                  <a:cubicBezTo>
                    <a:pt x="4470645" y="0"/>
                    <a:pt x="4744677" y="274032"/>
                    <a:pt x="4744677" y="612068"/>
                  </a:cubicBezTo>
                  <a:cubicBezTo>
                    <a:pt x="4744677" y="950104"/>
                    <a:pt x="4470645" y="1224136"/>
                    <a:pt x="4132609" y="1224136"/>
                  </a:cubicBezTo>
                  <a:cubicBezTo>
                    <a:pt x="4000619" y="1224136"/>
                    <a:pt x="3878387" y="1182357"/>
                    <a:pt x="3779124" y="1110304"/>
                  </a:cubicBezTo>
                  <a:lnTo>
                    <a:pt x="3136991" y="1745949"/>
                  </a:lnTo>
                  <a:cubicBezTo>
                    <a:pt x="3225188" y="1856579"/>
                    <a:pt x="3276364" y="1997017"/>
                    <a:pt x="3276364" y="2149407"/>
                  </a:cubicBezTo>
                  <a:cubicBezTo>
                    <a:pt x="3276364" y="2441531"/>
                    <a:pt x="3088309" y="2689732"/>
                    <a:pt x="2825694" y="2776754"/>
                  </a:cubicBezTo>
                  <a:lnTo>
                    <a:pt x="2979020" y="3414933"/>
                  </a:lnTo>
                  <a:cubicBezTo>
                    <a:pt x="2993560" y="3411152"/>
                    <a:pt x="3008526" y="3410433"/>
                    <a:pt x="3023660" y="3410433"/>
                  </a:cubicBezTo>
                  <a:cubicBezTo>
                    <a:pt x="3282158" y="3410433"/>
                    <a:pt x="3491712" y="3619987"/>
                    <a:pt x="3491712" y="3878485"/>
                  </a:cubicBezTo>
                  <a:cubicBezTo>
                    <a:pt x="3491712" y="4136983"/>
                    <a:pt x="3282158" y="4346537"/>
                    <a:pt x="3023660" y="4346537"/>
                  </a:cubicBezTo>
                  <a:cubicBezTo>
                    <a:pt x="2765162" y="4346537"/>
                    <a:pt x="2555608" y="4136983"/>
                    <a:pt x="2555608" y="3878485"/>
                  </a:cubicBezTo>
                  <a:cubicBezTo>
                    <a:pt x="2555608" y="3687272"/>
                    <a:pt x="2670270" y="3522840"/>
                    <a:pt x="2834857" y="3450806"/>
                  </a:cubicBezTo>
                  <a:lnTo>
                    <a:pt x="2680516" y="2808402"/>
                  </a:lnTo>
                  <a:cubicBezTo>
                    <a:pt x="2657679" y="2814229"/>
                    <a:pt x="2634131" y="2815481"/>
                    <a:pt x="2610290" y="2815481"/>
                  </a:cubicBezTo>
                  <a:cubicBezTo>
                    <a:pt x="2262990" y="2815481"/>
                    <a:pt x="1977773" y="2549678"/>
                    <a:pt x="1950334" y="2210098"/>
                  </a:cubicBezTo>
                  <a:lnTo>
                    <a:pt x="1140565" y="2210098"/>
                  </a:lnTo>
                  <a:cubicBezTo>
                    <a:pt x="1087517" y="2473312"/>
                    <a:pt x="854931" y="2671465"/>
                    <a:pt x="576064" y="2671465"/>
                  </a:cubicBezTo>
                  <a:cubicBezTo>
                    <a:pt x="257913" y="2671465"/>
                    <a:pt x="0" y="2413552"/>
                    <a:pt x="0" y="2095401"/>
                  </a:cubicBezTo>
                  <a:cubicBezTo>
                    <a:pt x="0" y="1777250"/>
                    <a:pt x="257913" y="1519337"/>
                    <a:pt x="576064" y="1519337"/>
                  </a:cubicBezTo>
                  <a:cubicBezTo>
                    <a:pt x="884345" y="1519337"/>
                    <a:pt x="1136067" y="1761496"/>
                    <a:pt x="1149172" y="2066082"/>
                  </a:cubicBezTo>
                  <a:lnTo>
                    <a:pt x="1952616" y="2066082"/>
                  </a:lnTo>
                  <a:cubicBezTo>
                    <a:pt x="1990606" y="1737340"/>
                    <a:pt x="2270784" y="1483333"/>
                    <a:pt x="2610290" y="1483333"/>
                  </a:cubicBezTo>
                  <a:cubicBezTo>
                    <a:pt x="2772012" y="1483333"/>
                    <a:pt x="2920272" y="1540968"/>
                    <a:pt x="3033700" y="1639167"/>
                  </a:cubicBezTo>
                  <a:lnTo>
                    <a:pt x="3670256" y="1009043"/>
                  </a:lnTo>
                  <a:cubicBezTo>
                    <a:pt x="3576170" y="903685"/>
                    <a:pt x="3520541" y="764373"/>
                    <a:pt x="3520541" y="612068"/>
                  </a:cubicBezTo>
                  <a:cubicBezTo>
                    <a:pt x="3520541" y="274032"/>
                    <a:pt x="3794573" y="0"/>
                    <a:pt x="4132609" y="0"/>
                  </a:cubicBezTo>
                  <a:close/>
                </a:path>
              </a:pathLst>
            </a:custGeom>
            <a:solidFill>
              <a:schemeClr val="bg1">
                <a:lumMod val="95000"/>
              </a:schemeClr>
            </a:solidFill>
            <a:ln w="476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grpSp>
    </p:spTree>
    <p:extLst>
      <p:ext uri="{BB962C8B-B14F-4D97-AF65-F5344CB8AC3E}">
        <p14:creationId xmlns:p14="http://schemas.microsoft.com/office/powerpoint/2010/main" val="18993242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9_Contents slide layout">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71D551AE-BED6-43E8-9F27-248333CD033D}"/>
              </a:ext>
            </a:extLst>
          </p:cNvPr>
          <p:cNvSpPr>
            <a:spLocks noGrp="1"/>
          </p:cNvSpPr>
          <p:nvPr>
            <p:ph type="pic" sz="quarter" idx="42" hasCustomPrompt="1"/>
          </p:nvPr>
        </p:nvSpPr>
        <p:spPr>
          <a:xfrm>
            <a:off x="-17320" y="4723"/>
            <a:ext cx="12217307" cy="4980589"/>
          </a:xfrm>
          <a:custGeom>
            <a:avLst/>
            <a:gdLst>
              <a:gd name="connsiteX0" fmla="*/ 0 w 12199988"/>
              <a:gd name="connsiteY0" fmla="*/ 4722 h 4985311"/>
              <a:gd name="connsiteX1" fmla="*/ 12199988 w 12199988"/>
              <a:gd name="connsiteY1" fmla="*/ 1273842 h 4985311"/>
              <a:gd name="connsiteX2" fmla="*/ 12199988 w 12199988"/>
              <a:gd name="connsiteY2" fmla="*/ 4985311 h 4985311"/>
              <a:gd name="connsiteX3" fmla="*/ 614 w 12199988"/>
              <a:gd name="connsiteY3" fmla="*/ 3621714 h 4985311"/>
              <a:gd name="connsiteX4" fmla="*/ 780 w 12199988"/>
              <a:gd name="connsiteY4" fmla="*/ 3692106 h 4985311"/>
              <a:gd name="connsiteX5" fmla="*/ 0 w 12199988"/>
              <a:gd name="connsiteY5" fmla="*/ 3692106 h 4985311"/>
              <a:gd name="connsiteX6" fmla="*/ 0 w 12199988"/>
              <a:gd name="connsiteY6" fmla="*/ 0 h 4985311"/>
              <a:gd name="connsiteX7" fmla="*/ 12199988 w 12199988"/>
              <a:gd name="connsiteY7" fmla="*/ 0 h 4985311"/>
              <a:gd name="connsiteX8" fmla="*/ 12199988 w 12199988"/>
              <a:gd name="connsiteY8" fmla="*/ 1 h 4985311"/>
              <a:gd name="connsiteX9" fmla="*/ 0 w 12199988"/>
              <a:gd name="connsiteY9" fmla="*/ 1 h 4985311"/>
              <a:gd name="connsiteX0" fmla="*/ 0 w 12199988"/>
              <a:gd name="connsiteY0" fmla="*/ 4722 h 4985311"/>
              <a:gd name="connsiteX1" fmla="*/ 12199988 w 12199988"/>
              <a:gd name="connsiteY1" fmla="*/ 1273842 h 4985311"/>
              <a:gd name="connsiteX2" fmla="*/ 12199988 w 12199988"/>
              <a:gd name="connsiteY2" fmla="*/ 4985311 h 4985311"/>
              <a:gd name="connsiteX3" fmla="*/ 614 w 12199988"/>
              <a:gd name="connsiteY3" fmla="*/ 3621714 h 4985311"/>
              <a:gd name="connsiteX4" fmla="*/ 780 w 12199988"/>
              <a:gd name="connsiteY4" fmla="*/ 3692106 h 4985311"/>
              <a:gd name="connsiteX5" fmla="*/ 0 w 12199988"/>
              <a:gd name="connsiteY5" fmla="*/ 4722 h 4985311"/>
              <a:gd name="connsiteX6" fmla="*/ 0 w 12199988"/>
              <a:gd name="connsiteY6" fmla="*/ 0 h 4985311"/>
              <a:gd name="connsiteX7" fmla="*/ 12199988 w 12199988"/>
              <a:gd name="connsiteY7" fmla="*/ 0 h 4985311"/>
              <a:gd name="connsiteX8" fmla="*/ 12199988 w 12199988"/>
              <a:gd name="connsiteY8" fmla="*/ 1 h 4985311"/>
              <a:gd name="connsiteX9" fmla="*/ 0 w 12199988"/>
              <a:gd name="connsiteY9" fmla="*/ 1 h 4985311"/>
              <a:gd name="connsiteX10" fmla="*/ 0 w 12199988"/>
              <a:gd name="connsiteY10" fmla="*/ 0 h 4985311"/>
              <a:gd name="connsiteX0" fmla="*/ 1524653 w 13724641"/>
              <a:gd name="connsiteY0" fmla="*/ 4722 h 4985311"/>
              <a:gd name="connsiteX1" fmla="*/ 13724641 w 13724641"/>
              <a:gd name="connsiteY1" fmla="*/ 1273842 h 4985311"/>
              <a:gd name="connsiteX2" fmla="*/ 13724641 w 13724641"/>
              <a:gd name="connsiteY2" fmla="*/ 4985311 h 4985311"/>
              <a:gd name="connsiteX3" fmla="*/ 1525267 w 13724641"/>
              <a:gd name="connsiteY3" fmla="*/ 3621714 h 4985311"/>
              <a:gd name="connsiteX4" fmla="*/ 1524653 w 13724641"/>
              <a:gd name="connsiteY4" fmla="*/ 4722 h 4985311"/>
              <a:gd name="connsiteX5" fmla="*/ 1524653 w 13724641"/>
              <a:gd name="connsiteY5" fmla="*/ 0 h 4985311"/>
              <a:gd name="connsiteX6" fmla="*/ 13724641 w 13724641"/>
              <a:gd name="connsiteY6" fmla="*/ 0 h 4985311"/>
              <a:gd name="connsiteX7" fmla="*/ 13724641 w 13724641"/>
              <a:gd name="connsiteY7" fmla="*/ 1 h 4985311"/>
              <a:gd name="connsiteX8" fmla="*/ 1524653 w 13724641"/>
              <a:gd name="connsiteY8" fmla="*/ 1 h 4985311"/>
              <a:gd name="connsiteX9" fmla="*/ 1524653 w 13724641"/>
              <a:gd name="connsiteY9" fmla="*/ 0 h 4985311"/>
              <a:gd name="connsiteX0" fmla="*/ 904861 w 13104849"/>
              <a:gd name="connsiteY0" fmla="*/ 4722 h 4985311"/>
              <a:gd name="connsiteX1" fmla="*/ 13104849 w 13104849"/>
              <a:gd name="connsiteY1" fmla="*/ 1273842 h 4985311"/>
              <a:gd name="connsiteX2" fmla="*/ 13104849 w 13104849"/>
              <a:gd name="connsiteY2" fmla="*/ 4985311 h 4985311"/>
              <a:gd name="connsiteX3" fmla="*/ 905475 w 13104849"/>
              <a:gd name="connsiteY3" fmla="*/ 3621714 h 4985311"/>
              <a:gd name="connsiteX4" fmla="*/ 904861 w 13104849"/>
              <a:gd name="connsiteY4" fmla="*/ 4722 h 4985311"/>
              <a:gd name="connsiteX5" fmla="*/ 904861 w 13104849"/>
              <a:gd name="connsiteY5" fmla="*/ 0 h 4985311"/>
              <a:gd name="connsiteX6" fmla="*/ 13104849 w 13104849"/>
              <a:gd name="connsiteY6" fmla="*/ 0 h 4985311"/>
              <a:gd name="connsiteX7" fmla="*/ 13104849 w 13104849"/>
              <a:gd name="connsiteY7" fmla="*/ 1 h 4985311"/>
              <a:gd name="connsiteX8" fmla="*/ 904861 w 13104849"/>
              <a:gd name="connsiteY8" fmla="*/ 1 h 4985311"/>
              <a:gd name="connsiteX9" fmla="*/ 904861 w 13104849"/>
              <a:gd name="connsiteY9" fmla="*/ 0 h 4985311"/>
              <a:gd name="connsiteX0" fmla="*/ 967846 w 13167834"/>
              <a:gd name="connsiteY0" fmla="*/ 4722 h 4985311"/>
              <a:gd name="connsiteX1" fmla="*/ 13167834 w 13167834"/>
              <a:gd name="connsiteY1" fmla="*/ 1273842 h 4985311"/>
              <a:gd name="connsiteX2" fmla="*/ 13167834 w 13167834"/>
              <a:gd name="connsiteY2" fmla="*/ 4985311 h 4985311"/>
              <a:gd name="connsiteX3" fmla="*/ 968460 w 13167834"/>
              <a:gd name="connsiteY3" fmla="*/ 3621714 h 4985311"/>
              <a:gd name="connsiteX4" fmla="*/ 752186 w 13167834"/>
              <a:gd name="connsiteY4" fmla="*/ 1069674 h 4985311"/>
              <a:gd name="connsiteX5" fmla="*/ 967846 w 13167834"/>
              <a:gd name="connsiteY5" fmla="*/ 4722 h 4985311"/>
              <a:gd name="connsiteX6" fmla="*/ 967846 w 13167834"/>
              <a:gd name="connsiteY6" fmla="*/ 0 h 4985311"/>
              <a:gd name="connsiteX7" fmla="*/ 13167834 w 13167834"/>
              <a:gd name="connsiteY7" fmla="*/ 0 h 4985311"/>
              <a:gd name="connsiteX8" fmla="*/ 13167834 w 13167834"/>
              <a:gd name="connsiteY8" fmla="*/ 1 h 4985311"/>
              <a:gd name="connsiteX9" fmla="*/ 967846 w 13167834"/>
              <a:gd name="connsiteY9" fmla="*/ 1 h 4985311"/>
              <a:gd name="connsiteX10" fmla="*/ 967846 w 13167834"/>
              <a:gd name="connsiteY10" fmla="*/ 0 h 4985311"/>
              <a:gd name="connsiteX0" fmla="*/ 1524653 w 13724641"/>
              <a:gd name="connsiteY0" fmla="*/ 4722 h 4985311"/>
              <a:gd name="connsiteX1" fmla="*/ 13724641 w 13724641"/>
              <a:gd name="connsiteY1" fmla="*/ 1273842 h 4985311"/>
              <a:gd name="connsiteX2" fmla="*/ 13724641 w 13724641"/>
              <a:gd name="connsiteY2" fmla="*/ 4985311 h 4985311"/>
              <a:gd name="connsiteX3" fmla="*/ 1525267 w 13724641"/>
              <a:gd name="connsiteY3" fmla="*/ 3621714 h 4985311"/>
              <a:gd name="connsiteX4" fmla="*/ 1524653 w 13724641"/>
              <a:gd name="connsiteY4" fmla="*/ 4722 h 4985311"/>
              <a:gd name="connsiteX5" fmla="*/ 1524653 w 13724641"/>
              <a:gd name="connsiteY5" fmla="*/ 0 h 4985311"/>
              <a:gd name="connsiteX6" fmla="*/ 13724641 w 13724641"/>
              <a:gd name="connsiteY6" fmla="*/ 0 h 4985311"/>
              <a:gd name="connsiteX7" fmla="*/ 13724641 w 13724641"/>
              <a:gd name="connsiteY7" fmla="*/ 1 h 4985311"/>
              <a:gd name="connsiteX8" fmla="*/ 1524653 w 13724641"/>
              <a:gd name="connsiteY8" fmla="*/ 1 h 4985311"/>
              <a:gd name="connsiteX9" fmla="*/ 1524653 w 13724641"/>
              <a:gd name="connsiteY9" fmla="*/ 0 h 4985311"/>
              <a:gd name="connsiteX0" fmla="*/ 1524653 w 13724641"/>
              <a:gd name="connsiteY0" fmla="*/ 4722 h 4985311"/>
              <a:gd name="connsiteX1" fmla="*/ 13724641 w 13724641"/>
              <a:gd name="connsiteY1" fmla="*/ 1273842 h 4985311"/>
              <a:gd name="connsiteX2" fmla="*/ 13724641 w 13724641"/>
              <a:gd name="connsiteY2" fmla="*/ 4985311 h 4985311"/>
              <a:gd name="connsiteX3" fmla="*/ 1525267 w 13724641"/>
              <a:gd name="connsiteY3" fmla="*/ 3621714 h 4985311"/>
              <a:gd name="connsiteX4" fmla="*/ 1524653 w 13724641"/>
              <a:gd name="connsiteY4" fmla="*/ 4722 h 4985311"/>
              <a:gd name="connsiteX5" fmla="*/ 1378004 w 13724641"/>
              <a:gd name="connsiteY5" fmla="*/ 353683 h 4985311"/>
              <a:gd name="connsiteX6" fmla="*/ 13724641 w 13724641"/>
              <a:gd name="connsiteY6" fmla="*/ 0 h 4985311"/>
              <a:gd name="connsiteX7" fmla="*/ 13724641 w 13724641"/>
              <a:gd name="connsiteY7" fmla="*/ 1 h 4985311"/>
              <a:gd name="connsiteX8" fmla="*/ 1524653 w 13724641"/>
              <a:gd name="connsiteY8" fmla="*/ 1 h 4985311"/>
              <a:gd name="connsiteX9" fmla="*/ 1378004 w 13724641"/>
              <a:gd name="connsiteY9" fmla="*/ 353683 h 4985311"/>
              <a:gd name="connsiteX0" fmla="*/ 1524653 w 13724641"/>
              <a:gd name="connsiteY0" fmla="*/ 4722 h 4985311"/>
              <a:gd name="connsiteX1" fmla="*/ 13724641 w 13724641"/>
              <a:gd name="connsiteY1" fmla="*/ 1273842 h 4985311"/>
              <a:gd name="connsiteX2" fmla="*/ 13724641 w 13724641"/>
              <a:gd name="connsiteY2" fmla="*/ 4985311 h 4985311"/>
              <a:gd name="connsiteX3" fmla="*/ 1525267 w 13724641"/>
              <a:gd name="connsiteY3" fmla="*/ 3621714 h 4985311"/>
              <a:gd name="connsiteX4" fmla="*/ 1524653 w 13724641"/>
              <a:gd name="connsiteY4" fmla="*/ 4722 h 4985311"/>
              <a:gd name="connsiteX5" fmla="*/ 1524653 w 13724641"/>
              <a:gd name="connsiteY5" fmla="*/ 1 h 4985311"/>
              <a:gd name="connsiteX6" fmla="*/ 13724641 w 13724641"/>
              <a:gd name="connsiteY6" fmla="*/ 0 h 4985311"/>
              <a:gd name="connsiteX7" fmla="*/ 13724641 w 13724641"/>
              <a:gd name="connsiteY7" fmla="*/ 1 h 4985311"/>
              <a:gd name="connsiteX8" fmla="*/ 1524653 w 13724641"/>
              <a:gd name="connsiteY8" fmla="*/ 1 h 4985311"/>
              <a:gd name="connsiteX0" fmla="*/ 1524653 w 13724641"/>
              <a:gd name="connsiteY0" fmla="*/ 4722 h 4985311"/>
              <a:gd name="connsiteX1" fmla="*/ 13724641 w 13724641"/>
              <a:gd name="connsiteY1" fmla="*/ 1273842 h 4985311"/>
              <a:gd name="connsiteX2" fmla="*/ 13724641 w 13724641"/>
              <a:gd name="connsiteY2" fmla="*/ 4985311 h 4985311"/>
              <a:gd name="connsiteX3" fmla="*/ 1525267 w 13724641"/>
              <a:gd name="connsiteY3" fmla="*/ 3621714 h 4985311"/>
              <a:gd name="connsiteX4" fmla="*/ 1524653 w 13724641"/>
              <a:gd name="connsiteY4" fmla="*/ 4722 h 4985311"/>
              <a:gd name="connsiteX5" fmla="*/ 1524653 w 13724641"/>
              <a:gd name="connsiteY5" fmla="*/ 1 h 4985311"/>
              <a:gd name="connsiteX6" fmla="*/ 13724641 w 13724641"/>
              <a:gd name="connsiteY6" fmla="*/ 0 h 4985311"/>
              <a:gd name="connsiteX7" fmla="*/ 1524653 w 13724641"/>
              <a:gd name="connsiteY7" fmla="*/ 1 h 4985311"/>
              <a:gd name="connsiteX0" fmla="*/ 1524653 w 13724641"/>
              <a:gd name="connsiteY0" fmla="*/ 0 h 4980589"/>
              <a:gd name="connsiteX1" fmla="*/ 13724641 w 13724641"/>
              <a:gd name="connsiteY1" fmla="*/ 1269120 h 4980589"/>
              <a:gd name="connsiteX2" fmla="*/ 13724641 w 13724641"/>
              <a:gd name="connsiteY2" fmla="*/ 4980589 h 4980589"/>
              <a:gd name="connsiteX3" fmla="*/ 1525267 w 13724641"/>
              <a:gd name="connsiteY3" fmla="*/ 3616992 h 4980589"/>
              <a:gd name="connsiteX4" fmla="*/ 1524653 w 13724641"/>
              <a:gd name="connsiteY4" fmla="*/ 0 h 4980589"/>
              <a:gd name="connsiteX0" fmla="*/ 912325 w 13112313"/>
              <a:gd name="connsiteY0" fmla="*/ 0 h 4980589"/>
              <a:gd name="connsiteX1" fmla="*/ 13112313 w 13112313"/>
              <a:gd name="connsiteY1" fmla="*/ 1269120 h 4980589"/>
              <a:gd name="connsiteX2" fmla="*/ 13112313 w 13112313"/>
              <a:gd name="connsiteY2" fmla="*/ 4980589 h 4980589"/>
              <a:gd name="connsiteX3" fmla="*/ 912939 w 13112313"/>
              <a:gd name="connsiteY3" fmla="*/ 3616992 h 4980589"/>
              <a:gd name="connsiteX4" fmla="*/ 912325 w 13112313"/>
              <a:gd name="connsiteY4" fmla="*/ 0 h 4980589"/>
              <a:gd name="connsiteX0" fmla="*/ 17319 w 12217307"/>
              <a:gd name="connsiteY0" fmla="*/ 0 h 4980589"/>
              <a:gd name="connsiteX1" fmla="*/ 12217307 w 12217307"/>
              <a:gd name="connsiteY1" fmla="*/ 1269120 h 4980589"/>
              <a:gd name="connsiteX2" fmla="*/ 12217307 w 12217307"/>
              <a:gd name="connsiteY2" fmla="*/ 4980589 h 4980589"/>
              <a:gd name="connsiteX3" fmla="*/ 17933 w 12217307"/>
              <a:gd name="connsiteY3" fmla="*/ 3616992 h 4980589"/>
              <a:gd name="connsiteX4" fmla="*/ 17319 w 12217307"/>
              <a:gd name="connsiteY4" fmla="*/ 0 h 49805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7307" h="4980589">
                <a:moveTo>
                  <a:pt x="17319" y="0"/>
                </a:moveTo>
                <a:lnTo>
                  <a:pt x="12217307" y="1269120"/>
                </a:lnTo>
                <a:lnTo>
                  <a:pt x="12217307" y="4980589"/>
                </a:lnTo>
                <a:lnTo>
                  <a:pt x="17933" y="3616992"/>
                </a:lnTo>
                <a:cubicBezTo>
                  <a:pt x="20436" y="2519475"/>
                  <a:pt x="-23208" y="874391"/>
                  <a:pt x="17319" y="0"/>
                </a:cubicBezTo>
                <a:close/>
              </a:path>
            </a:pathLst>
          </a:custGeom>
          <a:solidFill>
            <a:schemeClr val="bg1">
              <a:lumMod val="95000"/>
            </a:schemeClr>
          </a:solidFill>
        </p:spPr>
        <p:txBody>
          <a:bodyPr wrap="square" anchor="ctr">
            <a:noAutofit/>
          </a:bodyPr>
          <a:lstStyle>
            <a:lvl1pPr marL="0" indent="0" algn="ctr">
              <a:buNone/>
              <a:defRPr sz="1200"/>
            </a:lvl1pPr>
          </a:lstStyle>
          <a:p>
            <a:r>
              <a:rPr lang="en-US" altLang="ko-KR" dirty="0"/>
              <a:t>Place Your Picture Here And Send To Back</a:t>
            </a:r>
            <a:endParaRPr lang="ko-KR" altLang="en-US" dirty="0"/>
          </a:p>
        </p:txBody>
      </p:sp>
    </p:spTree>
    <p:extLst>
      <p:ext uri="{BB962C8B-B14F-4D97-AF65-F5344CB8AC3E}">
        <p14:creationId xmlns:p14="http://schemas.microsoft.com/office/powerpoint/2010/main" val="24452834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0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486846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1_Contents slide layout">
    <p:spTree>
      <p:nvGrpSpPr>
        <p:cNvPr id="1" name=""/>
        <p:cNvGrpSpPr/>
        <p:nvPr/>
      </p:nvGrpSpPr>
      <p:grpSpPr>
        <a:xfrm>
          <a:off x="0" y="0"/>
          <a:ext cx="0" cy="0"/>
          <a:chOff x="0" y="0"/>
          <a:chExt cx="0" cy="0"/>
        </a:xfrm>
      </p:grpSpPr>
      <p:sp>
        <p:nvSpPr>
          <p:cNvPr id="2" name="그림 개체 틀 8">
            <a:extLst>
              <a:ext uri="{FF2B5EF4-FFF2-40B4-BE49-F238E27FC236}">
                <a16:creationId xmlns:a16="http://schemas.microsoft.com/office/drawing/2014/main" id="{741FE69B-6FE5-4702-B8AD-295AC9E2F09B}"/>
              </a:ext>
            </a:extLst>
          </p:cNvPr>
          <p:cNvSpPr>
            <a:spLocks noGrp="1"/>
          </p:cNvSpPr>
          <p:nvPr>
            <p:ph type="pic" sz="quarter" idx="10" hasCustomPrompt="1"/>
          </p:nvPr>
        </p:nvSpPr>
        <p:spPr>
          <a:xfrm>
            <a:off x="647273" y="516579"/>
            <a:ext cx="6750120" cy="4002781"/>
          </a:xfrm>
          <a:prstGeom prst="rect">
            <a:avLst/>
          </a:prstGeom>
          <a:solidFill>
            <a:schemeClr val="bg1">
              <a:lumMod val="95000"/>
            </a:schemeClr>
          </a:solidFill>
          <a:effectLst/>
        </p:spPr>
        <p:txBody>
          <a:bodyPr wrap="square" anchor="ctr">
            <a:noAutofit/>
          </a:bodyPr>
          <a:lstStyle>
            <a:lvl1pPr marL="0" marR="0" indent="0" algn="ctr" defTabSz="914400" rtl="0" eaLnBrk="1" fontAlgn="auto" latinLnBrk="1" hangingPunct="1">
              <a:lnSpc>
                <a:spcPct val="90000"/>
              </a:lnSpc>
              <a:spcBef>
                <a:spcPts val="1000"/>
              </a:spcBef>
              <a:spcAft>
                <a:spcPts val="0"/>
              </a:spcAft>
              <a:buClrTx/>
              <a:buSzTx/>
              <a:buFontTx/>
              <a:buNone/>
              <a:tabLst/>
              <a:defRPr sz="1800"/>
            </a:lvl1pPr>
          </a:lstStyle>
          <a:p>
            <a:r>
              <a:rPr lang="en-US" altLang="ko-KR"/>
              <a:t>Your Picture Here And Send To Back</a:t>
            </a:r>
            <a:endParaRPr lang="ko-KR" altLang="en-US" dirty="0"/>
          </a:p>
        </p:txBody>
      </p:sp>
    </p:spTree>
    <p:extLst>
      <p:ext uri="{BB962C8B-B14F-4D97-AF65-F5344CB8AC3E}">
        <p14:creationId xmlns:p14="http://schemas.microsoft.com/office/powerpoint/2010/main" val="391883796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2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55743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3_Contents slide layout">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3D24E6CF-2A1C-42F2-ADB7-92901BB8368B}"/>
              </a:ext>
            </a:extLst>
          </p:cNvPr>
          <p:cNvGrpSpPr/>
          <p:nvPr userDrawn="1"/>
        </p:nvGrpSpPr>
        <p:grpSpPr>
          <a:xfrm>
            <a:off x="7965993" y="1722699"/>
            <a:ext cx="3309288" cy="4464142"/>
            <a:chOff x="5745956" y="3501865"/>
            <a:chExt cx="2146216" cy="2895189"/>
          </a:xfrm>
        </p:grpSpPr>
        <p:sp>
          <p:nvSpPr>
            <p:cNvPr id="3" name="Freeform: Shape 2">
              <a:extLst>
                <a:ext uri="{FF2B5EF4-FFF2-40B4-BE49-F238E27FC236}">
                  <a16:creationId xmlns:a16="http://schemas.microsoft.com/office/drawing/2014/main" id="{101071DA-A9A2-4296-8EBC-B825875638A4}"/>
                </a:ext>
              </a:extLst>
            </p:cNvPr>
            <p:cNvSpPr/>
            <p:nvPr/>
          </p:nvSpPr>
          <p:spPr>
            <a:xfrm>
              <a:off x="7498806" y="3501865"/>
              <a:ext cx="157347" cy="62939"/>
            </a:xfrm>
            <a:custGeom>
              <a:avLst/>
              <a:gdLst>
                <a:gd name="connsiteX0" fmla="*/ 45244 w 47625"/>
                <a:gd name="connsiteY0" fmla="*/ 13811 h 19050"/>
                <a:gd name="connsiteX1" fmla="*/ 45244 w 47625"/>
                <a:gd name="connsiteY1" fmla="*/ 13811 h 19050"/>
                <a:gd name="connsiteX2" fmla="*/ 38576 w 47625"/>
                <a:gd name="connsiteY2" fmla="*/ 20479 h 19050"/>
                <a:gd name="connsiteX3" fmla="*/ 13811 w 47625"/>
                <a:gd name="connsiteY3" fmla="*/ 20479 h 19050"/>
                <a:gd name="connsiteX4" fmla="*/ 7144 w 47625"/>
                <a:gd name="connsiteY4" fmla="*/ 13811 h 19050"/>
                <a:gd name="connsiteX5" fmla="*/ 7144 w 47625"/>
                <a:gd name="connsiteY5" fmla="*/ 13811 h 19050"/>
                <a:gd name="connsiteX6" fmla="*/ 13811 w 47625"/>
                <a:gd name="connsiteY6" fmla="*/ 7144 h 19050"/>
                <a:gd name="connsiteX7" fmla="*/ 38576 w 47625"/>
                <a:gd name="connsiteY7" fmla="*/ 7144 h 19050"/>
                <a:gd name="connsiteX8" fmla="*/ 45244 w 47625"/>
                <a:gd name="connsiteY8" fmla="*/ 13811 h 1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19050">
                  <a:moveTo>
                    <a:pt x="45244" y="13811"/>
                  </a:moveTo>
                  <a:lnTo>
                    <a:pt x="45244" y="13811"/>
                  </a:lnTo>
                  <a:cubicBezTo>
                    <a:pt x="45244" y="17621"/>
                    <a:pt x="42386" y="20479"/>
                    <a:pt x="38576" y="20479"/>
                  </a:cubicBezTo>
                  <a:lnTo>
                    <a:pt x="13811" y="20479"/>
                  </a:lnTo>
                  <a:cubicBezTo>
                    <a:pt x="10001" y="20479"/>
                    <a:pt x="7144" y="17621"/>
                    <a:pt x="7144" y="13811"/>
                  </a:cubicBezTo>
                  <a:lnTo>
                    <a:pt x="7144" y="13811"/>
                  </a:lnTo>
                  <a:cubicBezTo>
                    <a:pt x="7144" y="10001"/>
                    <a:pt x="10001" y="7144"/>
                    <a:pt x="13811" y="7144"/>
                  </a:cubicBezTo>
                  <a:lnTo>
                    <a:pt x="38576" y="7144"/>
                  </a:lnTo>
                  <a:cubicBezTo>
                    <a:pt x="42386" y="8096"/>
                    <a:pt x="45244" y="10954"/>
                    <a:pt x="45244" y="13811"/>
                  </a:cubicBezTo>
                  <a:close/>
                </a:path>
              </a:pathLst>
            </a:custGeom>
            <a:solidFill>
              <a:srgbClr val="808080"/>
            </a:solidFill>
            <a:ln w="9525" cap="flat">
              <a:noFill/>
              <a:prstDash val="solid"/>
              <a:miter/>
            </a:ln>
          </p:spPr>
          <p:txBody>
            <a:bodyPr rtlCol="0" anchor="ctr"/>
            <a:lstStyle/>
            <a:p>
              <a:endParaRPr lang="en-US"/>
            </a:p>
          </p:txBody>
        </p:sp>
        <p:sp>
          <p:nvSpPr>
            <p:cNvPr id="4" name="Freeform: Shape 3">
              <a:extLst>
                <a:ext uri="{FF2B5EF4-FFF2-40B4-BE49-F238E27FC236}">
                  <a16:creationId xmlns:a16="http://schemas.microsoft.com/office/drawing/2014/main" id="{09FD896B-2F20-45BA-8AD6-B65E080EA694}"/>
                </a:ext>
              </a:extLst>
            </p:cNvPr>
            <p:cNvSpPr/>
            <p:nvPr/>
          </p:nvSpPr>
          <p:spPr>
            <a:xfrm>
              <a:off x="7829233" y="3977052"/>
              <a:ext cx="62939" cy="157347"/>
            </a:xfrm>
            <a:custGeom>
              <a:avLst/>
              <a:gdLst>
                <a:gd name="connsiteX0" fmla="*/ 13811 w 19050"/>
                <a:gd name="connsiteY0" fmla="*/ 45244 h 47625"/>
                <a:gd name="connsiteX1" fmla="*/ 13811 w 19050"/>
                <a:gd name="connsiteY1" fmla="*/ 45244 h 47625"/>
                <a:gd name="connsiteX2" fmla="*/ 7144 w 19050"/>
                <a:gd name="connsiteY2" fmla="*/ 38576 h 47625"/>
                <a:gd name="connsiteX3" fmla="*/ 7144 w 19050"/>
                <a:gd name="connsiteY3" fmla="*/ 13811 h 47625"/>
                <a:gd name="connsiteX4" fmla="*/ 13811 w 19050"/>
                <a:gd name="connsiteY4" fmla="*/ 7144 h 47625"/>
                <a:gd name="connsiteX5" fmla="*/ 13811 w 19050"/>
                <a:gd name="connsiteY5" fmla="*/ 7144 h 47625"/>
                <a:gd name="connsiteX6" fmla="*/ 20479 w 19050"/>
                <a:gd name="connsiteY6" fmla="*/ 13811 h 47625"/>
                <a:gd name="connsiteX7" fmla="*/ 20479 w 19050"/>
                <a:gd name="connsiteY7" fmla="*/ 38576 h 47625"/>
                <a:gd name="connsiteX8" fmla="*/ 13811 w 19050"/>
                <a:gd name="connsiteY8" fmla="*/ 45244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0" h="47625">
                  <a:moveTo>
                    <a:pt x="13811" y="45244"/>
                  </a:moveTo>
                  <a:lnTo>
                    <a:pt x="13811" y="45244"/>
                  </a:lnTo>
                  <a:cubicBezTo>
                    <a:pt x="10001" y="45244"/>
                    <a:pt x="7144" y="42386"/>
                    <a:pt x="7144" y="38576"/>
                  </a:cubicBezTo>
                  <a:lnTo>
                    <a:pt x="7144" y="13811"/>
                  </a:lnTo>
                  <a:cubicBezTo>
                    <a:pt x="7144" y="10001"/>
                    <a:pt x="10001" y="7144"/>
                    <a:pt x="13811" y="7144"/>
                  </a:cubicBezTo>
                  <a:lnTo>
                    <a:pt x="13811" y="7144"/>
                  </a:lnTo>
                  <a:cubicBezTo>
                    <a:pt x="17621" y="7144"/>
                    <a:pt x="20479" y="10001"/>
                    <a:pt x="20479" y="13811"/>
                  </a:cubicBezTo>
                  <a:lnTo>
                    <a:pt x="20479" y="38576"/>
                  </a:lnTo>
                  <a:cubicBezTo>
                    <a:pt x="20479" y="42386"/>
                    <a:pt x="17621" y="45244"/>
                    <a:pt x="13811" y="45244"/>
                  </a:cubicBezTo>
                  <a:close/>
                </a:path>
              </a:pathLst>
            </a:custGeom>
            <a:solidFill>
              <a:srgbClr val="808080"/>
            </a:solidFill>
            <a:ln w="9525" cap="flat">
              <a:noFill/>
              <a:prstDash val="solid"/>
              <a:miter/>
            </a:ln>
          </p:spPr>
          <p:txBody>
            <a:bodyPr rtlCol="0" anchor="ctr"/>
            <a:lstStyle/>
            <a:p>
              <a:endParaRPr lang="en-US"/>
            </a:p>
          </p:txBody>
        </p:sp>
        <p:sp>
          <p:nvSpPr>
            <p:cNvPr id="5" name="Freeform: Shape 4">
              <a:extLst>
                <a:ext uri="{FF2B5EF4-FFF2-40B4-BE49-F238E27FC236}">
                  <a16:creationId xmlns:a16="http://schemas.microsoft.com/office/drawing/2014/main" id="{8BE06BD6-A3F2-4ACB-BEB7-C26B18FD59B0}"/>
                </a:ext>
              </a:extLst>
            </p:cNvPr>
            <p:cNvSpPr/>
            <p:nvPr/>
          </p:nvSpPr>
          <p:spPr>
            <a:xfrm>
              <a:off x="7829233" y="3838586"/>
              <a:ext cx="62939" cy="157347"/>
            </a:xfrm>
            <a:custGeom>
              <a:avLst/>
              <a:gdLst>
                <a:gd name="connsiteX0" fmla="*/ 13811 w 19050"/>
                <a:gd name="connsiteY0" fmla="*/ 45244 h 47625"/>
                <a:gd name="connsiteX1" fmla="*/ 13811 w 19050"/>
                <a:gd name="connsiteY1" fmla="*/ 45244 h 47625"/>
                <a:gd name="connsiteX2" fmla="*/ 7144 w 19050"/>
                <a:gd name="connsiteY2" fmla="*/ 38576 h 47625"/>
                <a:gd name="connsiteX3" fmla="*/ 7144 w 19050"/>
                <a:gd name="connsiteY3" fmla="*/ 13811 h 47625"/>
                <a:gd name="connsiteX4" fmla="*/ 13811 w 19050"/>
                <a:gd name="connsiteY4" fmla="*/ 7144 h 47625"/>
                <a:gd name="connsiteX5" fmla="*/ 13811 w 19050"/>
                <a:gd name="connsiteY5" fmla="*/ 7144 h 47625"/>
                <a:gd name="connsiteX6" fmla="*/ 20479 w 19050"/>
                <a:gd name="connsiteY6" fmla="*/ 13811 h 47625"/>
                <a:gd name="connsiteX7" fmla="*/ 20479 w 19050"/>
                <a:gd name="connsiteY7" fmla="*/ 38576 h 47625"/>
                <a:gd name="connsiteX8" fmla="*/ 13811 w 19050"/>
                <a:gd name="connsiteY8" fmla="*/ 45244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0" h="47625">
                  <a:moveTo>
                    <a:pt x="13811" y="45244"/>
                  </a:moveTo>
                  <a:lnTo>
                    <a:pt x="13811" y="45244"/>
                  </a:lnTo>
                  <a:cubicBezTo>
                    <a:pt x="10001" y="45244"/>
                    <a:pt x="7144" y="42386"/>
                    <a:pt x="7144" y="38576"/>
                  </a:cubicBezTo>
                  <a:lnTo>
                    <a:pt x="7144" y="13811"/>
                  </a:lnTo>
                  <a:cubicBezTo>
                    <a:pt x="7144" y="10001"/>
                    <a:pt x="10001" y="7144"/>
                    <a:pt x="13811" y="7144"/>
                  </a:cubicBezTo>
                  <a:lnTo>
                    <a:pt x="13811" y="7144"/>
                  </a:lnTo>
                  <a:cubicBezTo>
                    <a:pt x="17621" y="7144"/>
                    <a:pt x="20479" y="10001"/>
                    <a:pt x="20479" y="13811"/>
                  </a:cubicBezTo>
                  <a:lnTo>
                    <a:pt x="20479" y="38576"/>
                  </a:lnTo>
                  <a:cubicBezTo>
                    <a:pt x="20479" y="42386"/>
                    <a:pt x="17621" y="45244"/>
                    <a:pt x="13811" y="45244"/>
                  </a:cubicBezTo>
                  <a:close/>
                </a:path>
              </a:pathLst>
            </a:custGeom>
            <a:solidFill>
              <a:srgbClr val="808080"/>
            </a:solidFill>
            <a:ln w="9525" cap="flat">
              <a:noFill/>
              <a:prstDash val="solid"/>
              <a:miter/>
            </a:ln>
          </p:spPr>
          <p:txBody>
            <a:bodyPr rtlCol="0" anchor="ctr"/>
            <a:lstStyle/>
            <a:p>
              <a:endParaRPr lang="en-US"/>
            </a:p>
          </p:txBody>
        </p:sp>
        <p:sp>
          <p:nvSpPr>
            <p:cNvPr id="6" name="Freeform: Shape 5">
              <a:extLst>
                <a:ext uri="{FF2B5EF4-FFF2-40B4-BE49-F238E27FC236}">
                  <a16:creationId xmlns:a16="http://schemas.microsoft.com/office/drawing/2014/main" id="{C592BEDE-CC7C-4712-AEA9-33CD45DE69BA}"/>
                </a:ext>
              </a:extLst>
            </p:cNvPr>
            <p:cNvSpPr/>
            <p:nvPr/>
          </p:nvSpPr>
          <p:spPr>
            <a:xfrm>
              <a:off x="5745956" y="3523892"/>
              <a:ext cx="2139922" cy="2863720"/>
            </a:xfrm>
            <a:custGeom>
              <a:avLst/>
              <a:gdLst>
                <a:gd name="connsiteX0" fmla="*/ 611029 w 647700"/>
                <a:gd name="connsiteY0" fmla="*/ 7144 h 866775"/>
                <a:gd name="connsiteX1" fmla="*/ 40481 w 647700"/>
                <a:gd name="connsiteY1" fmla="*/ 7144 h 866775"/>
                <a:gd name="connsiteX2" fmla="*/ 7144 w 647700"/>
                <a:gd name="connsiteY2" fmla="*/ 41434 h 866775"/>
                <a:gd name="connsiteX3" fmla="*/ 7144 w 647700"/>
                <a:gd name="connsiteY3" fmla="*/ 831056 h 866775"/>
                <a:gd name="connsiteX4" fmla="*/ 40481 w 647700"/>
                <a:gd name="connsiteY4" fmla="*/ 865346 h 866775"/>
                <a:gd name="connsiteX5" fmla="*/ 611029 w 647700"/>
                <a:gd name="connsiteY5" fmla="*/ 865346 h 866775"/>
                <a:gd name="connsiteX6" fmla="*/ 644366 w 647700"/>
                <a:gd name="connsiteY6" fmla="*/ 831056 h 866775"/>
                <a:gd name="connsiteX7" fmla="*/ 644366 w 647700"/>
                <a:gd name="connsiteY7" fmla="*/ 41434 h 866775"/>
                <a:gd name="connsiteX8" fmla="*/ 611029 w 647700"/>
                <a:gd name="connsiteY8" fmla="*/ 7144 h 86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7700" h="866775">
                  <a:moveTo>
                    <a:pt x="611029" y="7144"/>
                  </a:moveTo>
                  <a:lnTo>
                    <a:pt x="40481" y="7144"/>
                  </a:lnTo>
                  <a:cubicBezTo>
                    <a:pt x="22384" y="7144"/>
                    <a:pt x="7144" y="22384"/>
                    <a:pt x="7144" y="41434"/>
                  </a:cubicBezTo>
                  <a:lnTo>
                    <a:pt x="7144" y="831056"/>
                  </a:lnTo>
                  <a:cubicBezTo>
                    <a:pt x="7144" y="850106"/>
                    <a:pt x="22384" y="865346"/>
                    <a:pt x="40481" y="865346"/>
                  </a:cubicBezTo>
                  <a:lnTo>
                    <a:pt x="611029" y="865346"/>
                  </a:lnTo>
                  <a:cubicBezTo>
                    <a:pt x="629126" y="865346"/>
                    <a:pt x="644366" y="850106"/>
                    <a:pt x="644366" y="831056"/>
                  </a:cubicBezTo>
                  <a:lnTo>
                    <a:pt x="644366" y="41434"/>
                  </a:lnTo>
                  <a:cubicBezTo>
                    <a:pt x="644366" y="23336"/>
                    <a:pt x="629126" y="7144"/>
                    <a:pt x="611029" y="7144"/>
                  </a:cubicBezTo>
                  <a:close/>
                </a:path>
              </a:pathLst>
            </a:custGeom>
            <a:solidFill>
              <a:srgbClr val="808080"/>
            </a:solidFill>
            <a:ln w="9525" cap="flat">
              <a:noFill/>
              <a:prstDash val="solid"/>
              <a:miter/>
            </a:ln>
          </p:spPr>
          <p:txBody>
            <a:bodyPr rtlCol="0" anchor="ctr"/>
            <a:lstStyle/>
            <a:p>
              <a:endParaRPr lang="en-US" dirty="0"/>
            </a:p>
          </p:txBody>
        </p:sp>
        <p:sp>
          <p:nvSpPr>
            <p:cNvPr id="7" name="Freeform: Shape 6">
              <a:extLst>
                <a:ext uri="{FF2B5EF4-FFF2-40B4-BE49-F238E27FC236}">
                  <a16:creationId xmlns:a16="http://schemas.microsoft.com/office/drawing/2014/main" id="{F7F0F36E-9D9B-4B56-B221-F7D9634361EF}"/>
                </a:ext>
              </a:extLst>
            </p:cNvPr>
            <p:cNvSpPr/>
            <p:nvPr/>
          </p:nvSpPr>
          <p:spPr>
            <a:xfrm>
              <a:off x="5755398" y="3533334"/>
              <a:ext cx="2108453" cy="2863720"/>
            </a:xfrm>
            <a:custGeom>
              <a:avLst/>
              <a:gdLst>
                <a:gd name="connsiteX0" fmla="*/ 605314 w 638175"/>
                <a:gd name="connsiteY0" fmla="*/ 7144 h 866775"/>
                <a:gd name="connsiteX1" fmla="*/ 40481 w 638175"/>
                <a:gd name="connsiteY1" fmla="*/ 7144 h 866775"/>
                <a:gd name="connsiteX2" fmla="*/ 7144 w 638175"/>
                <a:gd name="connsiteY2" fmla="*/ 41434 h 866775"/>
                <a:gd name="connsiteX3" fmla="*/ 7144 w 638175"/>
                <a:gd name="connsiteY3" fmla="*/ 826294 h 866775"/>
                <a:gd name="connsiteX4" fmla="*/ 40481 w 638175"/>
                <a:gd name="connsiteY4" fmla="*/ 860584 h 866775"/>
                <a:gd name="connsiteX5" fmla="*/ 604361 w 638175"/>
                <a:gd name="connsiteY5" fmla="*/ 860584 h 866775"/>
                <a:gd name="connsiteX6" fmla="*/ 637699 w 638175"/>
                <a:gd name="connsiteY6" fmla="*/ 826294 h 866775"/>
                <a:gd name="connsiteX7" fmla="*/ 637699 w 638175"/>
                <a:gd name="connsiteY7" fmla="*/ 41434 h 866775"/>
                <a:gd name="connsiteX8" fmla="*/ 605314 w 638175"/>
                <a:gd name="connsiteY8" fmla="*/ 7144 h 86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8175" h="866775">
                  <a:moveTo>
                    <a:pt x="605314" y="7144"/>
                  </a:moveTo>
                  <a:lnTo>
                    <a:pt x="40481" y="7144"/>
                  </a:lnTo>
                  <a:cubicBezTo>
                    <a:pt x="22384" y="7144"/>
                    <a:pt x="7144" y="22384"/>
                    <a:pt x="7144" y="41434"/>
                  </a:cubicBezTo>
                  <a:lnTo>
                    <a:pt x="7144" y="826294"/>
                  </a:lnTo>
                  <a:cubicBezTo>
                    <a:pt x="7144" y="845344"/>
                    <a:pt x="22384" y="860584"/>
                    <a:pt x="40481" y="860584"/>
                  </a:cubicBezTo>
                  <a:lnTo>
                    <a:pt x="604361" y="860584"/>
                  </a:lnTo>
                  <a:cubicBezTo>
                    <a:pt x="622459" y="860584"/>
                    <a:pt x="637699" y="845344"/>
                    <a:pt x="637699" y="826294"/>
                  </a:cubicBezTo>
                  <a:lnTo>
                    <a:pt x="637699" y="41434"/>
                  </a:lnTo>
                  <a:cubicBezTo>
                    <a:pt x="637699" y="22384"/>
                    <a:pt x="623411" y="7144"/>
                    <a:pt x="605314" y="7144"/>
                  </a:cubicBezTo>
                  <a:close/>
                </a:path>
              </a:pathLst>
            </a:custGeom>
            <a:solidFill>
              <a:srgbClr val="231F20"/>
            </a:solidFill>
            <a:ln w="9525"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FC6ECF94-A999-4381-963C-743496A2D1C2}"/>
                </a:ext>
              </a:extLst>
            </p:cNvPr>
            <p:cNvSpPr/>
            <p:nvPr/>
          </p:nvSpPr>
          <p:spPr>
            <a:xfrm>
              <a:off x="5972536" y="3781941"/>
              <a:ext cx="1699350" cy="2360208"/>
            </a:xfrm>
            <a:custGeom>
              <a:avLst/>
              <a:gdLst>
                <a:gd name="connsiteX0" fmla="*/ 7144 w 514350"/>
                <a:gd name="connsiteY0" fmla="*/ 7144 h 714375"/>
                <a:gd name="connsiteX1" fmla="*/ 508159 w 514350"/>
                <a:gd name="connsiteY1" fmla="*/ 7144 h 714375"/>
                <a:gd name="connsiteX2" fmla="*/ 508159 w 514350"/>
                <a:gd name="connsiteY2" fmla="*/ 711041 h 714375"/>
                <a:gd name="connsiteX3" fmla="*/ 7144 w 514350"/>
                <a:gd name="connsiteY3" fmla="*/ 711041 h 714375"/>
              </a:gdLst>
              <a:ahLst/>
              <a:cxnLst>
                <a:cxn ang="0">
                  <a:pos x="connsiteX0" y="connsiteY0"/>
                </a:cxn>
                <a:cxn ang="0">
                  <a:pos x="connsiteX1" y="connsiteY1"/>
                </a:cxn>
                <a:cxn ang="0">
                  <a:pos x="connsiteX2" y="connsiteY2"/>
                </a:cxn>
                <a:cxn ang="0">
                  <a:pos x="connsiteX3" y="connsiteY3"/>
                </a:cxn>
              </a:cxnLst>
              <a:rect l="l" t="t" r="r" b="b"/>
              <a:pathLst>
                <a:path w="514350" h="714375">
                  <a:moveTo>
                    <a:pt x="7144" y="7144"/>
                  </a:moveTo>
                  <a:lnTo>
                    <a:pt x="508159" y="7144"/>
                  </a:lnTo>
                  <a:lnTo>
                    <a:pt x="508159" y="711041"/>
                  </a:lnTo>
                  <a:lnTo>
                    <a:pt x="7144" y="711041"/>
                  </a:lnTo>
                  <a:close/>
                </a:path>
              </a:pathLst>
            </a:custGeom>
            <a:solidFill>
              <a:srgbClr val="F2F2F2"/>
            </a:solid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2AEBBC1A-C72D-4097-BD56-8AEF43A9A928}"/>
                </a:ext>
              </a:extLst>
            </p:cNvPr>
            <p:cNvSpPr/>
            <p:nvPr/>
          </p:nvSpPr>
          <p:spPr>
            <a:xfrm>
              <a:off x="6537278" y="3804313"/>
              <a:ext cx="1119116" cy="2330356"/>
            </a:xfrm>
            <a:custGeom>
              <a:avLst/>
              <a:gdLst>
                <a:gd name="connsiteX0" fmla="*/ 614149 w 1119116"/>
                <a:gd name="connsiteY0" fmla="*/ 0 h 2330356"/>
                <a:gd name="connsiteX1" fmla="*/ 1115704 w 1119116"/>
                <a:gd name="connsiteY1" fmla="*/ 6824 h 2330356"/>
                <a:gd name="connsiteX2" fmla="*/ 1119116 w 1119116"/>
                <a:gd name="connsiteY2" fmla="*/ 2330356 h 2330356"/>
                <a:gd name="connsiteX3" fmla="*/ 0 w 1119116"/>
                <a:gd name="connsiteY3" fmla="*/ 2330356 h 2330356"/>
                <a:gd name="connsiteX4" fmla="*/ 614149 w 1119116"/>
                <a:gd name="connsiteY4" fmla="*/ 0 h 2330356"/>
                <a:gd name="connsiteX0" fmla="*/ 614149 w 1119116"/>
                <a:gd name="connsiteY0" fmla="*/ 0 h 2330356"/>
                <a:gd name="connsiteX1" fmla="*/ 1115704 w 1119116"/>
                <a:gd name="connsiteY1" fmla="*/ 3412 h 2330356"/>
                <a:gd name="connsiteX2" fmla="*/ 1119116 w 1119116"/>
                <a:gd name="connsiteY2" fmla="*/ 2330356 h 2330356"/>
                <a:gd name="connsiteX3" fmla="*/ 0 w 1119116"/>
                <a:gd name="connsiteY3" fmla="*/ 2330356 h 2330356"/>
                <a:gd name="connsiteX4" fmla="*/ 614149 w 1119116"/>
                <a:gd name="connsiteY4" fmla="*/ 0 h 23303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9116" h="2330356">
                  <a:moveTo>
                    <a:pt x="614149" y="0"/>
                  </a:moveTo>
                  <a:lnTo>
                    <a:pt x="1115704" y="3412"/>
                  </a:lnTo>
                  <a:cubicBezTo>
                    <a:pt x="1116841" y="777923"/>
                    <a:pt x="1117979" y="1555845"/>
                    <a:pt x="1119116" y="2330356"/>
                  </a:cubicBezTo>
                  <a:lnTo>
                    <a:pt x="0" y="2330356"/>
                  </a:lnTo>
                  <a:lnTo>
                    <a:pt x="614149" y="0"/>
                  </a:lnTo>
                  <a:close/>
                </a:path>
              </a:pathLst>
            </a:custGeom>
            <a:solidFill>
              <a:srgbClr val="999999">
                <a:alpha val="10000"/>
              </a:srgbClr>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solidFill>
                  <a:schemeClr val="tx1"/>
                </a:solidFill>
              </a:endParaRPr>
            </a:p>
          </p:txBody>
        </p:sp>
        <p:grpSp>
          <p:nvGrpSpPr>
            <p:cNvPr id="10" name="Group 9">
              <a:extLst>
                <a:ext uri="{FF2B5EF4-FFF2-40B4-BE49-F238E27FC236}">
                  <a16:creationId xmlns:a16="http://schemas.microsoft.com/office/drawing/2014/main" id="{320E3896-F776-450A-8DE9-04CBC2872854}"/>
                </a:ext>
              </a:extLst>
            </p:cNvPr>
            <p:cNvGrpSpPr/>
            <p:nvPr/>
          </p:nvGrpSpPr>
          <p:grpSpPr>
            <a:xfrm>
              <a:off x="6752948" y="6198983"/>
              <a:ext cx="113352" cy="113352"/>
              <a:chOff x="6768693" y="6038239"/>
              <a:chExt cx="147969" cy="147969"/>
            </a:xfrm>
          </p:grpSpPr>
          <p:sp>
            <p:nvSpPr>
              <p:cNvPr id="11" name="Oval 10">
                <a:extLst>
                  <a:ext uri="{FF2B5EF4-FFF2-40B4-BE49-F238E27FC236}">
                    <a16:creationId xmlns:a16="http://schemas.microsoft.com/office/drawing/2014/main" id="{46B42388-8E43-4C51-8B53-26D90CEECAB0}"/>
                  </a:ext>
                </a:extLst>
              </p:cNvPr>
              <p:cNvSpPr/>
              <p:nvPr/>
            </p:nvSpPr>
            <p:spPr>
              <a:xfrm>
                <a:off x="6768693" y="6038239"/>
                <a:ext cx="147969" cy="147969"/>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7A9619D5-5D31-4210-B38B-809F60B35F15}"/>
                  </a:ext>
                </a:extLst>
              </p:cNvPr>
              <p:cNvSpPr/>
              <p:nvPr/>
            </p:nvSpPr>
            <p:spPr>
              <a:xfrm>
                <a:off x="6802088" y="6071634"/>
                <a:ext cx="81180" cy="8118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13" name="그림 개체 틀 2">
            <a:extLst>
              <a:ext uri="{FF2B5EF4-FFF2-40B4-BE49-F238E27FC236}">
                <a16:creationId xmlns:a16="http://schemas.microsoft.com/office/drawing/2014/main" id="{EEEA0169-D964-498C-B837-F23FDA5B9167}"/>
              </a:ext>
            </a:extLst>
          </p:cNvPr>
          <p:cNvSpPr>
            <a:spLocks noGrp="1"/>
          </p:cNvSpPr>
          <p:nvPr>
            <p:ph type="pic" sz="quarter" idx="14" hasCustomPrompt="1"/>
          </p:nvPr>
        </p:nvSpPr>
        <p:spPr>
          <a:xfrm>
            <a:off x="8169315" y="2050683"/>
            <a:ext cx="2912347" cy="3731582"/>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defRPr>
            </a:lvl1pPr>
          </a:lstStyle>
          <a:p>
            <a:r>
              <a:rPr lang="en-US" altLang="ko-KR" dirty="0"/>
              <a:t>Place Your Picture Here</a:t>
            </a:r>
            <a:endParaRPr lang="ko-KR" altLang="en-US" dirty="0"/>
          </a:p>
        </p:txBody>
      </p:sp>
      <p:sp>
        <p:nvSpPr>
          <p:cNvPr id="14" name="Text Placeholder 9">
            <a:extLst>
              <a:ext uri="{FF2B5EF4-FFF2-40B4-BE49-F238E27FC236}">
                <a16:creationId xmlns:a16="http://schemas.microsoft.com/office/drawing/2014/main" id="{393AC486-D71C-4EA6-9122-BF4FF20DA224}"/>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grpSp>
        <p:nvGrpSpPr>
          <p:cNvPr id="15" name="Group 14">
            <a:extLst>
              <a:ext uri="{FF2B5EF4-FFF2-40B4-BE49-F238E27FC236}">
                <a16:creationId xmlns:a16="http://schemas.microsoft.com/office/drawing/2014/main" id="{6907EA69-8552-45A3-96EA-4E993AB620BD}"/>
              </a:ext>
            </a:extLst>
          </p:cNvPr>
          <p:cNvGrpSpPr/>
          <p:nvPr userDrawn="1"/>
        </p:nvGrpSpPr>
        <p:grpSpPr>
          <a:xfrm>
            <a:off x="10128899" y="46089"/>
            <a:ext cx="1939733" cy="1254512"/>
            <a:chOff x="8452997" y="7598"/>
            <a:chExt cx="2832224" cy="1831726"/>
          </a:xfrm>
        </p:grpSpPr>
        <p:sp>
          <p:nvSpPr>
            <p:cNvPr id="16" name="Oval 2">
              <a:extLst>
                <a:ext uri="{FF2B5EF4-FFF2-40B4-BE49-F238E27FC236}">
                  <a16:creationId xmlns:a16="http://schemas.microsoft.com/office/drawing/2014/main" id="{F386DE85-273C-44BD-9196-450E9F781368}"/>
                </a:ext>
              </a:extLst>
            </p:cNvPr>
            <p:cNvSpPr/>
            <p:nvPr/>
          </p:nvSpPr>
          <p:spPr>
            <a:xfrm rot="900000">
              <a:off x="10312037" y="701555"/>
              <a:ext cx="921642" cy="844304"/>
            </a:xfrm>
            <a:custGeom>
              <a:avLst/>
              <a:gdLst/>
              <a:ahLst/>
              <a:cxnLst/>
              <a:rect l="l" t="t" r="r" b="b"/>
              <a:pathLst>
                <a:path w="4744677" h="4346537">
                  <a:moveTo>
                    <a:pt x="4132609" y="0"/>
                  </a:moveTo>
                  <a:cubicBezTo>
                    <a:pt x="4470645" y="0"/>
                    <a:pt x="4744677" y="274032"/>
                    <a:pt x="4744677" y="612068"/>
                  </a:cubicBezTo>
                  <a:cubicBezTo>
                    <a:pt x="4744677" y="950104"/>
                    <a:pt x="4470645" y="1224136"/>
                    <a:pt x="4132609" y="1224136"/>
                  </a:cubicBezTo>
                  <a:cubicBezTo>
                    <a:pt x="4000619" y="1224136"/>
                    <a:pt x="3878387" y="1182357"/>
                    <a:pt x="3779124" y="1110304"/>
                  </a:cubicBezTo>
                  <a:lnTo>
                    <a:pt x="3136991" y="1745949"/>
                  </a:lnTo>
                  <a:cubicBezTo>
                    <a:pt x="3225188" y="1856579"/>
                    <a:pt x="3276364" y="1997017"/>
                    <a:pt x="3276364" y="2149407"/>
                  </a:cubicBezTo>
                  <a:cubicBezTo>
                    <a:pt x="3276364" y="2441531"/>
                    <a:pt x="3088309" y="2689732"/>
                    <a:pt x="2825694" y="2776754"/>
                  </a:cubicBezTo>
                  <a:lnTo>
                    <a:pt x="2979020" y="3414933"/>
                  </a:lnTo>
                  <a:cubicBezTo>
                    <a:pt x="2993560" y="3411152"/>
                    <a:pt x="3008526" y="3410433"/>
                    <a:pt x="3023660" y="3410433"/>
                  </a:cubicBezTo>
                  <a:cubicBezTo>
                    <a:pt x="3282158" y="3410433"/>
                    <a:pt x="3491712" y="3619987"/>
                    <a:pt x="3491712" y="3878485"/>
                  </a:cubicBezTo>
                  <a:cubicBezTo>
                    <a:pt x="3491712" y="4136983"/>
                    <a:pt x="3282158" y="4346537"/>
                    <a:pt x="3023660" y="4346537"/>
                  </a:cubicBezTo>
                  <a:cubicBezTo>
                    <a:pt x="2765162" y="4346537"/>
                    <a:pt x="2555608" y="4136983"/>
                    <a:pt x="2555608" y="3878485"/>
                  </a:cubicBezTo>
                  <a:cubicBezTo>
                    <a:pt x="2555608" y="3687272"/>
                    <a:pt x="2670270" y="3522840"/>
                    <a:pt x="2834857" y="3450806"/>
                  </a:cubicBezTo>
                  <a:lnTo>
                    <a:pt x="2680516" y="2808402"/>
                  </a:lnTo>
                  <a:cubicBezTo>
                    <a:pt x="2657679" y="2814229"/>
                    <a:pt x="2634131" y="2815481"/>
                    <a:pt x="2610290" y="2815481"/>
                  </a:cubicBezTo>
                  <a:cubicBezTo>
                    <a:pt x="2262990" y="2815481"/>
                    <a:pt x="1977773" y="2549678"/>
                    <a:pt x="1950334" y="2210098"/>
                  </a:cubicBezTo>
                  <a:lnTo>
                    <a:pt x="1140565" y="2210098"/>
                  </a:lnTo>
                  <a:cubicBezTo>
                    <a:pt x="1087517" y="2473312"/>
                    <a:pt x="854931" y="2671465"/>
                    <a:pt x="576064" y="2671465"/>
                  </a:cubicBezTo>
                  <a:cubicBezTo>
                    <a:pt x="257913" y="2671465"/>
                    <a:pt x="0" y="2413552"/>
                    <a:pt x="0" y="2095401"/>
                  </a:cubicBezTo>
                  <a:cubicBezTo>
                    <a:pt x="0" y="1777250"/>
                    <a:pt x="257913" y="1519337"/>
                    <a:pt x="576064" y="1519337"/>
                  </a:cubicBezTo>
                  <a:cubicBezTo>
                    <a:pt x="884345" y="1519337"/>
                    <a:pt x="1136067" y="1761496"/>
                    <a:pt x="1149172" y="2066082"/>
                  </a:cubicBezTo>
                  <a:lnTo>
                    <a:pt x="1952616" y="2066082"/>
                  </a:lnTo>
                  <a:cubicBezTo>
                    <a:pt x="1990606" y="1737340"/>
                    <a:pt x="2270784" y="1483333"/>
                    <a:pt x="2610290" y="1483333"/>
                  </a:cubicBezTo>
                  <a:cubicBezTo>
                    <a:pt x="2772012" y="1483333"/>
                    <a:pt x="2920272" y="1540968"/>
                    <a:pt x="3033700" y="1639167"/>
                  </a:cubicBezTo>
                  <a:lnTo>
                    <a:pt x="3670256" y="1009043"/>
                  </a:lnTo>
                  <a:cubicBezTo>
                    <a:pt x="3576170" y="903685"/>
                    <a:pt x="3520541" y="764373"/>
                    <a:pt x="3520541" y="612068"/>
                  </a:cubicBezTo>
                  <a:cubicBezTo>
                    <a:pt x="3520541" y="274032"/>
                    <a:pt x="3794573" y="0"/>
                    <a:pt x="4132609" y="0"/>
                  </a:cubicBezTo>
                  <a:close/>
                </a:path>
              </a:pathLst>
            </a:custGeom>
            <a:solidFill>
              <a:schemeClr val="bg1">
                <a:lumMod val="95000"/>
              </a:schemeClr>
            </a:solidFill>
            <a:ln w="476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17" name="Oval 2">
              <a:extLst>
                <a:ext uri="{FF2B5EF4-FFF2-40B4-BE49-F238E27FC236}">
                  <a16:creationId xmlns:a16="http://schemas.microsoft.com/office/drawing/2014/main" id="{2821DA99-EBB9-4729-8065-294E52073D68}"/>
                </a:ext>
              </a:extLst>
            </p:cNvPr>
            <p:cNvSpPr/>
            <p:nvPr/>
          </p:nvSpPr>
          <p:spPr>
            <a:xfrm rot="3175590">
              <a:off x="8973624" y="825948"/>
              <a:ext cx="1057756" cy="968996"/>
            </a:xfrm>
            <a:custGeom>
              <a:avLst/>
              <a:gdLst/>
              <a:ahLst/>
              <a:cxnLst/>
              <a:rect l="l" t="t" r="r" b="b"/>
              <a:pathLst>
                <a:path w="4744677" h="4346537">
                  <a:moveTo>
                    <a:pt x="4132609" y="0"/>
                  </a:moveTo>
                  <a:cubicBezTo>
                    <a:pt x="4470645" y="0"/>
                    <a:pt x="4744677" y="274032"/>
                    <a:pt x="4744677" y="612068"/>
                  </a:cubicBezTo>
                  <a:cubicBezTo>
                    <a:pt x="4744677" y="950104"/>
                    <a:pt x="4470645" y="1224136"/>
                    <a:pt x="4132609" y="1224136"/>
                  </a:cubicBezTo>
                  <a:cubicBezTo>
                    <a:pt x="4000619" y="1224136"/>
                    <a:pt x="3878387" y="1182357"/>
                    <a:pt x="3779124" y="1110304"/>
                  </a:cubicBezTo>
                  <a:lnTo>
                    <a:pt x="3136991" y="1745949"/>
                  </a:lnTo>
                  <a:cubicBezTo>
                    <a:pt x="3225188" y="1856579"/>
                    <a:pt x="3276364" y="1997017"/>
                    <a:pt x="3276364" y="2149407"/>
                  </a:cubicBezTo>
                  <a:cubicBezTo>
                    <a:pt x="3276364" y="2441531"/>
                    <a:pt x="3088309" y="2689732"/>
                    <a:pt x="2825694" y="2776754"/>
                  </a:cubicBezTo>
                  <a:lnTo>
                    <a:pt x="2979020" y="3414933"/>
                  </a:lnTo>
                  <a:cubicBezTo>
                    <a:pt x="2993560" y="3411152"/>
                    <a:pt x="3008526" y="3410433"/>
                    <a:pt x="3023660" y="3410433"/>
                  </a:cubicBezTo>
                  <a:cubicBezTo>
                    <a:pt x="3282158" y="3410433"/>
                    <a:pt x="3491712" y="3619987"/>
                    <a:pt x="3491712" y="3878485"/>
                  </a:cubicBezTo>
                  <a:cubicBezTo>
                    <a:pt x="3491712" y="4136983"/>
                    <a:pt x="3282158" y="4346537"/>
                    <a:pt x="3023660" y="4346537"/>
                  </a:cubicBezTo>
                  <a:cubicBezTo>
                    <a:pt x="2765162" y="4346537"/>
                    <a:pt x="2555608" y="4136983"/>
                    <a:pt x="2555608" y="3878485"/>
                  </a:cubicBezTo>
                  <a:cubicBezTo>
                    <a:pt x="2555608" y="3687272"/>
                    <a:pt x="2670270" y="3522840"/>
                    <a:pt x="2834857" y="3450806"/>
                  </a:cubicBezTo>
                  <a:lnTo>
                    <a:pt x="2680516" y="2808402"/>
                  </a:lnTo>
                  <a:cubicBezTo>
                    <a:pt x="2657679" y="2814229"/>
                    <a:pt x="2634131" y="2815481"/>
                    <a:pt x="2610290" y="2815481"/>
                  </a:cubicBezTo>
                  <a:cubicBezTo>
                    <a:pt x="2262990" y="2815481"/>
                    <a:pt x="1977773" y="2549678"/>
                    <a:pt x="1950334" y="2210098"/>
                  </a:cubicBezTo>
                  <a:lnTo>
                    <a:pt x="1140565" y="2210098"/>
                  </a:lnTo>
                  <a:cubicBezTo>
                    <a:pt x="1087517" y="2473312"/>
                    <a:pt x="854931" y="2671465"/>
                    <a:pt x="576064" y="2671465"/>
                  </a:cubicBezTo>
                  <a:cubicBezTo>
                    <a:pt x="257913" y="2671465"/>
                    <a:pt x="0" y="2413552"/>
                    <a:pt x="0" y="2095401"/>
                  </a:cubicBezTo>
                  <a:cubicBezTo>
                    <a:pt x="0" y="1777250"/>
                    <a:pt x="257913" y="1519337"/>
                    <a:pt x="576064" y="1519337"/>
                  </a:cubicBezTo>
                  <a:cubicBezTo>
                    <a:pt x="884345" y="1519337"/>
                    <a:pt x="1136067" y="1761496"/>
                    <a:pt x="1149172" y="2066082"/>
                  </a:cubicBezTo>
                  <a:lnTo>
                    <a:pt x="1952616" y="2066082"/>
                  </a:lnTo>
                  <a:cubicBezTo>
                    <a:pt x="1990606" y="1737340"/>
                    <a:pt x="2270784" y="1483333"/>
                    <a:pt x="2610290" y="1483333"/>
                  </a:cubicBezTo>
                  <a:cubicBezTo>
                    <a:pt x="2772012" y="1483333"/>
                    <a:pt x="2920272" y="1540968"/>
                    <a:pt x="3033700" y="1639167"/>
                  </a:cubicBezTo>
                  <a:lnTo>
                    <a:pt x="3670256" y="1009043"/>
                  </a:lnTo>
                  <a:cubicBezTo>
                    <a:pt x="3576170" y="903685"/>
                    <a:pt x="3520541" y="764373"/>
                    <a:pt x="3520541" y="612068"/>
                  </a:cubicBezTo>
                  <a:cubicBezTo>
                    <a:pt x="3520541" y="274032"/>
                    <a:pt x="3794573" y="0"/>
                    <a:pt x="4132609" y="0"/>
                  </a:cubicBezTo>
                  <a:close/>
                </a:path>
              </a:pathLst>
            </a:custGeom>
            <a:noFill/>
            <a:ln w="12700">
              <a:solidFill>
                <a:schemeClr val="bg1">
                  <a:lumMod val="65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18" name="Oval 2">
              <a:extLst>
                <a:ext uri="{FF2B5EF4-FFF2-40B4-BE49-F238E27FC236}">
                  <a16:creationId xmlns:a16="http://schemas.microsoft.com/office/drawing/2014/main" id="{3EE42ACE-2756-4A39-AA5B-4032F71C5176}"/>
                </a:ext>
              </a:extLst>
            </p:cNvPr>
            <p:cNvSpPr/>
            <p:nvPr/>
          </p:nvSpPr>
          <p:spPr>
            <a:xfrm rot="8100000">
              <a:off x="9440769" y="7598"/>
              <a:ext cx="1844452" cy="1689680"/>
            </a:xfrm>
            <a:custGeom>
              <a:avLst/>
              <a:gdLst/>
              <a:ahLst/>
              <a:cxnLst/>
              <a:rect l="l" t="t" r="r" b="b"/>
              <a:pathLst>
                <a:path w="4744677" h="4346537">
                  <a:moveTo>
                    <a:pt x="4132609" y="0"/>
                  </a:moveTo>
                  <a:cubicBezTo>
                    <a:pt x="4470645" y="0"/>
                    <a:pt x="4744677" y="274032"/>
                    <a:pt x="4744677" y="612068"/>
                  </a:cubicBezTo>
                  <a:cubicBezTo>
                    <a:pt x="4744677" y="950104"/>
                    <a:pt x="4470645" y="1224136"/>
                    <a:pt x="4132609" y="1224136"/>
                  </a:cubicBezTo>
                  <a:cubicBezTo>
                    <a:pt x="4000619" y="1224136"/>
                    <a:pt x="3878387" y="1182357"/>
                    <a:pt x="3779124" y="1110304"/>
                  </a:cubicBezTo>
                  <a:lnTo>
                    <a:pt x="3136991" y="1745949"/>
                  </a:lnTo>
                  <a:cubicBezTo>
                    <a:pt x="3225188" y="1856579"/>
                    <a:pt x="3276364" y="1997017"/>
                    <a:pt x="3276364" y="2149407"/>
                  </a:cubicBezTo>
                  <a:cubicBezTo>
                    <a:pt x="3276364" y="2441531"/>
                    <a:pt x="3088309" y="2689732"/>
                    <a:pt x="2825694" y="2776754"/>
                  </a:cubicBezTo>
                  <a:lnTo>
                    <a:pt x="2979020" y="3414933"/>
                  </a:lnTo>
                  <a:cubicBezTo>
                    <a:pt x="2993560" y="3411152"/>
                    <a:pt x="3008526" y="3410433"/>
                    <a:pt x="3023660" y="3410433"/>
                  </a:cubicBezTo>
                  <a:cubicBezTo>
                    <a:pt x="3282158" y="3410433"/>
                    <a:pt x="3491712" y="3619987"/>
                    <a:pt x="3491712" y="3878485"/>
                  </a:cubicBezTo>
                  <a:cubicBezTo>
                    <a:pt x="3491712" y="4136983"/>
                    <a:pt x="3282158" y="4346537"/>
                    <a:pt x="3023660" y="4346537"/>
                  </a:cubicBezTo>
                  <a:cubicBezTo>
                    <a:pt x="2765162" y="4346537"/>
                    <a:pt x="2555608" y="4136983"/>
                    <a:pt x="2555608" y="3878485"/>
                  </a:cubicBezTo>
                  <a:cubicBezTo>
                    <a:pt x="2555608" y="3687272"/>
                    <a:pt x="2670270" y="3522840"/>
                    <a:pt x="2834857" y="3450806"/>
                  </a:cubicBezTo>
                  <a:lnTo>
                    <a:pt x="2680516" y="2808402"/>
                  </a:lnTo>
                  <a:cubicBezTo>
                    <a:pt x="2657679" y="2814229"/>
                    <a:pt x="2634131" y="2815481"/>
                    <a:pt x="2610290" y="2815481"/>
                  </a:cubicBezTo>
                  <a:cubicBezTo>
                    <a:pt x="2262990" y="2815481"/>
                    <a:pt x="1977773" y="2549678"/>
                    <a:pt x="1950334" y="2210098"/>
                  </a:cubicBezTo>
                  <a:lnTo>
                    <a:pt x="1140565" y="2210098"/>
                  </a:lnTo>
                  <a:cubicBezTo>
                    <a:pt x="1087517" y="2473312"/>
                    <a:pt x="854931" y="2671465"/>
                    <a:pt x="576064" y="2671465"/>
                  </a:cubicBezTo>
                  <a:cubicBezTo>
                    <a:pt x="257913" y="2671465"/>
                    <a:pt x="0" y="2413552"/>
                    <a:pt x="0" y="2095401"/>
                  </a:cubicBezTo>
                  <a:cubicBezTo>
                    <a:pt x="0" y="1777250"/>
                    <a:pt x="257913" y="1519337"/>
                    <a:pt x="576064" y="1519337"/>
                  </a:cubicBezTo>
                  <a:cubicBezTo>
                    <a:pt x="884345" y="1519337"/>
                    <a:pt x="1136067" y="1761496"/>
                    <a:pt x="1149172" y="2066082"/>
                  </a:cubicBezTo>
                  <a:lnTo>
                    <a:pt x="1952616" y="2066082"/>
                  </a:lnTo>
                  <a:cubicBezTo>
                    <a:pt x="1990606" y="1737340"/>
                    <a:pt x="2270784" y="1483333"/>
                    <a:pt x="2610290" y="1483333"/>
                  </a:cubicBezTo>
                  <a:cubicBezTo>
                    <a:pt x="2772012" y="1483333"/>
                    <a:pt x="2920272" y="1540968"/>
                    <a:pt x="3033700" y="1639167"/>
                  </a:cubicBezTo>
                  <a:lnTo>
                    <a:pt x="3670256" y="1009043"/>
                  </a:lnTo>
                  <a:cubicBezTo>
                    <a:pt x="3576170" y="903685"/>
                    <a:pt x="3520541" y="764373"/>
                    <a:pt x="3520541" y="612068"/>
                  </a:cubicBezTo>
                  <a:cubicBezTo>
                    <a:pt x="3520541" y="274032"/>
                    <a:pt x="3794573" y="0"/>
                    <a:pt x="4132609" y="0"/>
                  </a:cubicBezTo>
                  <a:close/>
                </a:path>
              </a:pathLst>
            </a:custGeom>
            <a:solidFill>
              <a:schemeClr val="bg1">
                <a:lumMod val="50000"/>
                <a:alpha val="5000"/>
              </a:schemeClr>
            </a:solidFill>
            <a:ln w="476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19" name="Oval 2">
              <a:extLst>
                <a:ext uri="{FF2B5EF4-FFF2-40B4-BE49-F238E27FC236}">
                  <a16:creationId xmlns:a16="http://schemas.microsoft.com/office/drawing/2014/main" id="{0E7065C0-E285-4E79-BBF6-44D6F8608036}"/>
                </a:ext>
              </a:extLst>
            </p:cNvPr>
            <p:cNvSpPr/>
            <p:nvPr/>
          </p:nvSpPr>
          <p:spPr>
            <a:xfrm rot="18047012">
              <a:off x="8414328" y="187495"/>
              <a:ext cx="921642" cy="844304"/>
            </a:xfrm>
            <a:custGeom>
              <a:avLst/>
              <a:gdLst/>
              <a:ahLst/>
              <a:cxnLst/>
              <a:rect l="l" t="t" r="r" b="b"/>
              <a:pathLst>
                <a:path w="4744677" h="4346537">
                  <a:moveTo>
                    <a:pt x="4132609" y="0"/>
                  </a:moveTo>
                  <a:cubicBezTo>
                    <a:pt x="4470645" y="0"/>
                    <a:pt x="4744677" y="274032"/>
                    <a:pt x="4744677" y="612068"/>
                  </a:cubicBezTo>
                  <a:cubicBezTo>
                    <a:pt x="4744677" y="950104"/>
                    <a:pt x="4470645" y="1224136"/>
                    <a:pt x="4132609" y="1224136"/>
                  </a:cubicBezTo>
                  <a:cubicBezTo>
                    <a:pt x="4000619" y="1224136"/>
                    <a:pt x="3878387" y="1182357"/>
                    <a:pt x="3779124" y="1110304"/>
                  </a:cubicBezTo>
                  <a:lnTo>
                    <a:pt x="3136991" y="1745949"/>
                  </a:lnTo>
                  <a:cubicBezTo>
                    <a:pt x="3225188" y="1856579"/>
                    <a:pt x="3276364" y="1997017"/>
                    <a:pt x="3276364" y="2149407"/>
                  </a:cubicBezTo>
                  <a:cubicBezTo>
                    <a:pt x="3276364" y="2441531"/>
                    <a:pt x="3088309" y="2689732"/>
                    <a:pt x="2825694" y="2776754"/>
                  </a:cubicBezTo>
                  <a:lnTo>
                    <a:pt x="2979020" y="3414933"/>
                  </a:lnTo>
                  <a:cubicBezTo>
                    <a:pt x="2993560" y="3411152"/>
                    <a:pt x="3008526" y="3410433"/>
                    <a:pt x="3023660" y="3410433"/>
                  </a:cubicBezTo>
                  <a:cubicBezTo>
                    <a:pt x="3282158" y="3410433"/>
                    <a:pt x="3491712" y="3619987"/>
                    <a:pt x="3491712" y="3878485"/>
                  </a:cubicBezTo>
                  <a:cubicBezTo>
                    <a:pt x="3491712" y="4136983"/>
                    <a:pt x="3282158" y="4346537"/>
                    <a:pt x="3023660" y="4346537"/>
                  </a:cubicBezTo>
                  <a:cubicBezTo>
                    <a:pt x="2765162" y="4346537"/>
                    <a:pt x="2555608" y="4136983"/>
                    <a:pt x="2555608" y="3878485"/>
                  </a:cubicBezTo>
                  <a:cubicBezTo>
                    <a:pt x="2555608" y="3687272"/>
                    <a:pt x="2670270" y="3522840"/>
                    <a:pt x="2834857" y="3450806"/>
                  </a:cubicBezTo>
                  <a:lnTo>
                    <a:pt x="2680516" y="2808402"/>
                  </a:lnTo>
                  <a:cubicBezTo>
                    <a:pt x="2657679" y="2814229"/>
                    <a:pt x="2634131" y="2815481"/>
                    <a:pt x="2610290" y="2815481"/>
                  </a:cubicBezTo>
                  <a:cubicBezTo>
                    <a:pt x="2262990" y="2815481"/>
                    <a:pt x="1977773" y="2549678"/>
                    <a:pt x="1950334" y="2210098"/>
                  </a:cubicBezTo>
                  <a:lnTo>
                    <a:pt x="1140565" y="2210098"/>
                  </a:lnTo>
                  <a:cubicBezTo>
                    <a:pt x="1087517" y="2473312"/>
                    <a:pt x="854931" y="2671465"/>
                    <a:pt x="576064" y="2671465"/>
                  </a:cubicBezTo>
                  <a:cubicBezTo>
                    <a:pt x="257913" y="2671465"/>
                    <a:pt x="0" y="2413552"/>
                    <a:pt x="0" y="2095401"/>
                  </a:cubicBezTo>
                  <a:cubicBezTo>
                    <a:pt x="0" y="1777250"/>
                    <a:pt x="257913" y="1519337"/>
                    <a:pt x="576064" y="1519337"/>
                  </a:cubicBezTo>
                  <a:cubicBezTo>
                    <a:pt x="884345" y="1519337"/>
                    <a:pt x="1136067" y="1761496"/>
                    <a:pt x="1149172" y="2066082"/>
                  </a:cubicBezTo>
                  <a:lnTo>
                    <a:pt x="1952616" y="2066082"/>
                  </a:lnTo>
                  <a:cubicBezTo>
                    <a:pt x="1990606" y="1737340"/>
                    <a:pt x="2270784" y="1483333"/>
                    <a:pt x="2610290" y="1483333"/>
                  </a:cubicBezTo>
                  <a:cubicBezTo>
                    <a:pt x="2772012" y="1483333"/>
                    <a:pt x="2920272" y="1540968"/>
                    <a:pt x="3033700" y="1639167"/>
                  </a:cubicBezTo>
                  <a:lnTo>
                    <a:pt x="3670256" y="1009043"/>
                  </a:lnTo>
                  <a:cubicBezTo>
                    <a:pt x="3576170" y="903685"/>
                    <a:pt x="3520541" y="764373"/>
                    <a:pt x="3520541" y="612068"/>
                  </a:cubicBezTo>
                  <a:cubicBezTo>
                    <a:pt x="3520541" y="274032"/>
                    <a:pt x="3794573" y="0"/>
                    <a:pt x="4132609" y="0"/>
                  </a:cubicBezTo>
                  <a:close/>
                </a:path>
              </a:pathLst>
            </a:custGeom>
            <a:solidFill>
              <a:schemeClr val="bg1">
                <a:lumMod val="95000"/>
              </a:schemeClr>
            </a:solidFill>
            <a:ln w="476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grpSp>
      <p:grpSp>
        <p:nvGrpSpPr>
          <p:cNvPr id="20" name="Group 19">
            <a:extLst>
              <a:ext uri="{FF2B5EF4-FFF2-40B4-BE49-F238E27FC236}">
                <a16:creationId xmlns:a16="http://schemas.microsoft.com/office/drawing/2014/main" id="{835B6C88-B4A3-40C2-BE34-CBCB3763ADF2}"/>
              </a:ext>
            </a:extLst>
          </p:cNvPr>
          <p:cNvGrpSpPr/>
          <p:nvPr userDrawn="1"/>
        </p:nvGrpSpPr>
        <p:grpSpPr>
          <a:xfrm>
            <a:off x="122846" y="46089"/>
            <a:ext cx="1939733" cy="1254512"/>
            <a:chOff x="8452997" y="7598"/>
            <a:chExt cx="2832224" cy="1831726"/>
          </a:xfrm>
        </p:grpSpPr>
        <p:sp>
          <p:nvSpPr>
            <p:cNvPr id="21" name="Oval 2">
              <a:extLst>
                <a:ext uri="{FF2B5EF4-FFF2-40B4-BE49-F238E27FC236}">
                  <a16:creationId xmlns:a16="http://schemas.microsoft.com/office/drawing/2014/main" id="{5FF8B918-94F6-4FD3-914C-13062FF30B33}"/>
                </a:ext>
              </a:extLst>
            </p:cNvPr>
            <p:cNvSpPr/>
            <p:nvPr/>
          </p:nvSpPr>
          <p:spPr>
            <a:xfrm rot="900000">
              <a:off x="10312037" y="701555"/>
              <a:ext cx="921642" cy="844304"/>
            </a:xfrm>
            <a:custGeom>
              <a:avLst/>
              <a:gdLst/>
              <a:ahLst/>
              <a:cxnLst/>
              <a:rect l="l" t="t" r="r" b="b"/>
              <a:pathLst>
                <a:path w="4744677" h="4346537">
                  <a:moveTo>
                    <a:pt x="4132609" y="0"/>
                  </a:moveTo>
                  <a:cubicBezTo>
                    <a:pt x="4470645" y="0"/>
                    <a:pt x="4744677" y="274032"/>
                    <a:pt x="4744677" y="612068"/>
                  </a:cubicBezTo>
                  <a:cubicBezTo>
                    <a:pt x="4744677" y="950104"/>
                    <a:pt x="4470645" y="1224136"/>
                    <a:pt x="4132609" y="1224136"/>
                  </a:cubicBezTo>
                  <a:cubicBezTo>
                    <a:pt x="4000619" y="1224136"/>
                    <a:pt x="3878387" y="1182357"/>
                    <a:pt x="3779124" y="1110304"/>
                  </a:cubicBezTo>
                  <a:lnTo>
                    <a:pt x="3136991" y="1745949"/>
                  </a:lnTo>
                  <a:cubicBezTo>
                    <a:pt x="3225188" y="1856579"/>
                    <a:pt x="3276364" y="1997017"/>
                    <a:pt x="3276364" y="2149407"/>
                  </a:cubicBezTo>
                  <a:cubicBezTo>
                    <a:pt x="3276364" y="2441531"/>
                    <a:pt x="3088309" y="2689732"/>
                    <a:pt x="2825694" y="2776754"/>
                  </a:cubicBezTo>
                  <a:lnTo>
                    <a:pt x="2979020" y="3414933"/>
                  </a:lnTo>
                  <a:cubicBezTo>
                    <a:pt x="2993560" y="3411152"/>
                    <a:pt x="3008526" y="3410433"/>
                    <a:pt x="3023660" y="3410433"/>
                  </a:cubicBezTo>
                  <a:cubicBezTo>
                    <a:pt x="3282158" y="3410433"/>
                    <a:pt x="3491712" y="3619987"/>
                    <a:pt x="3491712" y="3878485"/>
                  </a:cubicBezTo>
                  <a:cubicBezTo>
                    <a:pt x="3491712" y="4136983"/>
                    <a:pt x="3282158" y="4346537"/>
                    <a:pt x="3023660" y="4346537"/>
                  </a:cubicBezTo>
                  <a:cubicBezTo>
                    <a:pt x="2765162" y="4346537"/>
                    <a:pt x="2555608" y="4136983"/>
                    <a:pt x="2555608" y="3878485"/>
                  </a:cubicBezTo>
                  <a:cubicBezTo>
                    <a:pt x="2555608" y="3687272"/>
                    <a:pt x="2670270" y="3522840"/>
                    <a:pt x="2834857" y="3450806"/>
                  </a:cubicBezTo>
                  <a:lnTo>
                    <a:pt x="2680516" y="2808402"/>
                  </a:lnTo>
                  <a:cubicBezTo>
                    <a:pt x="2657679" y="2814229"/>
                    <a:pt x="2634131" y="2815481"/>
                    <a:pt x="2610290" y="2815481"/>
                  </a:cubicBezTo>
                  <a:cubicBezTo>
                    <a:pt x="2262990" y="2815481"/>
                    <a:pt x="1977773" y="2549678"/>
                    <a:pt x="1950334" y="2210098"/>
                  </a:cubicBezTo>
                  <a:lnTo>
                    <a:pt x="1140565" y="2210098"/>
                  </a:lnTo>
                  <a:cubicBezTo>
                    <a:pt x="1087517" y="2473312"/>
                    <a:pt x="854931" y="2671465"/>
                    <a:pt x="576064" y="2671465"/>
                  </a:cubicBezTo>
                  <a:cubicBezTo>
                    <a:pt x="257913" y="2671465"/>
                    <a:pt x="0" y="2413552"/>
                    <a:pt x="0" y="2095401"/>
                  </a:cubicBezTo>
                  <a:cubicBezTo>
                    <a:pt x="0" y="1777250"/>
                    <a:pt x="257913" y="1519337"/>
                    <a:pt x="576064" y="1519337"/>
                  </a:cubicBezTo>
                  <a:cubicBezTo>
                    <a:pt x="884345" y="1519337"/>
                    <a:pt x="1136067" y="1761496"/>
                    <a:pt x="1149172" y="2066082"/>
                  </a:cubicBezTo>
                  <a:lnTo>
                    <a:pt x="1952616" y="2066082"/>
                  </a:lnTo>
                  <a:cubicBezTo>
                    <a:pt x="1990606" y="1737340"/>
                    <a:pt x="2270784" y="1483333"/>
                    <a:pt x="2610290" y="1483333"/>
                  </a:cubicBezTo>
                  <a:cubicBezTo>
                    <a:pt x="2772012" y="1483333"/>
                    <a:pt x="2920272" y="1540968"/>
                    <a:pt x="3033700" y="1639167"/>
                  </a:cubicBezTo>
                  <a:lnTo>
                    <a:pt x="3670256" y="1009043"/>
                  </a:lnTo>
                  <a:cubicBezTo>
                    <a:pt x="3576170" y="903685"/>
                    <a:pt x="3520541" y="764373"/>
                    <a:pt x="3520541" y="612068"/>
                  </a:cubicBezTo>
                  <a:cubicBezTo>
                    <a:pt x="3520541" y="274032"/>
                    <a:pt x="3794573" y="0"/>
                    <a:pt x="4132609" y="0"/>
                  </a:cubicBezTo>
                  <a:close/>
                </a:path>
              </a:pathLst>
            </a:custGeom>
            <a:solidFill>
              <a:schemeClr val="bg1">
                <a:lumMod val="95000"/>
              </a:schemeClr>
            </a:solidFill>
            <a:ln w="476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22" name="Oval 2">
              <a:extLst>
                <a:ext uri="{FF2B5EF4-FFF2-40B4-BE49-F238E27FC236}">
                  <a16:creationId xmlns:a16="http://schemas.microsoft.com/office/drawing/2014/main" id="{9D193870-FBAC-4074-AAA9-7E7B3B2DEE8E}"/>
                </a:ext>
              </a:extLst>
            </p:cNvPr>
            <p:cNvSpPr/>
            <p:nvPr/>
          </p:nvSpPr>
          <p:spPr>
            <a:xfrm rot="3175590">
              <a:off x="8973624" y="825948"/>
              <a:ext cx="1057756" cy="968996"/>
            </a:xfrm>
            <a:custGeom>
              <a:avLst/>
              <a:gdLst/>
              <a:ahLst/>
              <a:cxnLst/>
              <a:rect l="l" t="t" r="r" b="b"/>
              <a:pathLst>
                <a:path w="4744677" h="4346537">
                  <a:moveTo>
                    <a:pt x="4132609" y="0"/>
                  </a:moveTo>
                  <a:cubicBezTo>
                    <a:pt x="4470645" y="0"/>
                    <a:pt x="4744677" y="274032"/>
                    <a:pt x="4744677" y="612068"/>
                  </a:cubicBezTo>
                  <a:cubicBezTo>
                    <a:pt x="4744677" y="950104"/>
                    <a:pt x="4470645" y="1224136"/>
                    <a:pt x="4132609" y="1224136"/>
                  </a:cubicBezTo>
                  <a:cubicBezTo>
                    <a:pt x="4000619" y="1224136"/>
                    <a:pt x="3878387" y="1182357"/>
                    <a:pt x="3779124" y="1110304"/>
                  </a:cubicBezTo>
                  <a:lnTo>
                    <a:pt x="3136991" y="1745949"/>
                  </a:lnTo>
                  <a:cubicBezTo>
                    <a:pt x="3225188" y="1856579"/>
                    <a:pt x="3276364" y="1997017"/>
                    <a:pt x="3276364" y="2149407"/>
                  </a:cubicBezTo>
                  <a:cubicBezTo>
                    <a:pt x="3276364" y="2441531"/>
                    <a:pt x="3088309" y="2689732"/>
                    <a:pt x="2825694" y="2776754"/>
                  </a:cubicBezTo>
                  <a:lnTo>
                    <a:pt x="2979020" y="3414933"/>
                  </a:lnTo>
                  <a:cubicBezTo>
                    <a:pt x="2993560" y="3411152"/>
                    <a:pt x="3008526" y="3410433"/>
                    <a:pt x="3023660" y="3410433"/>
                  </a:cubicBezTo>
                  <a:cubicBezTo>
                    <a:pt x="3282158" y="3410433"/>
                    <a:pt x="3491712" y="3619987"/>
                    <a:pt x="3491712" y="3878485"/>
                  </a:cubicBezTo>
                  <a:cubicBezTo>
                    <a:pt x="3491712" y="4136983"/>
                    <a:pt x="3282158" y="4346537"/>
                    <a:pt x="3023660" y="4346537"/>
                  </a:cubicBezTo>
                  <a:cubicBezTo>
                    <a:pt x="2765162" y="4346537"/>
                    <a:pt x="2555608" y="4136983"/>
                    <a:pt x="2555608" y="3878485"/>
                  </a:cubicBezTo>
                  <a:cubicBezTo>
                    <a:pt x="2555608" y="3687272"/>
                    <a:pt x="2670270" y="3522840"/>
                    <a:pt x="2834857" y="3450806"/>
                  </a:cubicBezTo>
                  <a:lnTo>
                    <a:pt x="2680516" y="2808402"/>
                  </a:lnTo>
                  <a:cubicBezTo>
                    <a:pt x="2657679" y="2814229"/>
                    <a:pt x="2634131" y="2815481"/>
                    <a:pt x="2610290" y="2815481"/>
                  </a:cubicBezTo>
                  <a:cubicBezTo>
                    <a:pt x="2262990" y="2815481"/>
                    <a:pt x="1977773" y="2549678"/>
                    <a:pt x="1950334" y="2210098"/>
                  </a:cubicBezTo>
                  <a:lnTo>
                    <a:pt x="1140565" y="2210098"/>
                  </a:lnTo>
                  <a:cubicBezTo>
                    <a:pt x="1087517" y="2473312"/>
                    <a:pt x="854931" y="2671465"/>
                    <a:pt x="576064" y="2671465"/>
                  </a:cubicBezTo>
                  <a:cubicBezTo>
                    <a:pt x="257913" y="2671465"/>
                    <a:pt x="0" y="2413552"/>
                    <a:pt x="0" y="2095401"/>
                  </a:cubicBezTo>
                  <a:cubicBezTo>
                    <a:pt x="0" y="1777250"/>
                    <a:pt x="257913" y="1519337"/>
                    <a:pt x="576064" y="1519337"/>
                  </a:cubicBezTo>
                  <a:cubicBezTo>
                    <a:pt x="884345" y="1519337"/>
                    <a:pt x="1136067" y="1761496"/>
                    <a:pt x="1149172" y="2066082"/>
                  </a:cubicBezTo>
                  <a:lnTo>
                    <a:pt x="1952616" y="2066082"/>
                  </a:lnTo>
                  <a:cubicBezTo>
                    <a:pt x="1990606" y="1737340"/>
                    <a:pt x="2270784" y="1483333"/>
                    <a:pt x="2610290" y="1483333"/>
                  </a:cubicBezTo>
                  <a:cubicBezTo>
                    <a:pt x="2772012" y="1483333"/>
                    <a:pt x="2920272" y="1540968"/>
                    <a:pt x="3033700" y="1639167"/>
                  </a:cubicBezTo>
                  <a:lnTo>
                    <a:pt x="3670256" y="1009043"/>
                  </a:lnTo>
                  <a:cubicBezTo>
                    <a:pt x="3576170" y="903685"/>
                    <a:pt x="3520541" y="764373"/>
                    <a:pt x="3520541" y="612068"/>
                  </a:cubicBezTo>
                  <a:cubicBezTo>
                    <a:pt x="3520541" y="274032"/>
                    <a:pt x="3794573" y="0"/>
                    <a:pt x="4132609" y="0"/>
                  </a:cubicBezTo>
                  <a:close/>
                </a:path>
              </a:pathLst>
            </a:custGeom>
            <a:noFill/>
            <a:ln w="12700">
              <a:solidFill>
                <a:schemeClr val="bg1">
                  <a:lumMod val="65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23" name="Oval 2">
              <a:extLst>
                <a:ext uri="{FF2B5EF4-FFF2-40B4-BE49-F238E27FC236}">
                  <a16:creationId xmlns:a16="http://schemas.microsoft.com/office/drawing/2014/main" id="{6F48F5BA-DACE-4C54-93DD-09C7D5CA98F7}"/>
                </a:ext>
              </a:extLst>
            </p:cNvPr>
            <p:cNvSpPr/>
            <p:nvPr/>
          </p:nvSpPr>
          <p:spPr>
            <a:xfrm rot="8100000">
              <a:off x="9440769" y="7598"/>
              <a:ext cx="1844452" cy="1689680"/>
            </a:xfrm>
            <a:custGeom>
              <a:avLst/>
              <a:gdLst/>
              <a:ahLst/>
              <a:cxnLst/>
              <a:rect l="l" t="t" r="r" b="b"/>
              <a:pathLst>
                <a:path w="4744677" h="4346537">
                  <a:moveTo>
                    <a:pt x="4132609" y="0"/>
                  </a:moveTo>
                  <a:cubicBezTo>
                    <a:pt x="4470645" y="0"/>
                    <a:pt x="4744677" y="274032"/>
                    <a:pt x="4744677" y="612068"/>
                  </a:cubicBezTo>
                  <a:cubicBezTo>
                    <a:pt x="4744677" y="950104"/>
                    <a:pt x="4470645" y="1224136"/>
                    <a:pt x="4132609" y="1224136"/>
                  </a:cubicBezTo>
                  <a:cubicBezTo>
                    <a:pt x="4000619" y="1224136"/>
                    <a:pt x="3878387" y="1182357"/>
                    <a:pt x="3779124" y="1110304"/>
                  </a:cubicBezTo>
                  <a:lnTo>
                    <a:pt x="3136991" y="1745949"/>
                  </a:lnTo>
                  <a:cubicBezTo>
                    <a:pt x="3225188" y="1856579"/>
                    <a:pt x="3276364" y="1997017"/>
                    <a:pt x="3276364" y="2149407"/>
                  </a:cubicBezTo>
                  <a:cubicBezTo>
                    <a:pt x="3276364" y="2441531"/>
                    <a:pt x="3088309" y="2689732"/>
                    <a:pt x="2825694" y="2776754"/>
                  </a:cubicBezTo>
                  <a:lnTo>
                    <a:pt x="2979020" y="3414933"/>
                  </a:lnTo>
                  <a:cubicBezTo>
                    <a:pt x="2993560" y="3411152"/>
                    <a:pt x="3008526" y="3410433"/>
                    <a:pt x="3023660" y="3410433"/>
                  </a:cubicBezTo>
                  <a:cubicBezTo>
                    <a:pt x="3282158" y="3410433"/>
                    <a:pt x="3491712" y="3619987"/>
                    <a:pt x="3491712" y="3878485"/>
                  </a:cubicBezTo>
                  <a:cubicBezTo>
                    <a:pt x="3491712" y="4136983"/>
                    <a:pt x="3282158" y="4346537"/>
                    <a:pt x="3023660" y="4346537"/>
                  </a:cubicBezTo>
                  <a:cubicBezTo>
                    <a:pt x="2765162" y="4346537"/>
                    <a:pt x="2555608" y="4136983"/>
                    <a:pt x="2555608" y="3878485"/>
                  </a:cubicBezTo>
                  <a:cubicBezTo>
                    <a:pt x="2555608" y="3687272"/>
                    <a:pt x="2670270" y="3522840"/>
                    <a:pt x="2834857" y="3450806"/>
                  </a:cubicBezTo>
                  <a:lnTo>
                    <a:pt x="2680516" y="2808402"/>
                  </a:lnTo>
                  <a:cubicBezTo>
                    <a:pt x="2657679" y="2814229"/>
                    <a:pt x="2634131" y="2815481"/>
                    <a:pt x="2610290" y="2815481"/>
                  </a:cubicBezTo>
                  <a:cubicBezTo>
                    <a:pt x="2262990" y="2815481"/>
                    <a:pt x="1977773" y="2549678"/>
                    <a:pt x="1950334" y="2210098"/>
                  </a:cubicBezTo>
                  <a:lnTo>
                    <a:pt x="1140565" y="2210098"/>
                  </a:lnTo>
                  <a:cubicBezTo>
                    <a:pt x="1087517" y="2473312"/>
                    <a:pt x="854931" y="2671465"/>
                    <a:pt x="576064" y="2671465"/>
                  </a:cubicBezTo>
                  <a:cubicBezTo>
                    <a:pt x="257913" y="2671465"/>
                    <a:pt x="0" y="2413552"/>
                    <a:pt x="0" y="2095401"/>
                  </a:cubicBezTo>
                  <a:cubicBezTo>
                    <a:pt x="0" y="1777250"/>
                    <a:pt x="257913" y="1519337"/>
                    <a:pt x="576064" y="1519337"/>
                  </a:cubicBezTo>
                  <a:cubicBezTo>
                    <a:pt x="884345" y="1519337"/>
                    <a:pt x="1136067" y="1761496"/>
                    <a:pt x="1149172" y="2066082"/>
                  </a:cubicBezTo>
                  <a:lnTo>
                    <a:pt x="1952616" y="2066082"/>
                  </a:lnTo>
                  <a:cubicBezTo>
                    <a:pt x="1990606" y="1737340"/>
                    <a:pt x="2270784" y="1483333"/>
                    <a:pt x="2610290" y="1483333"/>
                  </a:cubicBezTo>
                  <a:cubicBezTo>
                    <a:pt x="2772012" y="1483333"/>
                    <a:pt x="2920272" y="1540968"/>
                    <a:pt x="3033700" y="1639167"/>
                  </a:cubicBezTo>
                  <a:lnTo>
                    <a:pt x="3670256" y="1009043"/>
                  </a:lnTo>
                  <a:cubicBezTo>
                    <a:pt x="3576170" y="903685"/>
                    <a:pt x="3520541" y="764373"/>
                    <a:pt x="3520541" y="612068"/>
                  </a:cubicBezTo>
                  <a:cubicBezTo>
                    <a:pt x="3520541" y="274032"/>
                    <a:pt x="3794573" y="0"/>
                    <a:pt x="4132609" y="0"/>
                  </a:cubicBezTo>
                  <a:close/>
                </a:path>
              </a:pathLst>
            </a:custGeom>
            <a:solidFill>
              <a:schemeClr val="bg1">
                <a:lumMod val="50000"/>
                <a:alpha val="5000"/>
              </a:schemeClr>
            </a:solidFill>
            <a:ln w="476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24" name="Oval 2">
              <a:extLst>
                <a:ext uri="{FF2B5EF4-FFF2-40B4-BE49-F238E27FC236}">
                  <a16:creationId xmlns:a16="http://schemas.microsoft.com/office/drawing/2014/main" id="{3E88BA0B-BB79-4044-96D4-BBDEE6C69661}"/>
                </a:ext>
              </a:extLst>
            </p:cNvPr>
            <p:cNvSpPr/>
            <p:nvPr/>
          </p:nvSpPr>
          <p:spPr>
            <a:xfrm rot="18047012">
              <a:off x="8414328" y="187495"/>
              <a:ext cx="921642" cy="844304"/>
            </a:xfrm>
            <a:custGeom>
              <a:avLst/>
              <a:gdLst/>
              <a:ahLst/>
              <a:cxnLst/>
              <a:rect l="l" t="t" r="r" b="b"/>
              <a:pathLst>
                <a:path w="4744677" h="4346537">
                  <a:moveTo>
                    <a:pt x="4132609" y="0"/>
                  </a:moveTo>
                  <a:cubicBezTo>
                    <a:pt x="4470645" y="0"/>
                    <a:pt x="4744677" y="274032"/>
                    <a:pt x="4744677" y="612068"/>
                  </a:cubicBezTo>
                  <a:cubicBezTo>
                    <a:pt x="4744677" y="950104"/>
                    <a:pt x="4470645" y="1224136"/>
                    <a:pt x="4132609" y="1224136"/>
                  </a:cubicBezTo>
                  <a:cubicBezTo>
                    <a:pt x="4000619" y="1224136"/>
                    <a:pt x="3878387" y="1182357"/>
                    <a:pt x="3779124" y="1110304"/>
                  </a:cubicBezTo>
                  <a:lnTo>
                    <a:pt x="3136991" y="1745949"/>
                  </a:lnTo>
                  <a:cubicBezTo>
                    <a:pt x="3225188" y="1856579"/>
                    <a:pt x="3276364" y="1997017"/>
                    <a:pt x="3276364" y="2149407"/>
                  </a:cubicBezTo>
                  <a:cubicBezTo>
                    <a:pt x="3276364" y="2441531"/>
                    <a:pt x="3088309" y="2689732"/>
                    <a:pt x="2825694" y="2776754"/>
                  </a:cubicBezTo>
                  <a:lnTo>
                    <a:pt x="2979020" y="3414933"/>
                  </a:lnTo>
                  <a:cubicBezTo>
                    <a:pt x="2993560" y="3411152"/>
                    <a:pt x="3008526" y="3410433"/>
                    <a:pt x="3023660" y="3410433"/>
                  </a:cubicBezTo>
                  <a:cubicBezTo>
                    <a:pt x="3282158" y="3410433"/>
                    <a:pt x="3491712" y="3619987"/>
                    <a:pt x="3491712" y="3878485"/>
                  </a:cubicBezTo>
                  <a:cubicBezTo>
                    <a:pt x="3491712" y="4136983"/>
                    <a:pt x="3282158" y="4346537"/>
                    <a:pt x="3023660" y="4346537"/>
                  </a:cubicBezTo>
                  <a:cubicBezTo>
                    <a:pt x="2765162" y="4346537"/>
                    <a:pt x="2555608" y="4136983"/>
                    <a:pt x="2555608" y="3878485"/>
                  </a:cubicBezTo>
                  <a:cubicBezTo>
                    <a:pt x="2555608" y="3687272"/>
                    <a:pt x="2670270" y="3522840"/>
                    <a:pt x="2834857" y="3450806"/>
                  </a:cubicBezTo>
                  <a:lnTo>
                    <a:pt x="2680516" y="2808402"/>
                  </a:lnTo>
                  <a:cubicBezTo>
                    <a:pt x="2657679" y="2814229"/>
                    <a:pt x="2634131" y="2815481"/>
                    <a:pt x="2610290" y="2815481"/>
                  </a:cubicBezTo>
                  <a:cubicBezTo>
                    <a:pt x="2262990" y="2815481"/>
                    <a:pt x="1977773" y="2549678"/>
                    <a:pt x="1950334" y="2210098"/>
                  </a:cubicBezTo>
                  <a:lnTo>
                    <a:pt x="1140565" y="2210098"/>
                  </a:lnTo>
                  <a:cubicBezTo>
                    <a:pt x="1087517" y="2473312"/>
                    <a:pt x="854931" y="2671465"/>
                    <a:pt x="576064" y="2671465"/>
                  </a:cubicBezTo>
                  <a:cubicBezTo>
                    <a:pt x="257913" y="2671465"/>
                    <a:pt x="0" y="2413552"/>
                    <a:pt x="0" y="2095401"/>
                  </a:cubicBezTo>
                  <a:cubicBezTo>
                    <a:pt x="0" y="1777250"/>
                    <a:pt x="257913" y="1519337"/>
                    <a:pt x="576064" y="1519337"/>
                  </a:cubicBezTo>
                  <a:cubicBezTo>
                    <a:pt x="884345" y="1519337"/>
                    <a:pt x="1136067" y="1761496"/>
                    <a:pt x="1149172" y="2066082"/>
                  </a:cubicBezTo>
                  <a:lnTo>
                    <a:pt x="1952616" y="2066082"/>
                  </a:lnTo>
                  <a:cubicBezTo>
                    <a:pt x="1990606" y="1737340"/>
                    <a:pt x="2270784" y="1483333"/>
                    <a:pt x="2610290" y="1483333"/>
                  </a:cubicBezTo>
                  <a:cubicBezTo>
                    <a:pt x="2772012" y="1483333"/>
                    <a:pt x="2920272" y="1540968"/>
                    <a:pt x="3033700" y="1639167"/>
                  </a:cubicBezTo>
                  <a:lnTo>
                    <a:pt x="3670256" y="1009043"/>
                  </a:lnTo>
                  <a:cubicBezTo>
                    <a:pt x="3576170" y="903685"/>
                    <a:pt x="3520541" y="764373"/>
                    <a:pt x="3520541" y="612068"/>
                  </a:cubicBezTo>
                  <a:cubicBezTo>
                    <a:pt x="3520541" y="274032"/>
                    <a:pt x="3794573" y="0"/>
                    <a:pt x="4132609" y="0"/>
                  </a:cubicBezTo>
                  <a:close/>
                </a:path>
              </a:pathLst>
            </a:custGeom>
            <a:solidFill>
              <a:schemeClr val="bg1">
                <a:lumMod val="95000"/>
              </a:schemeClr>
            </a:solidFill>
            <a:ln w="476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grpSp>
    </p:spTree>
    <p:extLst>
      <p:ext uri="{BB962C8B-B14F-4D97-AF65-F5344CB8AC3E}">
        <p14:creationId xmlns:p14="http://schemas.microsoft.com/office/powerpoint/2010/main" val="375097400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4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636620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5_Contents slide layout">
    <p:spTree>
      <p:nvGrpSpPr>
        <p:cNvPr id="1" name=""/>
        <p:cNvGrpSpPr/>
        <p:nvPr/>
      </p:nvGrpSpPr>
      <p:grpSpPr>
        <a:xfrm>
          <a:off x="0" y="0"/>
          <a:ext cx="0" cy="0"/>
          <a:chOff x="0" y="0"/>
          <a:chExt cx="0" cy="0"/>
        </a:xfrm>
      </p:grpSpPr>
      <p:sp>
        <p:nvSpPr>
          <p:cNvPr id="2" name="Frame 1">
            <a:extLst>
              <a:ext uri="{FF2B5EF4-FFF2-40B4-BE49-F238E27FC236}">
                <a16:creationId xmlns:a16="http://schemas.microsoft.com/office/drawing/2014/main" id="{3E40946B-9EDA-4B0C-AE98-E8DF96D9EBE9}"/>
              </a:ext>
            </a:extLst>
          </p:cNvPr>
          <p:cNvSpPr/>
          <p:nvPr userDrawn="1"/>
        </p:nvSpPr>
        <p:spPr>
          <a:xfrm>
            <a:off x="790576" y="800100"/>
            <a:ext cx="7258050" cy="5238750"/>
          </a:xfrm>
          <a:prstGeom prst="frame">
            <a:avLst>
              <a:gd name="adj1" fmla="val 864"/>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Picture Placeholder 2">
            <a:extLst>
              <a:ext uri="{FF2B5EF4-FFF2-40B4-BE49-F238E27FC236}">
                <a16:creationId xmlns:a16="http://schemas.microsoft.com/office/drawing/2014/main" id="{3FBA0013-3175-48D6-98A6-7ABBB27AE4F1}"/>
              </a:ext>
            </a:extLst>
          </p:cNvPr>
          <p:cNvSpPr>
            <a:spLocks noGrp="1"/>
          </p:cNvSpPr>
          <p:nvPr>
            <p:ph type="pic" idx="13" hasCustomPrompt="1"/>
          </p:nvPr>
        </p:nvSpPr>
        <p:spPr>
          <a:xfrm>
            <a:off x="4872038" y="381000"/>
            <a:ext cx="2447925" cy="615315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4" name="Picture Placeholder 2">
            <a:extLst>
              <a:ext uri="{FF2B5EF4-FFF2-40B4-BE49-F238E27FC236}">
                <a16:creationId xmlns:a16="http://schemas.microsoft.com/office/drawing/2014/main" id="{B51291C6-7E26-4BA8-84E2-FF5115AFBC62}"/>
              </a:ext>
            </a:extLst>
          </p:cNvPr>
          <p:cNvSpPr>
            <a:spLocks noGrp="1"/>
          </p:cNvSpPr>
          <p:nvPr>
            <p:ph type="pic" idx="14" hasCustomPrompt="1"/>
          </p:nvPr>
        </p:nvSpPr>
        <p:spPr>
          <a:xfrm>
            <a:off x="7696199" y="2933700"/>
            <a:ext cx="3705225" cy="24384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396492805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7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960406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NG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2482"/>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PNG &amp; Shapes Layout</a:t>
            </a:r>
          </a:p>
        </p:txBody>
      </p:sp>
    </p:spTree>
    <p:extLst>
      <p:ext uri="{BB962C8B-B14F-4D97-AF65-F5344CB8AC3E}">
        <p14:creationId xmlns:p14="http://schemas.microsoft.com/office/powerpoint/2010/main" val="244639275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Icon sets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123478"/>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Icon Sets Layout</a:t>
            </a:r>
          </a:p>
        </p:txBody>
      </p:sp>
      <p:sp>
        <p:nvSpPr>
          <p:cNvPr id="3" name="Rounded Rectangle 2"/>
          <p:cNvSpPr/>
          <p:nvPr userDrawn="1"/>
        </p:nvSpPr>
        <p:spPr>
          <a:xfrm>
            <a:off x="354010" y="1131591"/>
            <a:ext cx="3560767" cy="5402561"/>
          </a:xfrm>
          <a:prstGeom prst="roundRect">
            <a:avLst>
              <a:gd name="adj" fmla="val 3968"/>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p>
        </p:txBody>
      </p:sp>
      <p:sp>
        <p:nvSpPr>
          <p:cNvPr id="4" name="Rounded Rectangle 3"/>
          <p:cNvSpPr/>
          <p:nvPr userDrawn="1"/>
        </p:nvSpPr>
        <p:spPr>
          <a:xfrm>
            <a:off x="531933" y="1347500"/>
            <a:ext cx="153868" cy="5015200"/>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bg1"/>
              </a:solidFill>
            </a:endParaRPr>
          </a:p>
        </p:txBody>
      </p:sp>
      <p:sp>
        <p:nvSpPr>
          <p:cNvPr id="5" name="Half Frame 4"/>
          <p:cNvSpPr/>
          <p:nvPr userDrawn="1"/>
        </p:nvSpPr>
        <p:spPr>
          <a:xfrm rot="5400000">
            <a:off x="3057177" y="1276653"/>
            <a:ext cx="685849" cy="685148"/>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tx1">
                  <a:lumMod val="85000"/>
                  <a:lumOff val="15000"/>
                </a:schemeClr>
              </a:solidFill>
            </a:endParaRPr>
          </a:p>
        </p:txBody>
      </p:sp>
      <p:sp>
        <p:nvSpPr>
          <p:cNvPr id="58" name="TextBox 57">
            <a:extLst>
              <a:ext uri="{FF2B5EF4-FFF2-40B4-BE49-F238E27FC236}">
                <a16:creationId xmlns:a16="http://schemas.microsoft.com/office/drawing/2014/main" id="{5644E8BB-F13A-4AE0-889E-633DE4143787}"/>
              </a:ext>
            </a:extLst>
          </p:cNvPr>
          <p:cNvSpPr txBox="1"/>
          <p:nvPr userDrawn="1"/>
        </p:nvSpPr>
        <p:spPr>
          <a:xfrm>
            <a:off x="711704" y="1637214"/>
            <a:ext cx="2232248" cy="523220"/>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Resize without losing quality</a:t>
            </a:r>
            <a:endParaRPr lang="ko-KR" altLang="en-US" sz="1400" b="1" dirty="0">
              <a:solidFill>
                <a:schemeClr val="bg1"/>
              </a:solidFill>
              <a:latin typeface="Arial" pitchFamily="34" charset="0"/>
              <a:cs typeface="Arial" pitchFamily="34" charset="0"/>
            </a:endParaRPr>
          </a:p>
        </p:txBody>
      </p:sp>
      <p:sp>
        <p:nvSpPr>
          <p:cNvPr id="59" name="TextBox 58">
            <a:extLst>
              <a:ext uri="{FF2B5EF4-FFF2-40B4-BE49-F238E27FC236}">
                <a16:creationId xmlns:a16="http://schemas.microsoft.com/office/drawing/2014/main" id="{F2CE2B8B-ED32-491A-95B2-D28904BC432C}"/>
              </a:ext>
            </a:extLst>
          </p:cNvPr>
          <p:cNvSpPr txBox="1"/>
          <p:nvPr userDrawn="1"/>
        </p:nvSpPr>
        <p:spPr>
          <a:xfrm>
            <a:off x="711704" y="2127463"/>
            <a:ext cx="2232248" cy="738664"/>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Change Fill Color &amp;</a:t>
            </a:r>
          </a:p>
          <a:p>
            <a:r>
              <a:rPr lang="en-US" altLang="ko-KR" sz="1400" b="1" dirty="0">
                <a:solidFill>
                  <a:schemeClr val="bg1"/>
                </a:solidFill>
                <a:latin typeface="Arial" pitchFamily="34" charset="0"/>
                <a:cs typeface="Arial" pitchFamily="34" charset="0"/>
              </a:rPr>
              <a:t>Line Color</a:t>
            </a:r>
            <a:endParaRPr lang="ko-KR" altLang="en-US" sz="1400" b="1" dirty="0">
              <a:solidFill>
                <a:schemeClr val="bg1"/>
              </a:solidFill>
              <a:latin typeface="Arial" pitchFamily="34" charset="0"/>
              <a:cs typeface="Arial" pitchFamily="34" charset="0"/>
            </a:endParaRPr>
          </a:p>
        </p:txBody>
      </p:sp>
      <p:sp>
        <p:nvSpPr>
          <p:cNvPr id="60" name="TextBox 59">
            <a:extLst>
              <a:ext uri="{FF2B5EF4-FFF2-40B4-BE49-F238E27FC236}">
                <a16:creationId xmlns:a16="http://schemas.microsoft.com/office/drawing/2014/main" id="{962A52DF-2523-4479-BFA3-B5ACE9887E1C}"/>
              </a:ext>
            </a:extLst>
          </p:cNvPr>
          <p:cNvSpPr txBox="1"/>
          <p:nvPr userDrawn="1"/>
        </p:nvSpPr>
        <p:spPr>
          <a:xfrm>
            <a:off x="721229" y="5808438"/>
            <a:ext cx="2232000" cy="307777"/>
          </a:xfrm>
          <a:prstGeom prst="rect">
            <a:avLst/>
          </a:prstGeom>
          <a:noFill/>
        </p:spPr>
        <p:txBody>
          <a:bodyPr wrap="square" rtlCol="0" anchor="ctr">
            <a:spAutoFit/>
          </a:bodyPr>
          <a:lstStyle/>
          <a:p>
            <a:r>
              <a:rPr lang="en-US" altLang="ko-KR" sz="1400" dirty="0">
                <a:solidFill>
                  <a:schemeClr val="bg1"/>
                </a:solidFill>
                <a:latin typeface="Arial" pitchFamily="34" charset="0"/>
                <a:cs typeface="Arial" pitchFamily="34" charset="0"/>
              </a:rPr>
              <a:t>www.allppt.com</a:t>
            </a:r>
            <a:endParaRPr lang="ko-KR" altLang="en-US" sz="1400" dirty="0">
              <a:solidFill>
                <a:schemeClr val="bg1"/>
              </a:solidFill>
              <a:latin typeface="Arial" pitchFamily="34" charset="0"/>
              <a:cs typeface="Arial" pitchFamily="34" charset="0"/>
            </a:endParaRPr>
          </a:p>
        </p:txBody>
      </p:sp>
      <p:sp>
        <p:nvSpPr>
          <p:cNvPr id="61" name="TextBox 60">
            <a:extLst>
              <a:ext uri="{FF2B5EF4-FFF2-40B4-BE49-F238E27FC236}">
                <a16:creationId xmlns:a16="http://schemas.microsoft.com/office/drawing/2014/main" id="{BAAC314F-E96A-4408-95DE-A70E9ED054AF}"/>
              </a:ext>
            </a:extLst>
          </p:cNvPr>
          <p:cNvSpPr txBox="1"/>
          <p:nvPr userDrawn="1"/>
        </p:nvSpPr>
        <p:spPr>
          <a:xfrm>
            <a:off x="721229" y="4450324"/>
            <a:ext cx="2717296" cy="1384995"/>
          </a:xfrm>
          <a:prstGeom prst="rect">
            <a:avLst/>
          </a:prstGeom>
          <a:noFill/>
        </p:spPr>
        <p:txBody>
          <a:bodyPr wrap="square" rtlCol="0" anchor="ctr">
            <a:spAutoFit/>
          </a:bodyPr>
          <a:lstStyle/>
          <a:p>
            <a:r>
              <a:rPr lang="en-US" altLang="ko-KR" sz="2800" b="1" dirty="0">
                <a:solidFill>
                  <a:schemeClr val="bg1"/>
                </a:solidFill>
                <a:latin typeface="+mn-lt"/>
                <a:ea typeface="+mn-ea"/>
                <a:cs typeface="Arial" pitchFamily="34" charset="0"/>
              </a:rPr>
              <a:t>FREE </a:t>
            </a:r>
          </a:p>
          <a:p>
            <a:r>
              <a:rPr lang="en-US" altLang="ko-KR" sz="2800" b="1" dirty="0">
                <a:solidFill>
                  <a:schemeClr val="bg1"/>
                </a:solidFill>
                <a:latin typeface="+mn-lt"/>
                <a:ea typeface="+mn-ea"/>
                <a:cs typeface="Arial" pitchFamily="34" charset="0"/>
              </a:rPr>
              <a:t>PPT TEMPLATES</a:t>
            </a:r>
          </a:p>
        </p:txBody>
      </p:sp>
    </p:spTree>
    <p:extLst>
      <p:ext uri="{BB962C8B-B14F-4D97-AF65-F5344CB8AC3E}">
        <p14:creationId xmlns:p14="http://schemas.microsoft.com/office/powerpoint/2010/main" val="3136765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Contents slide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CD9E342-2A2F-4BF5-B702-12E1DF6B4A94}"/>
              </a:ext>
            </a:extLst>
          </p:cNvPr>
          <p:cNvSpPr/>
          <p:nvPr userDrawn="1"/>
        </p:nvSpPr>
        <p:spPr>
          <a:xfrm>
            <a:off x="0" y="-3600"/>
            <a:ext cx="12192000" cy="6861600"/>
          </a:xfrm>
          <a:prstGeom prst="rect">
            <a:avLst/>
          </a:prstGeom>
          <a:gradFill>
            <a:gsLst>
              <a:gs pos="0">
                <a:schemeClr val="bg1">
                  <a:lumMod val="95000"/>
                </a:schemeClr>
              </a:gs>
              <a:gs pos="100000">
                <a:schemeClr val="bg1">
                  <a:lumMod val="8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dirty="0"/>
          </a:p>
        </p:txBody>
      </p:sp>
      <p:sp>
        <p:nvSpPr>
          <p:cNvPr id="3" name="Trapezoid 2">
            <a:extLst>
              <a:ext uri="{FF2B5EF4-FFF2-40B4-BE49-F238E27FC236}">
                <a16:creationId xmlns:a16="http://schemas.microsoft.com/office/drawing/2014/main" id="{DC594B7F-1220-45D3-BE68-5BD013571310}"/>
              </a:ext>
            </a:extLst>
          </p:cNvPr>
          <p:cNvSpPr/>
          <p:nvPr userDrawn="1"/>
        </p:nvSpPr>
        <p:spPr>
          <a:xfrm>
            <a:off x="536352" y="-3600"/>
            <a:ext cx="5181901" cy="6858000"/>
          </a:xfrm>
          <a:prstGeom prst="trapezoid">
            <a:avLst/>
          </a:prstGeom>
          <a:gradFill>
            <a:gsLst>
              <a:gs pos="0">
                <a:schemeClr val="bg1">
                  <a:lumMod val="85000"/>
                </a:schemeClr>
              </a:gs>
              <a:gs pos="100000">
                <a:schemeClr val="bg1">
                  <a:lumMod val="9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4" name="Round Same Side Corner Rectangle 6">
            <a:extLst>
              <a:ext uri="{FF2B5EF4-FFF2-40B4-BE49-F238E27FC236}">
                <a16:creationId xmlns:a16="http://schemas.microsoft.com/office/drawing/2014/main" id="{DA590A81-105F-4290-AE8D-B5173DCE4B3C}"/>
              </a:ext>
            </a:extLst>
          </p:cNvPr>
          <p:cNvSpPr/>
          <p:nvPr userDrawn="1"/>
        </p:nvSpPr>
        <p:spPr>
          <a:xfrm rot="10800000">
            <a:off x="223484" y="4547669"/>
            <a:ext cx="1531655" cy="2154490"/>
          </a:xfrm>
          <a:custGeom>
            <a:avLst/>
            <a:gdLst/>
            <a:ahLst/>
            <a:cxnLst/>
            <a:rect l="l" t="t" r="r" b="b"/>
            <a:pathLst>
              <a:path w="3411060" h="3965401">
                <a:moveTo>
                  <a:pt x="3062139" y="1800201"/>
                </a:moveTo>
                <a:lnTo>
                  <a:pt x="2702139" y="1800201"/>
                </a:lnTo>
                <a:lnTo>
                  <a:pt x="2702139" y="437210"/>
                </a:lnTo>
                <a:cubicBezTo>
                  <a:pt x="2702139" y="337799"/>
                  <a:pt x="2782728" y="257210"/>
                  <a:pt x="2882139" y="257210"/>
                </a:cubicBezTo>
                <a:cubicBezTo>
                  <a:pt x="2981550" y="257210"/>
                  <a:pt x="3062139" y="337799"/>
                  <a:pt x="3062139" y="437210"/>
                </a:cubicBezTo>
                <a:close/>
                <a:moveTo>
                  <a:pt x="686119" y="2160241"/>
                </a:moveTo>
                <a:lnTo>
                  <a:pt x="326119" y="2160241"/>
                </a:lnTo>
                <a:lnTo>
                  <a:pt x="326119" y="432251"/>
                </a:lnTo>
                <a:cubicBezTo>
                  <a:pt x="326119" y="332840"/>
                  <a:pt x="406708" y="252251"/>
                  <a:pt x="506119" y="252251"/>
                </a:cubicBezTo>
                <a:cubicBezTo>
                  <a:pt x="605530" y="252251"/>
                  <a:pt x="686119" y="332840"/>
                  <a:pt x="686119" y="432251"/>
                </a:cubicBezTo>
                <a:close/>
                <a:moveTo>
                  <a:pt x="1873559" y="3168352"/>
                </a:moveTo>
                <a:lnTo>
                  <a:pt x="1513559" y="3168352"/>
                </a:lnTo>
                <a:lnTo>
                  <a:pt x="1513559" y="432248"/>
                </a:lnTo>
                <a:cubicBezTo>
                  <a:pt x="1513559" y="332837"/>
                  <a:pt x="1594148" y="252248"/>
                  <a:pt x="1693559" y="252248"/>
                </a:cubicBezTo>
                <a:cubicBezTo>
                  <a:pt x="1792970" y="252248"/>
                  <a:pt x="1873559" y="332837"/>
                  <a:pt x="1873559" y="432248"/>
                </a:cubicBezTo>
                <a:close/>
                <a:moveTo>
                  <a:pt x="787520" y="3652135"/>
                </a:moveTo>
                <a:lnTo>
                  <a:pt x="787520" y="565496"/>
                </a:lnTo>
                <a:cubicBezTo>
                  <a:pt x="787520" y="360460"/>
                  <a:pt x="666637" y="194246"/>
                  <a:pt x="517520" y="194246"/>
                </a:cubicBezTo>
                <a:cubicBezTo>
                  <a:pt x="368403" y="194246"/>
                  <a:pt x="247520" y="360460"/>
                  <a:pt x="247520" y="565496"/>
                </a:cubicBezTo>
                <a:lnTo>
                  <a:pt x="247520" y="3652135"/>
                </a:lnTo>
                <a:close/>
                <a:moveTo>
                  <a:pt x="1974960" y="3652135"/>
                </a:moveTo>
                <a:lnTo>
                  <a:pt x="1974960" y="565496"/>
                </a:lnTo>
                <a:cubicBezTo>
                  <a:pt x="1974960" y="360460"/>
                  <a:pt x="1854077" y="194246"/>
                  <a:pt x="1704960" y="194246"/>
                </a:cubicBezTo>
                <a:cubicBezTo>
                  <a:pt x="1555843" y="194246"/>
                  <a:pt x="1434960" y="360460"/>
                  <a:pt x="1434960" y="565496"/>
                </a:cubicBezTo>
                <a:lnTo>
                  <a:pt x="1434960" y="3652135"/>
                </a:lnTo>
                <a:close/>
                <a:moveTo>
                  <a:pt x="3163540" y="3657096"/>
                </a:moveTo>
                <a:lnTo>
                  <a:pt x="3163540" y="570457"/>
                </a:lnTo>
                <a:cubicBezTo>
                  <a:pt x="3163540" y="365422"/>
                  <a:pt x="3042657" y="199207"/>
                  <a:pt x="2893540" y="199207"/>
                </a:cubicBezTo>
                <a:cubicBezTo>
                  <a:pt x="2744423" y="199207"/>
                  <a:pt x="2623540" y="365422"/>
                  <a:pt x="2623540" y="570457"/>
                </a:cubicBezTo>
                <a:lnTo>
                  <a:pt x="2623540" y="3657096"/>
                </a:lnTo>
                <a:close/>
                <a:moveTo>
                  <a:pt x="922929" y="3960440"/>
                </a:moveTo>
                <a:lnTo>
                  <a:pt x="112111" y="3960440"/>
                </a:lnTo>
                <a:cubicBezTo>
                  <a:pt x="50194" y="3960440"/>
                  <a:pt x="0" y="3891423"/>
                  <a:pt x="0" y="3806287"/>
                </a:cubicBezTo>
                <a:cubicBezTo>
                  <a:pt x="0" y="3721151"/>
                  <a:pt x="50194" y="3652135"/>
                  <a:pt x="112111" y="3652135"/>
                </a:cubicBezTo>
                <a:lnTo>
                  <a:pt x="121519" y="3652135"/>
                </a:lnTo>
                <a:lnTo>
                  <a:pt x="121519" y="544500"/>
                </a:lnTo>
                <a:cubicBezTo>
                  <a:pt x="121519" y="243780"/>
                  <a:pt x="298814" y="0"/>
                  <a:pt x="517519" y="0"/>
                </a:cubicBezTo>
                <a:cubicBezTo>
                  <a:pt x="736224" y="0"/>
                  <a:pt x="913519" y="243780"/>
                  <a:pt x="913519" y="544500"/>
                </a:cubicBezTo>
                <a:lnTo>
                  <a:pt x="913519" y="3652135"/>
                </a:lnTo>
                <a:lnTo>
                  <a:pt x="922929" y="3652135"/>
                </a:lnTo>
                <a:cubicBezTo>
                  <a:pt x="984846" y="3652135"/>
                  <a:pt x="1035040" y="3721151"/>
                  <a:pt x="1035040" y="3806287"/>
                </a:cubicBezTo>
                <a:cubicBezTo>
                  <a:pt x="1035040" y="3891423"/>
                  <a:pt x="984846" y="3960440"/>
                  <a:pt x="922929" y="3960440"/>
                </a:cubicBezTo>
                <a:close/>
                <a:moveTo>
                  <a:pt x="2110369" y="3960440"/>
                </a:moveTo>
                <a:lnTo>
                  <a:pt x="1299551" y="3960440"/>
                </a:lnTo>
                <a:cubicBezTo>
                  <a:pt x="1237634" y="3960440"/>
                  <a:pt x="1187440" y="3891423"/>
                  <a:pt x="1187440" y="3806287"/>
                </a:cubicBezTo>
                <a:cubicBezTo>
                  <a:pt x="1187440" y="3721151"/>
                  <a:pt x="1237634" y="3652135"/>
                  <a:pt x="1299551" y="3652135"/>
                </a:cubicBezTo>
                <a:lnTo>
                  <a:pt x="1308959" y="3652135"/>
                </a:lnTo>
                <a:lnTo>
                  <a:pt x="1308959" y="544500"/>
                </a:lnTo>
                <a:cubicBezTo>
                  <a:pt x="1308959" y="243780"/>
                  <a:pt x="1486254" y="0"/>
                  <a:pt x="1704959" y="0"/>
                </a:cubicBezTo>
                <a:cubicBezTo>
                  <a:pt x="1923664" y="0"/>
                  <a:pt x="2100959" y="243780"/>
                  <a:pt x="2100959" y="544500"/>
                </a:cubicBezTo>
                <a:lnTo>
                  <a:pt x="2100959" y="3652135"/>
                </a:lnTo>
                <a:lnTo>
                  <a:pt x="2110369" y="3652135"/>
                </a:lnTo>
                <a:cubicBezTo>
                  <a:pt x="2172286" y="3652135"/>
                  <a:pt x="2222480" y="3721151"/>
                  <a:pt x="2222480" y="3806287"/>
                </a:cubicBezTo>
                <a:cubicBezTo>
                  <a:pt x="2222480" y="3891423"/>
                  <a:pt x="2172286" y="3960440"/>
                  <a:pt x="2110369" y="3960440"/>
                </a:cubicBezTo>
                <a:close/>
                <a:moveTo>
                  <a:pt x="3298949" y="3965401"/>
                </a:moveTo>
                <a:lnTo>
                  <a:pt x="2488131" y="3965401"/>
                </a:lnTo>
                <a:cubicBezTo>
                  <a:pt x="2426214" y="3965401"/>
                  <a:pt x="2376020" y="3896384"/>
                  <a:pt x="2376020" y="3811249"/>
                </a:cubicBezTo>
                <a:cubicBezTo>
                  <a:pt x="2376020" y="3726113"/>
                  <a:pt x="2426214" y="3657096"/>
                  <a:pt x="2488131" y="3657096"/>
                </a:cubicBezTo>
                <a:lnTo>
                  <a:pt x="2497539" y="3657096"/>
                </a:lnTo>
                <a:lnTo>
                  <a:pt x="2497539" y="549461"/>
                </a:lnTo>
                <a:cubicBezTo>
                  <a:pt x="2497539" y="248741"/>
                  <a:pt x="2674834" y="4961"/>
                  <a:pt x="2893539" y="4961"/>
                </a:cubicBezTo>
                <a:cubicBezTo>
                  <a:pt x="3112244" y="4961"/>
                  <a:pt x="3289539" y="248741"/>
                  <a:pt x="3289539" y="549461"/>
                </a:cubicBezTo>
                <a:lnTo>
                  <a:pt x="3289539" y="3657096"/>
                </a:lnTo>
                <a:lnTo>
                  <a:pt x="3298949" y="3657096"/>
                </a:lnTo>
                <a:cubicBezTo>
                  <a:pt x="3360866" y="3657096"/>
                  <a:pt x="3411060" y="3726113"/>
                  <a:pt x="3411060" y="3811249"/>
                </a:cubicBezTo>
                <a:cubicBezTo>
                  <a:pt x="3411060" y="3896384"/>
                  <a:pt x="3360866" y="3965401"/>
                  <a:pt x="3298949" y="3965401"/>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5" name="Round Same Side Corner Rectangle 6">
            <a:extLst>
              <a:ext uri="{FF2B5EF4-FFF2-40B4-BE49-F238E27FC236}">
                <a16:creationId xmlns:a16="http://schemas.microsoft.com/office/drawing/2014/main" id="{5E38D25B-1932-4B93-8440-3F680AC80EE4}"/>
              </a:ext>
            </a:extLst>
          </p:cNvPr>
          <p:cNvSpPr/>
          <p:nvPr userDrawn="1"/>
        </p:nvSpPr>
        <p:spPr>
          <a:xfrm rot="10800000">
            <a:off x="1810380" y="4547669"/>
            <a:ext cx="1531655" cy="2154490"/>
          </a:xfrm>
          <a:custGeom>
            <a:avLst/>
            <a:gdLst/>
            <a:ahLst/>
            <a:cxnLst/>
            <a:rect l="l" t="t" r="r" b="b"/>
            <a:pathLst>
              <a:path w="3411060" h="3965401">
                <a:moveTo>
                  <a:pt x="3062139" y="1800201"/>
                </a:moveTo>
                <a:lnTo>
                  <a:pt x="2702139" y="1800201"/>
                </a:lnTo>
                <a:lnTo>
                  <a:pt x="2702139" y="437210"/>
                </a:lnTo>
                <a:cubicBezTo>
                  <a:pt x="2702139" y="337799"/>
                  <a:pt x="2782728" y="257210"/>
                  <a:pt x="2882139" y="257210"/>
                </a:cubicBezTo>
                <a:cubicBezTo>
                  <a:pt x="2981550" y="257210"/>
                  <a:pt x="3062139" y="337799"/>
                  <a:pt x="3062139" y="437210"/>
                </a:cubicBezTo>
                <a:close/>
                <a:moveTo>
                  <a:pt x="686119" y="2160241"/>
                </a:moveTo>
                <a:lnTo>
                  <a:pt x="326119" y="2160241"/>
                </a:lnTo>
                <a:lnTo>
                  <a:pt x="326119" y="432251"/>
                </a:lnTo>
                <a:cubicBezTo>
                  <a:pt x="326119" y="332840"/>
                  <a:pt x="406708" y="252251"/>
                  <a:pt x="506119" y="252251"/>
                </a:cubicBezTo>
                <a:cubicBezTo>
                  <a:pt x="605530" y="252251"/>
                  <a:pt x="686119" y="332840"/>
                  <a:pt x="686119" y="432251"/>
                </a:cubicBezTo>
                <a:close/>
                <a:moveTo>
                  <a:pt x="1873559" y="3168352"/>
                </a:moveTo>
                <a:lnTo>
                  <a:pt x="1513559" y="3168352"/>
                </a:lnTo>
                <a:lnTo>
                  <a:pt x="1513559" y="432248"/>
                </a:lnTo>
                <a:cubicBezTo>
                  <a:pt x="1513559" y="332837"/>
                  <a:pt x="1594148" y="252248"/>
                  <a:pt x="1693559" y="252248"/>
                </a:cubicBezTo>
                <a:cubicBezTo>
                  <a:pt x="1792970" y="252248"/>
                  <a:pt x="1873559" y="332837"/>
                  <a:pt x="1873559" y="432248"/>
                </a:cubicBezTo>
                <a:close/>
                <a:moveTo>
                  <a:pt x="787520" y="3652135"/>
                </a:moveTo>
                <a:lnTo>
                  <a:pt x="787520" y="565496"/>
                </a:lnTo>
                <a:cubicBezTo>
                  <a:pt x="787520" y="360460"/>
                  <a:pt x="666637" y="194246"/>
                  <a:pt x="517520" y="194246"/>
                </a:cubicBezTo>
                <a:cubicBezTo>
                  <a:pt x="368403" y="194246"/>
                  <a:pt x="247520" y="360460"/>
                  <a:pt x="247520" y="565496"/>
                </a:cubicBezTo>
                <a:lnTo>
                  <a:pt x="247520" y="3652135"/>
                </a:lnTo>
                <a:close/>
                <a:moveTo>
                  <a:pt x="1974960" y="3652135"/>
                </a:moveTo>
                <a:lnTo>
                  <a:pt x="1974960" y="565496"/>
                </a:lnTo>
                <a:cubicBezTo>
                  <a:pt x="1974960" y="360460"/>
                  <a:pt x="1854077" y="194246"/>
                  <a:pt x="1704960" y="194246"/>
                </a:cubicBezTo>
                <a:cubicBezTo>
                  <a:pt x="1555843" y="194246"/>
                  <a:pt x="1434960" y="360460"/>
                  <a:pt x="1434960" y="565496"/>
                </a:cubicBezTo>
                <a:lnTo>
                  <a:pt x="1434960" y="3652135"/>
                </a:lnTo>
                <a:close/>
                <a:moveTo>
                  <a:pt x="3163540" y="3657096"/>
                </a:moveTo>
                <a:lnTo>
                  <a:pt x="3163540" y="570457"/>
                </a:lnTo>
                <a:cubicBezTo>
                  <a:pt x="3163540" y="365422"/>
                  <a:pt x="3042657" y="199207"/>
                  <a:pt x="2893540" y="199207"/>
                </a:cubicBezTo>
                <a:cubicBezTo>
                  <a:pt x="2744423" y="199207"/>
                  <a:pt x="2623540" y="365422"/>
                  <a:pt x="2623540" y="570457"/>
                </a:cubicBezTo>
                <a:lnTo>
                  <a:pt x="2623540" y="3657096"/>
                </a:lnTo>
                <a:close/>
                <a:moveTo>
                  <a:pt x="922929" y="3960440"/>
                </a:moveTo>
                <a:lnTo>
                  <a:pt x="112111" y="3960440"/>
                </a:lnTo>
                <a:cubicBezTo>
                  <a:pt x="50194" y="3960440"/>
                  <a:pt x="0" y="3891423"/>
                  <a:pt x="0" y="3806287"/>
                </a:cubicBezTo>
                <a:cubicBezTo>
                  <a:pt x="0" y="3721151"/>
                  <a:pt x="50194" y="3652135"/>
                  <a:pt x="112111" y="3652135"/>
                </a:cubicBezTo>
                <a:lnTo>
                  <a:pt x="121519" y="3652135"/>
                </a:lnTo>
                <a:lnTo>
                  <a:pt x="121519" y="544500"/>
                </a:lnTo>
                <a:cubicBezTo>
                  <a:pt x="121519" y="243780"/>
                  <a:pt x="298814" y="0"/>
                  <a:pt x="517519" y="0"/>
                </a:cubicBezTo>
                <a:cubicBezTo>
                  <a:pt x="736224" y="0"/>
                  <a:pt x="913519" y="243780"/>
                  <a:pt x="913519" y="544500"/>
                </a:cubicBezTo>
                <a:lnTo>
                  <a:pt x="913519" y="3652135"/>
                </a:lnTo>
                <a:lnTo>
                  <a:pt x="922929" y="3652135"/>
                </a:lnTo>
                <a:cubicBezTo>
                  <a:pt x="984846" y="3652135"/>
                  <a:pt x="1035040" y="3721151"/>
                  <a:pt x="1035040" y="3806287"/>
                </a:cubicBezTo>
                <a:cubicBezTo>
                  <a:pt x="1035040" y="3891423"/>
                  <a:pt x="984846" y="3960440"/>
                  <a:pt x="922929" y="3960440"/>
                </a:cubicBezTo>
                <a:close/>
                <a:moveTo>
                  <a:pt x="2110369" y="3960440"/>
                </a:moveTo>
                <a:lnTo>
                  <a:pt x="1299551" y="3960440"/>
                </a:lnTo>
                <a:cubicBezTo>
                  <a:pt x="1237634" y="3960440"/>
                  <a:pt x="1187440" y="3891423"/>
                  <a:pt x="1187440" y="3806287"/>
                </a:cubicBezTo>
                <a:cubicBezTo>
                  <a:pt x="1187440" y="3721151"/>
                  <a:pt x="1237634" y="3652135"/>
                  <a:pt x="1299551" y="3652135"/>
                </a:cubicBezTo>
                <a:lnTo>
                  <a:pt x="1308959" y="3652135"/>
                </a:lnTo>
                <a:lnTo>
                  <a:pt x="1308959" y="544500"/>
                </a:lnTo>
                <a:cubicBezTo>
                  <a:pt x="1308959" y="243780"/>
                  <a:pt x="1486254" y="0"/>
                  <a:pt x="1704959" y="0"/>
                </a:cubicBezTo>
                <a:cubicBezTo>
                  <a:pt x="1923664" y="0"/>
                  <a:pt x="2100959" y="243780"/>
                  <a:pt x="2100959" y="544500"/>
                </a:cubicBezTo>
                <a:lnTo>
                  <a:pt x="2100959" y="3652135"/>
                </a:lnTo>
                <a:lnTo>
                  <a:pt x="2110369" y="3652135"/>
                </a:lnTo>
                <a:cubicBezTo>
                  <a:pt x="2172286" y="3652135"/>
                  <a:pt x="2222480" y="3721151"/>
                  <a:pt x="2222480" y="3806287"/>
                </a:cubicBezTo>
                <a:cubicBezTo>
                  <a:pt x="2222480" y="3891423"/>
                  <a:pt x="2172286" y="3960440"/>
                  <a:pt x="2110369" y="3960440"/>
                </a:cubicBezTo>
                <a:close/>
                <a:moveTo>
                  <a:pt x="3298949" y="3965401"/>
                </a:moveTo>
                <a:lnTo>
                  <a:pt x="2488131" y="3965401"/>
                </a:lnTo>
                <a:cubicBezTo>
                  <a:pt x="2426214" y="3965401"/>
                  <a:pt x="2376020" y="3896384"/>
                  <a:pt x="2376020" y="3811249"/>
                </a:cubicBezTo>
                <a:cubicBezTo>
                  <a:pt x="2376020" y="3726113"/>
                  <a:pt x="2426214" y="3657096"/>
                  <a:pt x="2488131" y="3657096"/>
                </a:cubicBezTo>
                <a:lnTo>
                  <a:pt x="2497539" y="3657096"/>
                </a:lnTo>
                <a:lnTo>
                  <a:pt x="2497539" y="549461"/>
                </a:lnTo>
                <a:cubicBezTo>
                  <a:pt x="2497539" y="248741"/>
                  <a:pt x="2674834" y="4961"/>
                  <a:pt x="2893539" y="4961"/>
                </a:cubicBezTo>
                <a:cubicBezTo>
                  <a:pt x="3112244" y="4961"/>
                  <a:pt x="3289539" y="248741"/>
                  <a:pt x="3289539" y="549461"/>
                </a:cubicBezTo>
                <a:lnTo>
                  <a:pt x="3289539" y="3657096"/>
                </a:lnTo>
                <a:lnTo>
                  <a:pt x="3298949" y="3657096"/>
                </a:lnTo>
                <a:cubicBezTo>
                  <a:pt x="3360866" y="3657096"/>
                  <a:pt x="3411060" y="3726113"/>
                  <a:pt x="3411060" y="3811249"/>
                </a:cubicBezTo>
                <a:cubicBezTo>
                  <a:pt x="3411060" y="3896384"/>
                  <a:pt x="3360866" y="3965401"/>
                  <a:pt x="3298949" y="3965401"/>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6" name="Round Same Side Corner Rectangle 6">
            <a:extLst>
              <a:ext uri="{FF2B5EF4-FFF2-40B4-BE49-F238E27FC236}">
                <a16:creationId xmlns:a16="http://schemas.microsoft.com/office/drawing/2014/main" id="{1D17A12B-4591-4F10-8E91-6A6679F6D7A8}"/>
              </a:ext>
            </a:extLst>
          </p:cNvPr>
          <p:cNvSpPr/>
          <p:nvPr userDrawn="1"/>
        </p:nvSpPr>
        <p:spPr>
          <a:xfrm rot="10800000">
            <a:off x="4984176" y="4547669"/>
            <a:ext cx="998463" cy="2154490"/>
          </a:xfrm>
          <a:custGeom>
            <a:avLst/>
            <a:gdLst/>
            <a:ahLst/>
            <a:cxnLst/>
            <a:rect l="l" t="t" r="r" b="b"/>
            <a:pathLst>
              <a:path w="998463" h="2154490">
                <a:moveTo>
                  <a:pt x="841789" y="978089"/>
                </a:moveTo>
                <a:lnTo>
                  <a:pt x="680139" y="978089"/>
                </a:lnTo>
                <a:lnTo>
                  <a:pt x="680139" y="237546"/>
                </a:lnTo>
                <a:cubicBezTo>
                  <a:pt x="680139" y="183534"/>
                  <a:pt x="716326" y="139748"/>
                  <a:pt x="760964" y="139748"/>
                </a:cubicBezTo>
                <a:cubicBezTo>
                  <a:pt x="805602" y="139748"/>
                  <a:pt x="841789" y="183534"/>
                  <a:pt x="841789" y="237546"/>
                </a:cubicBezTo>
                <a:close/>
                <a:moveTo>
                  <a:pt x="308085" y="1721436"/>
                </a:moveTo>
                <a:lnTo>
                  <a:pt x="146436" y="1721436"/>
                </a:lnTo>
                <a:lnTo>
                  <a:pt x="146436" y="234850"/>
                </a:lnTo>
                <a:cubicBezTo>
                  <a:pt x="146436" y="180838"/>
                  <a:pt x="182622" y="137052"/>
                  <a:pt x="227260" y="137052"/>
                </a:cubicBezTo>
                <a:cubicBezTo>
                  <a:pt x="271898" y="137052"/>
                  <a:pt x="308085" y="180838"/>
                  <a:pt x="308085" y="234850"/>
                </a:cubicBezTo>
                <a:close/>
                <a:moveTo>
                  <a:pt x="353617" y="1984286"/>
                </a:moveTo>
                <a:lnTo>
                  <a:pt x="353617" y="307247"/>
                </a:lnTo>
                <a:cubicBezTo>
                  <a:pt x="353617" y="195846"/>
                  <a:pt x="299337" y="105538"/>
                  <a:pt x="232380" y="105538"/>
                </a:cubicBezTo>
                <a:cubicBezTo>
                  <a:pt x="165422" y="105538"/>
                  <a:pt x="111143" y="195846"/>
                  <a:pt x="111143" y="307247"/>
                </a:cubicBezTo>
                <a:lnTo>
                  <a:pt x="111143" y="1984286"/>
                </a:lnTo>
                <a:close/>
                <a:moveTo>
                  <a:pt x="887320" y="1986981"/>
                </a:moveTo>
                <a:lnTo>
                  <a:pt x="887320" y="309942"/>
                </a:lnTo>
                <a:cubicBezTo>
                  <a:pt x="887320" y="198542"/>
                  <a:pt x="833041" y="108234"/>
                  <a:pt x="766083" y="108234"/>
                </a:cubicBezTo>
                <a:cubicBezTo>
                  <a:pt x="699126" y="108234"/>
                  <a:pt x="644846" y="198542"/>
                  <a:pt x="644846" y="309942"/>
                </a:cubicBezTo>
                <a:lnTo>
                  <a:pt x="644846" y="1986981"/>
                </a:lnTo>
                <a:close/>
                <a:moveTo>
                  <a:pt x="414419" y="2151795"/>
                </a:moveTo>
                <a:lnTo>
                  <a:pt x="50341" y="2151795"/>
                </a:lnTo>
                <a:cubicBezTo>
                  <a:pt x="22538" y="2151795"/>
                  <a:pt x="0" y="2114296"/>
                  <a:pt x="0" y="2068040"/>
                </a:cubicBezTo>
                <a:cubicBezTo>
                  <a:pt x="0" y="2021784"/>
                  <a:pt x="22538" y="1984286"/>
                  <a:pt x="50341" y="1984286"/>
                </a:cubicBezTo>
                <a:lnTo>
                  <a:pt x="54565" y="1984286"/>
                </a:lnTo>
                <a:lnTo>
                  <a:pt x="54565" y="295839"/>
                </a:lnTo>
                <a:cubicBezTo>
                  <a:pt x="54565" y="132451"/>
                  <a:pt x="134175" y="0"/>
                  <a:pt x="232379" y="0"/>
                </a:cubicBezTo>
                <a:cubicBezTo>
                  <a:pt x="330584" y="0"/>
                  <a:pt x="410194" y="132451"/>
                  <a:pt x="410194" y="295839"/>
                </a:cubicBezTo>
                <a:lnTo>
                  <a:pt x="410194" y="1984286"/>
                </a:lnTo>
                <a:lnTo>
                  <a:pt x="414419" y="1984286"/>
                </a:lnTo>
                <a:cubicBezTo>
                  <a:pt x="442221" y="1984286"/>
                  <a:pt x="464760" y="2021784"/>
                  <a:pt x="464760" y="2068040"/>
                </a:cubicBezTo>
                <a:cubicBezTo>
                  <a:pt x="464760" y="2114296"/>
                  <a:pt x="442221" y="2151795"/>
                  <a:pt x="414419" y="2151795"/>
                </a:cubicBezTo>
                <a:close/>
                <a:moveTo>
                  <a:pt x="948122" y="2154490"/>
                </a:moveTo>
                <a:lnTo>
                  <a:pt x="584044" y="2154490"/>
                </a:lnTo>
                <a:cubicBezTo>
                  <a:pt x="556242" y="2154490"/>
                  <a:pt x="533703" y="2116992"/>
                  <a:pt x="533703" y="2070736"/>
                </a:cubicBezTo>
                <a:cubicBezTo>
                  <a:pt x="533703" y="2024480"/>
                  <a:pt x="556242" y="1986981"/>
                  <a:pt x="584044" y="1986981"/>
                </a:cubicBezTo>
                <a:lnTo>
                  <a:pt x="588268" y="1986981"/>
                </a:lnTo>
                <a:lnTo>
                  <a:pt x="588268" y="298535"/>
                </a:lnTo>
                <a:cubicBezTo>
                  <a:pt x="588268" y="135147"/>
                  <a:pt x="667878" y="2696"/>
                  <a:pt x="766083" y="2696"/>
                </a:cubicBezTo>
                <a:cubicBezTo>
                  <a:pt x="864287" y="2696"/>
                  <a:pt x="943897" y="135147"/>
                  <a:pt x="943897" y="298535"/>
                </a:cubicBezTo>
                <a:lnTo>
                  <a:pt x="943897" y="1986981"/>
                </a:lnTo>
                <a:lnTo>
                  <a:pt x="948122" y="1986981"/>
                </a:lnTo>
                <a:cubicBezTo>
                  <a:pt x="975925" y="1986981"/>
                  <a:pt x="998463" y="2024480"/>
                  <a:pt x="998463" y="2070736"/>
                </a:cubicBezTo>
                <a:cubicBezTo>
                  <a:pt x="998463" y="2116992"/>
                  <a:pt x="975925" y="2154490"/>
                  <a:pt x="948122" y="2154490"/>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7" name="Round Same Side Corner Rectangle 6">
            <a:extLst>
              <a:ext uri="{FF2B5EF4-FFF2-40B4-BE49-F238E27FC236}">
                <a16:creationId xmlns:a16="http://schemas.microsoft.com/office/drawing/2014/main" id="{2223FA27-13CB-4989-B07E-8B66DD0FAD33}"/>
              </a:ext>
            </a:extLst>
          </p:cNvPr>
          <p:cNvSpPr/>
          <p:nvPr userDrawn="1"/>
        </p:nvSpPr>
        <p:spPr>
          <a:xfrm rot="10800000">
            <a:off x="3397276" y="4547669"/>
            <a:ext cx="1531655" cy="2154490"/>
          </a:xfrm>
          <a:custGeom>
            <a:avLst/>
            <a:gdLst/>
            <a:ahLst/>
            <a:cxnLst/>
            <a:rect l="l" t="t" r="r" b="b"/>
            <a:pathLst>
              <a:path w="3411060" h="3965401">
                <a:moveTo>
                  <a:pt x="3062139" y="1800201"/>
                </a:moveTo>
                <a:lnTo>
                  <a:pt x="2702139" y="1800201"/>
                </a:lnTo>
                <a:lnTo>
                  <a:pt x="2702139" y="437210"/>
                </a:lnTo>
                <a:cubicBezTo>
                  <a:pt x="2702139" y="337799"/>
                  <a:pt x="2782728" y="257210"/>
                  <a:pt x="2882139" y="257210"/>
                </a:cubicBezTo>
                <a:cubicBezTo>
                  <a:pt x="2981550" y="257210"/>
                  <a:pt x="3062139" y="337799"/>
                  <a:pt x="3062139" y="437210"/>
                </a:cubicBezTo>
                <a:close/>
                <a:moveTo>
                  <a:pt x="686119" y="2160241"/>
                </a:moveTo>
                <a:lnTo>
                  <a:pt x="326119" y="2160241"/>
                </a:lnTo>
                <a:lnTo>
                  <a:pt x="326119" y="432251"/>
                </a:lnTo>
                <a:cubicBezTo>
                  <a:pt x="326119" y="332840"/>
                  <a:pt x="406708" y="252251"/>
                  <a:pt x="506119" y="252251"/>
                </a:cubicBezTo>
                <a:cubicBezTo>
                  <a:pt x="605530" y="252251"/>
                  <a:pt x="686119" y="332840"/>
                  <a:pt x="686119" y="432251"/>
                </a:cubicBezTo>
                <a:close/>
                <a:moveTo>
                  <a:pt x="1873559" y="3168352"/>
                </a:moveTo>
                <a:lnTo>
                  <a:pt x="1513559" y="3168352"/>
                </a:lnTo>
                <a:lnTo>
                  <a:pt x="1513559" y="432248"/>
                </a:lnTo>
                <a:cubicBezTo>
                  <a:pt x="1513559" y="332837"/>
                  <a:pt x="1594148" y="252248"/>
                  <a:pt x="1693559" y="252248"/>
                </a:cubicBezTo>
                <a:cubicBezTo>
                  <a:pt x="1792970" y="252248"/>
                  <a:pt x="1873559" y="332837"/>
                  <a:pt x="1873559" y="432248"/>
                </a:cubicBezTo>
                <a:close/>
                <a:moveTo>
                  <a:pt x="787520" y="3652135"/>
                </a:moveTo>
                <a:lnTo>
                  <a:pt x="787520" y="565496"/>
                </a:lnTo>
                <a:cubicBezTo>
                  <a:pt x="787520" y="360460"/>
                  <a:pt x="666637" y="194246"/>
                  <a:pt x="517520" y="194246"/>
                </a:cubicBezTo>
                <a:cubicBezTo>
                  <a:pt x="368403" y="194246"/>
                  <a:pt x="247520" y="360460"/>
                  <a:pt x="247520" y="565496"/>
                </a:cubicBezTo>
                <a:lnTo>
                  <a:pt x="247520" y="3652135"/>
                </a:lnTo>
                <a:close/>
                <a:moveTo>
                  <a:pt x="1974960" y="3652135"/>
                </a:moveTo>
                <a:lnTo>
                  <a:pt x="1974960" y="565496"/>
                </a:lnTo>
                <a:cubicBezTo>
                  <a:pt x="1974960" y="360460"/>
                  <a:pt x="1854077" y="194246"/>
                  <a:pt x="1704960" y="194246"/>
                </a:cubicBezTo>
                <a:cubicBezTo>
                  <a:pt x="1555843" y="194246"/>
                  <a:pt x="1434960" y="360460"/>
                  <a:pt x="1434960" y="565496"/>
                </a:cubicBezTo>
                <a:lnTo>
                  <a:pt x="1434960" y="3652135"/>
                </a:lnTo>
                <a:close/>
                <a:moveTo>
                  <a:pt x="3163540" y="3657096"/>
                </a:moveTo>
                <a:lnTo>
                  <a:pt x="3163540" y="570457"/>
                </a:lnTo>
                <a:cubicBezTo>
                  <a:pt x="3163540" y="365422"/>
                  <a:pt x="3042657" y="199207"/>
                  <a:pt x="2893540" y="199207"/>
                </a:cubicBezTo>
                <a:cubicBezTo>
                  <a:pt x="2744423" y="199207"/>
                  <a:pt x="2623540" y="365422"/>
                  <a:pt x="2623540" y="570457"/>
                </a:cubicBezTo>
                <a:lnTo>
                  <a:pt x="2623540" y="3657096"/>
                </a:lnTo>
                <a:close/>
                <a:moveTo>
                  <a:pt x="922929" y="3960440"/>
                </a:moveTo>
                <a:lnTo>
                  <a:pt x="112111" y="3960440"/>
                </a:lnTo>
                <a:cubicBezTo>
                  <a:pt x="50194" y="3960440"/>
                  <a:pt x="0" y="3891423"/>
                  <a:pt x="0" y="3806287"/>
                </a:cubicBezTo>
                <a:cubicBezTo>
                  <a:pt x="0" y="3721151"/>
                  <a:pt x="50194" y="3652135"/>
                  <a:pt x="112111" y="3652135"/>
                </a:cubicBezTo>
                <a:lnTo>
                  <a:pt x="121519" y="3652135"/>
                </a:lnTo>
                <a:lnTo>
                  <a:pt x="121519" y="544500"/>
                </a:lnTo>
                <a:cubicBezTo>
                  <a:pt x="121519" y="243780"/>
                  <a:pt x="298814" y="0"/>
                  <a:pt x="517519" y="0"/>
                </a:cubicBezTo>
                <a:cubicBezTo>
                  <a:pt x="736224" y="0"/>
                  <a:pt x="913519" y="243780"/>
                  <a:pt x="913519" y="544500"/>
                </a:cubicBezTo>
                <a:lnTo>
                  <a:pt x="913519" y="3652135"/>
                </a:lnTo>
                <a:lnTo>
                  <a:pt x="922929" y="3652135"/>
                </a:lnTo>
                <a:cubicBezTo>
                  <a:pt x="984846" y="3652135"/>
                  <a:pt x="1035040" y="3721151"/>
                  <a:pt x="1035040" y="3806287"/>
                </a:cubicBezTo>
                <a:cubicBezTo>
                  <a:pt x="1035040" y="3891423"/>
                  <a:pt x="984846" y="3960440"/>
                  <a:pt x="922929" y="3960440"/>
                </a:cubicBezTo>
                <a:close/>
                <a:moveTo>
                  <a:pt x="2110369" y="3960440"/>
                </a:moveTo>
                <a:lnTo>
                  <a:pt x="1299551" y="3960440"/>
                </a:lnTo>
                <a:cubicBezTo>
                  <a:pt x="1237634" y="3960440"/>
                  <a:pt x="1187440" y="3891423"/>
                  <a:pt x="1187440" y="3806287"/>
                </a:cubicBezTo>
                <a:cubicBezTo>
                  <a:pt x="1187440" y="3721151"/>
                  <a:pt x="1237634" y="3652135"/>
                  <a:pt x="1299551" y="3652135"/>
                </a:cubicBezTo>
                <a:lnTo>
                  <a:pt x="1308959" y="3652135"/>
                </a:lnTo>
                <a:lnTo>
                  <a:pt x="1308959" y="544500"/>
                </a:lnTo>
                <a:cubicBezTo>
                  <a:pt x="1308959" y="243780"/>
                  <a:pt x="1486254" y="0"/>
                  <a:pt x="1704959" y="0"/>
                </a:cubicBezTo>
                <a:cubicBezTo>
                  <a:pt x="1923664" y="0"/>
                  <a:pt x="2100959" y="243780"/>
                  <a:pt x="2100959" y="544500"/>
                </a:cubicBezTo>
                <a:lnTo>
                  <a:pt x="2100959" y="3652135"/>
                </a:lnTo>
                <a:lnTo>
                  <a:pt x="2110369" y="3652135"/>
                </a:lnTo>
                <a:cubicBezTo>
                  <a:pt x="2172286" y="3652135"/>
                  <a:pt x="2222480" y="3721151"/>
                  <a:pt x="2222480" y="3806287"/>
                </a:cubicBezTo>
                <a:cubicBezTo>
                  <a:pt x="2222480" y="3891423"/>
                  <a:pt x="2172286" y="3960440"/>
                  <a:pt x="2110369" y="3960440"/>
                </a:cubicBezTo>
                <a:close/>
                <a:moveTo>
                  <a:pt x="3298949" y="3965401"/>
                </a:moveTo>
                <a:lnTo>
                  <a:pt x="2488131" y="3965401"/>
                </a:lnTo>
                <a:cubicBezTo>
                  <a:pt x="2426214" y="3965401"/>
                  <a:pt x="2376020" y="3896384"/>
                  <a:pt x="2376020" y="3811249"/>
                </a:cubicBezTo>
                <a:cubicBezTo>
                  <a:pt x="2376020" y="3726113"/>
                  <a:pt x="2426214" y="3657096"/>
                  <a:pt x="2488131" y="3657096"/>
                </a:cubicBezTo>
                <a:lnTo>
                  <a:pt x="2497539" y="3657096"/>
                </a:lnTo>
                <a:lnTo>
                  <a:pt x="2497539" y="549461"/>
                </a:lnTo>
                <a:cubicBezTo>
                  <a:pt x="2497539" y="248741"/>
                  <a:pt x="2674834" y="4961"/>
                  <a:pt x="2893539" y="4961"/>
                </a:cubicBezTo>
                <a:cubicBezTo>
                  <a:pt x="3112244" y="4961"/>
                  <a:pt x="3289539" y="248741"/>
                  <a:pt x="3289539" y="549461"/>
                </a:cubicBezTo>
                <a:lnTo>
                  <a:pt x="3289539" y="3657096"/>
                </a:lnTo>
                <a:lnTo>
                  <a:pt x="3298949" y="3657096"/>
                </a:lnTo>
                <a:cubicBezTo>
                  <a:pt x="3360866" y="3657096"/>
                  <a:pt x="3411060" y="3726113"/>
                  <a:pt x="3411060" y="3811249"/>
                </a:cubicBezTo>
                <a:cubicBezTo>
                  <a:pt x="3411060" y="3896384"/>
                  <a:pt x="3360866" y="3965401"/>
                  <a:pt x="3298949" y="3965401"/>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8" name="Oval 2">
            <a:extLst>
              <a:ext uri="{FF2B5EF4-FFF2-40B4-BE49-F238E27FC236}">
                <a16:creationId xmlns:a16="http://schemas.microsoft.com/office/drawing/2014/main" id="{50FE5EDB-353D-4819-8536-54FF4CD221B5}"/>
              </a:ext>
            </a:extLst>
          </p:cNvPr>
          <p:cNvSpPr/>
          <p:nvPr userDrawn="1"/>
        </p:nvSpPr>
        <p:spPr>
          <a:xfrm rot="3709911">
            <a:off x="2541786" y="214508"/>
            <a:ext cx="1330091" cy="1218480"/>
          </a:xfrm>
          <a:custGeom>
            <a:avLst/>
            <a:gdLst/>
            <a:ahLst/>
            <a:cxnLst/>
            <a:rect l="l" t="t" r="r" b="b"/>
            <a:pathLst>
              <a:path w="4744677" h="4346537">
                <a:moveTo>
                  <a:pt x="4132609" y="0"/>
                </a:moveTo>
                <a:cubicBezTo>
                  <a:pt x="4470645" y="0"/>
                  <a:pt x="4744677" y="274032"/>
                  <a:pt x="4744677" y="612068"/>
                </a:cubicBezTo>
                <a:cubicBezTo>
                  <a:pt x="4744677" y="950104"/>
                  <a:pt x="4470645" y="1224136"/>
                  <a:pt x="4132609" y="1224136"/>
                </a:cubicBezTo>
                <a:cubicBezTo>
                  <a:pt x="4000619" y="1224136"/>
                  <a:pt x="3878387" y="1182357"/>
                  <a:pt x="3779124" y="1110304"/>
                </a:cubicBezTo>
                <a:lnTo>
                  <a:pt x="3136991" y="1745949"/>
                </a:lnTo>
                <a:cubicBezTo>
                  <a:pt x="3225188" y="1856579"/>
                  <a:pt x="3276364" y="1997017"/>
                  <a:pt x="3276364" y="2149407"/>
                </a:cubicBezTo>
                <a:cubicBezTo>
                  <a:pt x="3276364" y="2441531"/>
                  <a:pt x="3088309" y="2689732"/>
                  <a:pt x="2825694" y="2776754"/>
                </a:cubicBezTo>
                <a:lnTo>
                  <a:pt x="2979020" y="3414933"/>
                </a:lnTo>
                <a:cubicBezTo>
                  <a:pt x="2993560" y="3411152"/>
                  <a:pt x="3008526" y="3410433"/>
                  <a:pt x="3023660" y="3410433"/>
                </a:cubicBezTo>
                <a:cubicBezTo>
                  <a:pt x="3282158" y="3410433"/>
                  <a:pt x="3491712" y="3619987"/>
                  <a:pt x="3491712" y="3878485"/>
                </a:cubicBezTo>
                <a:cubicBezTo>
                  <a:pt x="3491712" y="4136983"/>
                  <a:pt x="3282158" y="4346537"/>
                  <a:pt x="3023660" y="4346537"/>
                </a:cubicBezTo>
                <a:cubicBezTo>
                  <a:pt x="2765162" y="4346537"/>
                  <a:pt x="2555608" y="4136983"/>
                  <a:pt x="2555608" y="3878485"/>
                </a:cubicBezTo>
                <a:cubicBezTo>
                  <a:pt x="2555608" y="3687272"/>
                  <a:pt x="2670270" y="3522840"/>
                  <a:pt x="2834857" y="3450806"/>
                </a:cubicBezTo>
                <a:lnTo>
                  <a:pt x="2680516" y="2808402"/>
                </a:lnTo>
                <a:cubicBezTo>
                  <a:pt x="2657679" y="2814229"/>
                  <a:pt x="2634131" y="2815481"/>
                  <a:pt x="2610290" y="2815481"/>
                </a:cubicBezTo>
                <a:cubicBezTo>
                  <a:pt x="2262990" y="2815481"/>
                  <a:pt x="1977773" y="2549678"/>
                  <a:pt x="1950334" y="2210098"/>
                </a:cubicBezTo>
                <a:lnTo>
                  <a:pt x="1140565" y="2210098"/>
                </a:lnTo>
                <a:cubicBezTo>
                  <a:pt x="1087517" y="2473312"/>
                  <a:pt x="854931" y="2671465"/>
                  <a:pt x="576064" y="2671465"/>
                </a:cubicBezTo>
                <a:cubicBezTo>
                  <a:pt x="257913" y="2671465"/>
                  <a:pt x="0" y="2413552"/>
                  <a:pt x="0" y="2095401"/>
                </a:cubicBezTo>
                <a:cubicBezTo>
                  <a:pt x="0" y="1777250"/>
                  <a:pt x="257913" y="1519337"/>
                  <a:pt x="576064" y="1519337"/>
                </a:cubicBezTo>
                <a:cubicBezTo>
                  <a:pt x="884345" y="1519337"/>
                  <a:pt x="1136067" y="1761496"/>
                  <a:pt x="1149172" y="2066082"/>
                </a:cubicBezTo>
                <a:lnTo>
                  <a:pt x="1952616" y="2066082"/>
                </a:lnTo>
                <a:cubicBezTo>
                  <a:pt x="1990606" y="1737340"/>
                  <a:pt x="2270784" y="1483333"/>
                  <a:pt x="2610290" y="1483333"/>
                </a:cubicBezTo>
                <a:cubicBezTo>
                  <a:pt x="2772012" y="1483333"/>
                  <a:pt x="2920272" y="1540968"/>
                  <a:pt x="3033700" y="1639167"/>
                </a:cubicBezTo>
                <a:lnTo>
                  <a:pt x="3670256" y="1009043"/>
                </a:lnTo>
                <a:cubicBezTo>
                  <a:pt x="3576170" y="903685"/>
                  <a:pt x="3520541" y="764373"/>
                  <a:pt x="3520541" y="612068"/>
                </a:cubicBezTo>
                <a:cubicBezTo>
                  <a:pt x="3520541" y="274032"/>
                  <a:pt x="3794573" y="0"/>
                  <a:pt x="4132609" y="0"/>
                </a:cubicBezTo>
                <a:close/>
              </a:path>
            </a:pathLst>
          </a:custGeom>
          <a:solidFill>
            <a:schemeClr val="bg1">
              <a:lumMod val="75000"/>
              <a:alpha val="50000"/>
            </a:schemeClr>
          </a:solidFill>
          <a:ln w="476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dirty="0"/>
          </a:p>
        </p:txBody>
      </p:sp>
      <p:sp>
        <p:nvSpPr>
          <p:cNvPr id="9" name="Oval 2">
            <a:extLst>
              <a:ext uri="{FF2B5EF4-FFF2-40B4-BE49-F238E27FC236}">
                <a16:creationId xmlns:a16="http://schemas.microsoft.com/office/drawing/2014/main" id="{3F033201-E1AD-43E3-AF6A-051BE22D8948}"/>
              </a:ext>
            </a:extLst>
          </p:cNvPr>
          <p:cNvSpPr/>
          <p:nvPr userDrawn="1"/>
        </p:nvSpPr>
        <p:spPr>
          <a:xfrm rot="19437896">
            <a:off x="1667701" y="2395655"/>
            <a:ext cx="1858078" cy="1702162"/>
          </a:xfrm>
          <a:custGeom>
            <a:avLst/>
            <a:gdLst/>
            <a:ahLst/>
            <a:cxnLst/>
            <a:rect l="l" t="t" r="r" b="b"/>
            <a:pathLst>
              <a:path w="4744677" h="4346537">
                <a:moveTo>
                  <a:pt x="4132609" y="0"/>
                </a:moveTo>
                <a:cubicBezTo>
                  <a:pt x="4470645" y="0"/>
                  <a:pt x="4744677" y="274032"/>
                  <a:pt x="4744677" y="612068"/>
                </a:cubicBezTo>
                <a:cubicBezTo>
                  <a:pt x="4744677" y="950104"/>
                  <a:pt x="4470645" y="1224136"/>
                  <a:pt x="4132609" y="1224136"/>
                </a:cubicBezTo>
                <a:cubicBezTo>
                  <a:pt x="4000619" y="1224136"/>
                  <a:pt x="3878387" y="1182357"/>
                  <a:pt x="3779124" y="1110304"/>
                </a:cubicBezTo>
                <a:lnTo>
                  <a:pt x="3136991" y="1745949"/>
                </a:lnTo>
                <a:cubicBezTo>
                  <a:pt x="3225188" y="1856579"/>
                  <a:pt x="3276364" y="1997017"/>
                  <a:pt x="3276364" y="2149407"/>
                </a:cubicBezTo>
                <a:cubicBezTo>
                  <a:pt x="3276364" y="2441531"/>
                  <a:pt x="3088309" y="2689732"/>
                  <a:pt x="2825694" y="2776754"/>
                </a:cubicBezTo>
                <a:lnTo>
                  <a:pt x="2979020" y="3414933"/>
                </a:lnTo>
                <a:cubicBezTo>
                  <a:pt x="2993560" y="3411152"/>
                  <a:pt x="3008526" y="3410433"/>
                  <a:pt x="3023660" y="3410433"/>
                </a:cubicBezTo>
                <a:cubicBezTo>
                  <a:pt x="3282158" y="3410433"/>
                  <a:pt x="3491712" y="3619987"/>
                  <a:pt x="3491712" y="3878485"/>
                </a:cubicBezTo>
                <a:cubicBezTo>
                  <a:pt x="3491712" y="4136983"/>
                  <a:pt x="3282158" y="4346537"/>
                  <a:pt x="3023660" y="4346537"/>
                </a:cubicBezTo>
                <a:cubicBezTo>
                  <a:pt x="2765162" y="4346537"/>
                  <a:pt x="2555608" y="4136983"/>
                  <a:pt x="2555608" y="3878485"/>
                </a:cubicBezTo>
                <a:cubicBezTo>
                  <a:pt x="2555608" y="3687272"/>
                  <a:pt x="2670270" y="3522840"/>
                  <a:pt x="2834857" y="3450806"/>
                </a:cubicBezTo>
                <a:lnTo>
                  <a:pt x="2680516" y="2808402"/>
                </a:lnTo>
                <a:cubicBezTo>
                  <a:pt x="2657679" y="2814229"/>
                  <a:pt x="2634131" y="2815481"/>
                  <a:pt x="2610290" y="2815481"/>
                </a:cubicBezTo>
                <a:cubicBezTo>
                  <a:pt x="2262990" y="2815481"/>
                  <a:pt x="1977773" y="2549678"/>
                  <a:pt x="1950334" y="2210098"/>
                </a:cubicBezTo>
                <a:lnTo>
                  <a:pt x="1140565" y="2210098"/>
                </a:lnTo>
                <a:cubicBezTo>
                  <a:pt x="1087517" y="2473312"/>
                  <a:pt x="854931" y="2671465"/>
                  <a:pt x="576064" y="2671465"/>
                </a:cubicBezTo>
                <a:cubicBezTo>
                  <a:pt x="257913" y="2671465"/>
                  <a:pt x="0" y="2413552"/>
                  <a:pt x="0" y="2095401"/>
                </a:cubicBezTo>
                <a:cubicBezTo>
                  <a:pt x="0" y="1777250"/>
                  <a:pt x="257913" y="1519337"/>
                  <a:pt x="576064" y="1519337"/>
                </a:cubicBezTo>
                <a:cubicBezTo>
                  <a:pt x="884345" y="1519337"/>
                  <a:pt x="1136067" y="1761496"/>
                  <a:pt x="1149172" y="2066082"/>
                </a:cubicBezTo>
                <a:lnTo>
                  <a:pt x="1952616" y="2066082"/>
                </a:lnTo>
                <a:cubicBezTo>
                  <a:pt x="1990606" y="1737340"/>
                  <a:pt x="2270784" y="1483333"/>
                  <a:pt x="2610290" y="1483333"/>
                </a:cubicBezTo>
                <a:cubicBezTo>
                  <a:pt x="2772012" y="1483333"/>
                  <a:pt x="2920272" y="1540968"/>
                  <a:pt x="3033700" y="1639167"/>
                </a:cubicBezTo>
                <a:lnTo>
                  <a:pt x="3670256" y="1009043"/>
                </a:lnTo>
                <a:cubicBezTo>
                  <a:pt x="3576170" y="903685"/>
                  <a:pt x="3520541" y="764373"/>
                  <a:pt x="3520541" y="612068"/>
                </a:cubicBezTo>
                <a:cubicBezTo>
                  <a:pt x="3520541" y="274032"/>
                  <a:pt x="3794573" y="0"/>
                  <a:pt x="4132609" y="0"/>
                </a:cubicBezTo>
                <a:close/>
              </a:path>
            </a:pathLst>
          </a:custGeom>
          <a:noFill/>
          <a:ln w="12700">
            <a:solidFill>
              <a:schemeClr val="bg1">
                <a:lumMod val="65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10" name="Oval 2">
            <a:extLst>
              <a:ext uri="{FF2B5EF4-FFF2-40B4-BE49-F238E27FC236}">
                <a16:creationId xmlns:a16="http://schemas.microsoft.com/office/drawing/2014/main" id="{3F9B0A34-7188-4FDD-863C-EBC65D630008}"/>
              </a:ext>
            </a:extLst>
          </p:cNvPr>
          <p:cNvSpPr/>
          <p:nvPr userDrawn="1"/>
        </p:nvSpPr>
        <p:spPr>
          <a:xfrm rot="3709911">
            <a:off x="2771394" y="1888445"/>
            <a:ext cx="918800" cy="841701"/>
          </a:xfrm>
          <a:custGeom>
            <a:avLst/>
            <a:gdLst/>
            <a:ahLst/>
            <a:cxnLst/>
            <a:rect l="l" t="t" r="r" b="b"/>
            <a:pathLst>
              <a:path w="4744677" h="4346537">
                <a:moveTo>
                  <a:pt x="4132609" y="0"/>
                </a:moveTo>
                <a:cubicBezTo>
                  <a:pt x="4470645" y="0"/>
                  <a:pt x="4744677" y="274032"/>
                  <a:pt x="4744677" y="612068"/>
                </a:cubicBezTo>
                <a:cubicBezTo>
                  <a:pt x="4744677" y="950104"/>
                  <a:pt x="4470645" y="1224136"/>
                  <a:pt x="4132609" y="1224136"/>
                </a:cubicBezTo>
                <a:cubicBezTo>
                  <a:pt x="4000619" y="1224136"/>
                  <a:pt x="3878387" y="1182357"/>
                  <a:pt x="3779124" y="1110304"/>
                </a:cubicBezTo>
                <a:lnTo>
                  <a:pt x="3136991" y="1745949"/>
                </a:lnTo>
                <a:cubicBezTo>
                  <a:pt x="3225188" y="1856579"/>
                  <a:pt x="3276364" y="1997017"/>
                  <a:pt x="3276364" y="2149407"/>
                </a:cubicBezTo>
                <a:cubicBezTo>
                  <a:pt x="3276364" y="2441531"/>
                  <a:pt x="3088309" y="2689732"/>
                  <a:pt x="2825694" y="2776754"/>
                </a:cubicBezTo>
                <a:lnTo>
                  <a:pt x="2979020" y="3414933"/>
                </a:lnTo>
                <a:cubicBezTo>
                  <a:pt x="2993560" y="3411152"/>
                  <a:pt x="3008526" y="3410433"/>
                  <a:pt x="3023660" y="3410433"/>
                </a:cubicBezTo>
                <a:cubicBezTo>
                  <a:pt x="3282158" y="3410433"/>
                  <a:pt x="3491712" y="3619987"/>
                  <a:pt x="3491712" y="3878485"/>
                </a:cubicBezTo>
                <a:cubicBezTo>
                  <a:pt x="3491712" y="4136983"/>
                  <a:pt x="3282158" y="4346537"/>
                  <a:pt x="3023660" y="4346537"/>
                </a:cubicBezTo>
                <a:cubicBezTo>
                  <a:pt x="2765162" y="4346537"/>
                  <a:pt x="2555608" y="4136983"/>
                  <a:pt x="2555608" y="3878485"/>
                </a:cubicBezTo>
                <a:cubicBezTo>
                  <a:pt x="2555608" y="3687272"/>
                  <a:pt x="2670270" y="3522840"/>
                  <a:pt x="2834857" y="3450806"/>
                </a:cubicBezTo>
                <a:lnTo>
                  <a:pt x="2680516" y="2808402"/>
                </a:lnTo>
                <a:cubicBezTo>
                  <a:pt x="2657679" y="2814229"/>
                  <a:pt x="2634131" y="2815481"/>
                  <a:pt x="2610290" y="2815481"/>
                </a:cubicBezTo>
                <a:cubicBezTo>
                  <a:pt x="2262990" y="2815481"/>
                  <a:pt x="1977773" y="2549678"/>
                  <a:pt x="1950334" y="2210098"/>
                </a:cubicBezTo>
                <a:lnTo>
                  <a:pt x="1140565" y="2210098"/>
                </a:lnTo>
                <a:cubicBezTo>
                  <a:pt x="1087517" y="2473312"/>
                  <a:pt x="854931" y="2671465"/>
                  <a:pt x="576064" y="2671465"/>
                </a:cubicBezTo>
                <a:cubicBezTo>
                  <a:pt x="257913" y="2671465"/>
                  <a:pt x="0" y="2413552"/>
                  <a:pt x="0" y="2095401"/>
                </a:cubicBezTo>
                <a:cubicBezTo>
                  <a:pt x="0" y="1777250"/>
                  <a:pt x="257913" y="1519337"/>
                  <a:pt x="576064" y="1519337"/>
                </a:cubicBezTo>
                <a:cubicBezTo>
                  <a:pt x="884345" y="1519337"/>
                  <a:pt x="1136067" y="1761496"/>
                  <a:pt x="1149172" y="2066082"/>
                </a:cubicBezTo>
                <a:lnTo>
                  <a:pt x="1952616" y="2066082"/>
                </a:lnTo>
                <a:cubicBezTo>
                  <a:pt x="1990606" y="1737340"/>
                  <a:pt x="2270784" y="1483333"/>
                  <a:pt x="2610290" y="1483333"/>
                </a:cubicBezTo>
                <a:cubicBezTo>
                  <a:pt x="2772012" y="1483333"/>
                  <a:pt x="2920272" y="1540968"/>
                  <a:pt x="3033700" y="1639167"/>
                </a:cubicBezTo>
                <a:lnTo>
                  <a:pt x="3670256" y="1009043"/>
                </a:lnTo>
                <a:cubicBezTo>
                  <a:pt x="3576170" y="903685"/>
                  <a:pt x="3520541" y="764373"/>
                  <a:pt x="3520541" y="612068"/>
                </a:cubicBezTo>
                <a:cubicBezTo>
                  <a:pt x="3520541" y="274032"/>
                  <a:pt x="3794573" y="0"/>
                  <a:pt x="4132609" y="0"/>
                </a:cubicBezTo>
                <a:close/>
              </a:path>
            </a:pathLst>
          </a:custGeom>
          <a:solidFill>
            <a:schemeClr val="bg1">
              <a:lumMod val="95000"/>
              <a:alpha val="60000"/>
            </a:schemeClr>
          </a:solidFill>
          <a:ln w="476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11" name="Oval 2">
            <a:extLst>
              <a:ext uri="{FF2B5EF4-FFF2-40B4-BE49-F238E27FC236}">
                <a16:creationId xmlns:a16="http://schemas.microsoft.com/office/drawing/2014/main" id="{7A6715A2-CAC1-49C5-8765-42CA701FECBA}"/>
              </a:ext>
            </a:extLst>
          </p:cNvPr>
          <p:cNvSpPr/>
          <p:nvPr userDrawn="1"/>
        </p:nvSpPr>
        <p:spPr>
          <a:xfrm>
            <a:off x="1531849" y="771595"/>
            <a:ext cx="1103690" cy="1011076"/>
          </a:xfrm>
          <a:custGeom>
            <a:avLst/>
            <a:gdLst/>
            <a:ahLst/>
            <a:cxnLst/>
            <a:rect l="l" t="t" r="r" b="b"/>
            <a:pathLst>
              <a:path w="4744677" h="4346537">
                <a:moveTo>
                  <a:pt x="4132609" y="0"/>
                </a:moveTo>
                <a:cubicBezTo>
                  <a:pt x="4470645" y="0"/>
                  <a:pt x="4744677" y="274032"/>
                  <a:pt x="4744677" y="612068"/>
                </a:cubicBezTo>
                <a:cubicBezTo>
                  <a:pt x="4744677" y="950104"/>
                  <a:pt x="4470645" y="1224136"/>
                  <a:pt x="4132609" y="1224136"/>
                </a:cubicBezTo>
                <a:cubicBezTo>
                  <a:pt x="4000619" y="1224136"/>
                  <a:pt x="3878387" y="1182357"/>
                  <a:pt x="3779124" y="1110304"/>
                </a:cubicBezTo>
                <a:lnTo>
                  <a:pt x="3136991" y="1745949"/>
                </a:lnTo>
                <a:cubicBezTo>
                  <a:pt x="3225188" y="1856579"/>
                  <a:pt x="3276364" y="1997017"/>
                  <a:pt x="3276364" y="2149407"/>
                </a:cubicBezTo>
                <a:cubicBezTo>
                  <a:pt x="3276364" y="2441531"/>
                  <a:pt x="3088309" y="2689732"/>
                  <a:pt x="2825694" y="2776754"/>
                </a:cubicBezTo>
                <a:lnTo>
                  <a:pt x="2979020" y="3414933"/>
                </a:lnTo>
                <a:cubicBezTo>
                  <a:pt x="2993560" y="3411152"/>
                  <a:pt x="3008526" y="3410433"/>
                  <a:pt x="3023660" y="3410433"/>
                </a:cubicBezTo>
                <a:cubicBezTo>
                  <a:pt x="3282158" y="3410433"/>
                  <a:pt x="3491712" y="3619987"/>
                  <a:pt x="3491712" y="3878485"/>
                </a:cubicBezTo>
                <a:cubicBezTo>
                  <a:pt x="3491712" y="4136983"/>
                  <a:pt x="3282158" y="4346537"/>
                  <a:pt x="3023660" y="4346537"/>
                </a:cubicBezTo>
                <a:cubicBezTo>
                  <a:pt x="2765162" y="4346537"/>
                  <a:pt x="2555608" y="4136983"/>
                  <a:pt x="2555608" y="3878485"/>
                </a:cubicBezTo>
                <a:cubicBezTo>
                  <a:pt x="2555608" y="3687272"/>
                  <a:pt x="2670270" y="3522840"/>
                  <a:pt x="2834857" y="3450806"/>
                </a:cubicBezTo>
                <a:lnTo>
                  <a:pt x="2680516" y="2808402"/>
                </a:lnTo>
                <a:cubicBezTo>
                  <a:pt x="2657679" y="2814229"/>
                  <a:pt x="2634131" y="2815481"/>
                  <a:pt x="2610290" y="2815481"/>
                </a:cubicBezTo>
                <a:cubicBezTo>
                  <a:pt x="2262990" y="2815481"/>
                  <a:pt x="1977773" y="2549678"/>
                  <a:pt x="1950334" y="2210098"/>
                </a:cubicBezTo>
                <a:lnTo>
                  <a:pt x="1140565" y="2210098"/>
                </a:lnTo>
                <a:cubicBezTo>
                  <a:pt x="1087517" y="2473312"/>
                  <a:pt x="854931" y="2671465"/>
                  <a:pt x="576064" y="2671465"/>
                </a:cubicBezTo>
                <a:cubicBezTo>
                  <a:pt x="257913" y="2671465"/>
                  <a:pt x="0" y="2413552"/>
                  <a:pt x="0" y="2095401"/>
                </a:cubicBezTo>
                <a:cubicBezTo>
                  <a:pt x="0" y="1777250"/>
                  <a:pt x="257913" y="1519337"/>
                  <a:pt x="576064" y="1519337"/>
                </a:cubicBezTo>
                <a:cubicBezTo>
                  <a:pt x="884345" y="1519337"/>
                  <a:pt x="1136067" y="1761496"/>
                  <a:pt x="1149172" y="2066082"/>
                </a:cubicBezTo>
                <a:lnTo>
                  <a:pt x="1952616" y="2066082"/>
                </a:lnTo>
                <a:cubicBezTo>
                  <a:pt x="1990606" y="1737340"/>
                  <a:pt x="2270784" y="1483333"/>
                  <a:pt x="2610290" y="1483333"/>
                </a:cubicBezTo>
                <a:cubicBezTo>
                  <a:pt x="2772012" y="1483333"/>
                  <a:pt x="2920272" y="1540968"/>
                  <a:pt x="3033700" y="1639167"/>
                </a:cubicBezTo>
                <a:lnTo>
                  <a:pt x="3670256" y="1009043"/>
                </a:lnTo>
                <a:cubicBezTo>
                  <a:pt x="3576170" y="903685"/>
                  <a:pt x="3520541" y="764373"/>
                  <a:pt x="3520541" y="612068"/>
                </a:cubicBezTo>
                <a:cubicBezTo>
                  <a:pt x="3520541" y="274032"/>
                  <a:pt x="3794573" y="0"/>
                  <a:pt x="4132609" y="0"/>
                </a:cubicBezTo>
                <a:close/>
              </a:path>
            </a:pathLst>
          </a:custGeom>
          <a:solidFill>
            <a:schemeClr val="bg1">
              <a:lumMod val="95000"/>
              <a:alpha val="50000"/>
            </a:schemeClr>
          </a:solidFill>
          <a:ln w="476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12" name="Oval 2">
            <a:extLst>
              <a:ext uri="{FF2B5EF4-FFF2-40B4-BE49-F238E27FC236}">
                <a16:creationId xmlns:a16="http://schemas.microsoft.com/office/drawing/2014/main" id="{258AFF39-4CCD-49C9-804A-BD0143BD5B75}"/>
              </a:ext>
            </a:extLst>
          </p:cNvPr>
          <p:cNvSpPr/>
          <p:nvPr userDrawn="1"/>
        </p:nvSpPr>
        <p:spPr>
          <a:xfrm rot="19437896">
            <a:off x="3099160" y="566763"/>
            <a:ext cx="1858078" cy="1702162"/>
          </a:xfrm>
          <a:custGeom>
            <a:avLst/>
            <a:gdLst/>
            <a:ahLst/>
            <a:cxnLst/>
            <a:rect l="l" t="t" r="r" b="b"/>
            <a:pathLst>
              <a:path w="4744677" h="4346537">
                <a:moveTo>
                  <a:pt x="4132609" y="0"/>
                </a:moveTo>
                <a:cubicBezTo>
                  <a:pt x="4470645" y="0"/>
                  <a:pt x="4744677" y="274032"/>
                  <a:pt x="4744677" y="612068"/>
                </a:cubicBezTo>
                <a:cubicBezTo>
                  <a:pt x="4744677" y="950104"/>
                  <a:pt x="4470645" y="1224136"/>
                  <a:pt x="4132609" y="1224136"/>
                </a:cubicBezTo>
                <a:cubicBezTo>
                  <a:pt x="4000619" y="1224136"/>
                  <a:pt x="3878387" y="1182357"/>
                  <a:pt x="3779124" y="1110304"/>
                </a:cubicBezTo>
                <a:lnTo>
                  <a:pt x="3136991" y="1745949"/>
                </a:lnTo>
                <a:cubicBezTo>
                  <a:pt x="3225188" y="1856579"/>
                  <a:pt x="3276364" y="1997017"/>
                  <a:pt x="3276364" y="2149407"/>
                </a:cubicBezTo>
                <a:cubicBezTo>
                  <a:pt x="3276364" y="2441531"/>
                  <a:pt x="3088309" y="2689732"/>
                  <a:pt x="2825694" y="2776754"/>
                </a:cubicBezTo>
                <a:lnTo>
                  <a:pt x="2979020" y="3414933"/>
                </a:lnTo>
                <a:cubicBezTo>
                  <a:pt x="2993560" y="3411152"/>
                  <a:pt x="3008526" y="3410433"/>
                  <a:pt x="3023660" y="3410433"/>
                </a:cubicBezTo>
                <a:cubicBezTo>
                  <a:pt x="3282158" y="3410433"/>
                  <a:pt x="3491712" y="3619987"/>
                  <a:pt x="3491712" y="3878485"/>
                </a:cubicBezTo>
                <a:cubicBezTo>
                  <a:pt x="3491712" y="4136983"/>
                  <a:pt x="3282158" y="4346537"/>
                  <a:pt x="3023660" y="4346537"/>
                </a:cubicBezTo>
                <a:cubicBezTo>
                  <a:pt x="2765162" y="4346537"/>
                  <a:pt x="2555608" y="4136983"/>
                  <a:pt x="2555608" y="3878485"/>
                </a:cubicBezTo>
                <a:cubicBezTo>
                  <a:pt x="2555608" y="3687272"/>
                  <a:pt x="2670270" y="3522840"/>
                  <a:pt x="2834857" y="3450806"/>
                </a:cubicBezTo>
                <a:lnTo>
                  <a:pt x="2680516" y="2808402"/>
                </a:lnTo>
                <a:cubicBezTo>
                  <a:pt x="2657679" y="2814229"/>
                  <a:pt x="2634131" y="2815481"/>
                  <a:pt x="2610290" y="2815481"/>
                </a:cubicBezTo>
                <a:cubicBezTo>
                  <a:pt x="2262990" y="2815481"/>
                  <a:pt x="1977773" y="2549678"/>
                  <a:pt x="1950334" y="2210098"/>
                </a:cubicBezTo>
                <a:lnTo>
                  <a:pt x="1140565" y="2210098"/>
                </a:lnTo>
                <a:cubicBezTo>
                  <a:pt x="1087517" y="2473312"/>
                  <a:pt x="854931" y="2671465"/>
                  <a:pt x="576064" y="2671465"/>
                </a:cubicBezTo>
                <a:cubicBezTo>
                  <a:pt x="257913" y="2671465"/>
                  <a:pt x="0" y="2413552"/>
                  <a:pt x="0" y="2095401"/>
                </a:cubicBezTo>
                <a:cubicBezTo>
                  <a:pt x="0" y="1777250"/>
                  <a:pt x="257913" y="1519337"/>
                  <a:pt x="576064" y="1519337"/>
                </a:cubicBezTo>
                <a:cubicBezTo>
                  <a:pt x="884345" y="1519337"/>
                  <a:pt x="1136067" y="1761496"/>
                  <a:pt x="1149172" y="2066082"/>
                </a:cubicBezTo>
                <a:lnTo>
                  <a:pt x="1952616" y="2066082"/>
                </a:lnTo>
                <a:cubicBezTo>
                  <a:pt x="1990606" y="1737340"/>
                  <a:pt x="2270784" y="1483333"/>
                  <a:pt x="2610290" y="1483333"/>
                </a:cubicBezTo>
                <a:cubicBezTo>
                  <a:pt x="2772012" y="1483333"/>
                  <a:pt x="2920272" y="1540968"/>
                  <a:pt x="3033700" y="1639167"/>
                </a:cubicBezTo>
                <a:lnTo>
                  <a:pt x="3670256" y="1009043"/>
                </a:lnTo>
                <a:cubicBezTo>
                  <a:pt x="3576170" y="903685"/>
                  <a:pt x="3520541" y="764373"/>
                  <a:pt x="3520541" y="612068"/>
                </a:cubicBezTo>
                <a:cubicBezTo>
                  <a:pt x="3520541" y="274032"/>
                  <a:pt x="3794573" y="0"/>
                  <a:pt x="4132609" y="0"/>
                </a:cubicBezTo>
                <a:close/>
              </a:path>
            </a:pathLst>
          </a:custGeom>
          <a:noFill/>
          <a:ln w="12700">
            <a:solidFill>
              <a:schemeClr val="bg1">
                <a:lumMod val="65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13" name="Oval 2">
            <a:extLst>
              <a:ext uri="{FF2B5EF4-FFF2-40B4-BE49-F238E27FC236}">
                <a16:creationId xmlns:a16="http://schemas.microsoft.com/office/drawing/2014/main" id="{15E4A139-D6A2-45B0-BB23-6335B6CA08F7}"/>
              </a:ext>
            </a:extLst>
          </p:cNvPr>
          <p:cNvSpPr/>
          <p:nvPr userDrawn="1"/>
        </p:nvSpPr>
        <p:spPr>
          <a:xfrm rot="3709911">
            <a:off x="153430" y="1568340"/>
            <a:ext cx="918800" cy="841701"/>
          </a:xfrm>
          <a:custGeom>
            <a:avLst/>
            <a:gdLst/>
            <a:ahLst/>
            <a:cxnLst/>
            <a:rect l="l" t="t" r="r" b="b"/>
            <a:pathLst>
              <a:path w="4744677" h="4346537">
                <a:moveTo>
                  <a:pt x="4132609" y="0"/>
                </a:moveTo>
                <a:cubicBezTo>
                  <a:pt x="4470645" y="0"/>
                  <a:pt x="4744677" y="274032"/>
                  <a:pt x="4744677" y="612068"/>
                </a:cubicBezTo>
                <a:cubicBezTo>
                  <a:pt x="4744677" y="950104"/>
                  <a:pt x="4470645" y="1224136"/>
                  <a:pt x="4132609" y="1224136"/>
                </a:cubicBezTo>
                <a:cubicBezTo>
                  <a:pt x="4000619" y="1224136"/>
                  <a:pt x="3878387" y="1182357"/>
                  <a:pt x="3779124" y="1110304"/>
                </a:cubicBezTo>
                <a:lnTo>
                  <a:pt x="3136991" y="1745949"/>
                </a:lnTo>
                <a:cubicBezTo>
                  <a:pt x="3225188" y="1856579"/>
                  <a:pt x="3276364" y="1997017"/>
                  <a:pt x="3276364" y="2149407"/>
                </a:cubicBezTo>
                <a:cubicBezTo>
                  <a:pt x="3276364" y="2441531"/>
                  <a:pt x="3088309" y="2689732"/>
                  <a:pt x="2825694" y="2776754"/>
                </a:cubicBezTo>
                <a:lnTo>
                  <a:pt x="2979020" y="3414933"/>
                </a:lnTo>
                <a:cubicBezTo>
                  <a:pt x="2993560" y="3411152"/>
                  <a:pt x="3008526" y="3410433"/>
                  <a:pt x="3023660" y="3410433"/>
                </a:cubicBezTo>
                <a:cubicBezTo>
                  <a:pt x="3282158" y="3410433"/>
                  <a:pt x="3491712" y="3619987"/>
                  <a:pt x="3491712" y="3878485"/>
                </a:cubicBezTo>
                <a:cubicBezTo>
                  <a:pt x="3491712" y="4136983"/>
                  <a:pt x="3282158" y="4346537"/>
                  <a:pt x="3023660" y="4346537"/>
                </a:cubicBezTo>
                <a:cubicBezTo>
                  <a:pt x="2765162" y="4346537"/>
                  <a:pt x="2555608" y="4136983"/>
                  <a:pt x="2555608" y="3878485"/>
                </a:cubicBezTo>
                <a:cubicBezTo>
                  <a:pt x="2555608" y="3687272"/>
                  <a:pt x="2670270" y="3522840"/>
                  <a:pt x="2834857" y="3450806"/>
                </a:cubicBezTo>
                <a:lnTo>
                  <a:pt x="2680516" y="2808402"/>
                </a:lnTo>
                <a:cubicBezTo>
                  <a:pt x="2657679" y="2814229"/>
                  <a:pt x="2634131" y="2815481"/>
                  <a:pt x="2610290" y="2815481"/>
                </a:cubicBezTo>
                <a:cubicBezTo>
                  <a:pt x="2262990" y="2815481"/>
                  <a:pt x="1977773" y="2549678"/>
                  <a:pt x="1950334" y="2210098"/>
                </a:cubicBezTo>
                <a:lnTo>
                  <a:pt x="1140565" y="2210098"/>
                </a:lnTo>
                <a:cubicBezTo>
                  <a:pt x="1087517" y="2473312"/>
                  <a:pt x="854931" y="2671465"/>
                  <a:pt x="576064" y="2671465"/>
                </a:cubicBezTo>
                <a:cubicBezTo>
                  <a:pt x="257913" y="2671465"/>
                  <a:pt x="0" y="2413552"/>
                  <a:pt x="0" y="2095401"/>
                </a:cubicBezTo>
                <a:cubicBezTo>
                  <a:pt x="0" y="1777250"/>
                  <a:pt x="257913" y="1519337"/>
                  <a:pt x="576064" y="1519337"/>
                </a:cubicBezTo>
                <a:cubicBezTo>
                  <a:pt x="884345" y="1519337"/>
                  <a:pt x="1136067" y="1761496"/>
                  <a:pt x="1149172" y="2066082"/>
                </a:cubicBezTo>
                <a:lnTo>
                  <a:pt x="1952616" y="2066082"/>
                </a:lnTo>
                <a:cubicBezTo>
                  <a:pt x="1990606" y="1737340"/>
                  <a:pt x="2270784" y="1483333"/>
                  <a:pt x="2610290" y="1483333"/>
                </a:cubicBezTo>
                <a:cubicBezTo>
                  <a:pt x="2772012" y="1483333"/>
                  <a:pt x="2920272" y="1540968"/>
                  <a:pt x="3033700" y="1639167"/>
                </a:cubicBezTo>
                <a:lnTo>
                  <a:pt x="3670256" y="1009043"/>
                </a:lnTo>
                <a:cubicBezTo>
                  <a:pt x="3576170" y="903685"/>
                  <a:pt x="3520541" y="764373"/>
                  <a:pt x="3520541" y="612068"/>
                </a:cubicBezTo>
                <a:cubicBezTo>
                  <a:pt x="3520541" y="274032"/>
                  <a:pt x="3794573" y="0"/>
                  <a:pt x="4132609" y="0"/>
                </a:cubicBezTo>
                <a:close/>
              </a:path>
            </a:pathLst>
          </a:custGeom>
          <a:solidFill>
            <a:schemeClr val="bg1">
              <a:lumMod val="85000"/>
            </a:schemeClr>
          </a:solidFill>
          <a:ln w="476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14" name="Oval 2">
            <a:extLst>
              <a:ext uri="{FF2B5EF4-FFF2-40B4-BE49-F238E27FC236}">
                <a16:creationId xmlns:a16="http://schemas.microsoft.com/office/drawing/2014/main" id="{5E09D454-B149-457D-9282-57777B1C71B3}"/>
              </a:ext>
            </a:extLst>
          </p:cNvPr>
          <p:cNvSpPr/>
          <p:nvPr userDrawn="1"/>
        </p:nvSpPr>
        <p:spPr>
          <a:xfrm rot="8100000">
            <a:off x="1367948" y="62020"/>
            <a:ext cx="957058" cy="876749"/>
          </a:xfrm>
          <a:custGeom>
            <a:avLst/>
            <a:gdLst/>
            <a:ahLst/>
            <a:cxnLst/>
            <a:rect l="l" t="t" r="r" b="b"/>
            <a:pathLst>
              <a:path w="4744677" h="4346537">
                <a:moveTo>
                  <a:pt x="4132609" y="0"/>
                </a:moveTo>
                <a:cubicBezTo>
                  <a:pt x="4470645" y="0"/>
                  <a:pt x="4744677" y="274032"/>
                  <a:pt x="4744677" y="612068"/>
                </a:cubicBezTo>
                <a:cubicBezTo>
                  <a:pt x="4744677" y="950104"/>
                  <a:pt x="4470645" y="1224136"/>
                  <a:pt x="4132609" y="1224136"/>
                </a:cubicBezTo>
                <a:cubicBezTo>
                  <a:pt x="4000619" y="1224136"/>
                  <a:pt x="3878387" y="1182357"/>
                  <a:pt x="3779124" y="1110304"/>
                </a:cubicBezTo>
                <a:lnTo>
                  <a:pt x="3136991" y="1745949"/>
                </a:lnTo>
                <a:cubicBezTo>
                  <a:pt x="3225188" y="1856579"/>
                  <a:pt x="3276364" y="1997017"/>
                  <a:pt x="3276364" y="2149407"/>
                </a:cubicBezTo>
                <a:cubicBezTo>
                  <a:pt x="3276364" y="2441531"/>
                  <a:pt x="3088309" y="2689732"/>
                  <a:pt x="2825694" y="2776754"/>
                </a:cubicBezTo>
                <a:lnTo>
                  <a:pt x="2979020" y="3414933"/>
                </a:lnTo>
                <a:cubicBezTo>
                  <a:pt x="2993560" y="3411152"/>
                  <a:pt x="3008526" y="3410433"/>
                  <a:pt x="3023660" y="3410433"/>
                </a:cubicBezTo>
                <a:cubicBezTo>
                  <a:pt x="3282158" y="3410433"/>
                  <a:pt x="3491712" y="3619987"/>
                  <a:pt x="3491712" y="3878485"/>
                </a:cubicBezTo>
                <a:cubicBezTo>
                  <a:pt x="3491712" y="4136983"/>
                  <a:pt x="3282158" y="4346537"/>
                  <a:pt x="3023660" y="4346537"/>
                </a:cubicBezTo>
                <a:cubicBezTo>
                  <a:pt x="2765162" y="4346537"/>
                  <a:pt x="2555608" y="4136983"/>
                  <a:pt x="2555608" y="3878485"/>
                </a:cubicBezTo>
                <a:cubicBezTo>
                  <a:pt x="2555608" y="3687272"/>
                  <a:pt x="2670270" y="3522840"/>
                  <a:pt x="2834857" y="3450806"/>
                </a:cubicBezTo>
                <a:lnTo>
                  <a:pt x="2680516" y="2808402"/>
                </a:lnTo>
                <a:cubicBezTo>
                  <a:pt x="2657679" y="2814229"/>
                  <a:pt x="2634131" y="2815481"/>
                  <a:pt x="2610290" y="2815481"/>
                </a:cubicBezTo>
                <a:cubicBezTo>
                  <a:pt x="2262990" y="2815481"/>
                  <a:pt x="1977773" y="2549678"/>
                  <a:pt x="1950334" y="2210098"/>
                </a:cubicBezTo>
                <a:lnTo>
                  <a:pt x="1140565" y="2210098"/>
                </a:lnTo>
                <a:cubicBezTo>
                  <a:pt x="1087517" y="2473312"/>
                  <a:pt x="854931" y="2671465"/>
                  <a:pt x="576064" y="2671465"/>
                </a:cubicBezTo>
                <a:cubicBezTo>
                  <a:pt x="257913" y="2671465"/>
                  <a:pt x="0" y="2413552"/>
                  <a:pt x="0" y="2095401"/>
                </a:cubicBezTo>
                <a:cubicBezTo>
                  <a:pt x="0" y="1777250"/>
                  <a:pt x="257913" y="1519337"/>
                  <a:pt x="576064" y="1519337"/>
                </a:cubicBezTo>
                <a:cubicBezTo>
                  <a:pt x="884345" y="1519337"/>
                  <a:pt x="1136067" y="1761496"/>
                  <a:pt x="1149172" y="2066082"/>
                </a:cubicBezTo>
                <a:lnTo>
                  <a:pt x="1952616" y="2066082"/>
                </a:lnTo>
                <a:cubicBezTo>
                  <a:pt x="1990606" y="1737340"/>
                  <a:pt x="2270784" y="1483333"/>
                  <a:pt x="2610290" y="1483333"/>
                </a:cubicBezTo>
                <a:cubicBezTo>
                  <a:pt x="2772012" y="1483333"/>
                  <a:pt x="2920272" y="1540968"/>
                  <a:pt x="3033700" y="1639167"/>
                </a:cubicBezTo>
                <a:lnTo>
                  <a:pt x="3670256" y="1009043"/>
                </a:lnTo>
                <a:cubicBezTo>
                  <a:pt x="3576170" y="903685"/>
                  <a:pt x="3520541" y="764373"/>
                  <a:pt x="3520541" y="612068"/>
                </a:cubicBezTo>
                <a:cubicBezTo>
                  <a:pt x="3520541" y="274032"/>
                  <a:pt x="3794573" y="0"/>
                  <a:pt x="4132609" y="0"/>
                </a:cubicBezTo>
                <a:close/>
              </a:path>
            </a:pathLst>
          </a:custGeom>
          <a:solidFill>
            <a:schemeClr val="bg1">
              <a:lumMod val="75000"/>
              <a:alpha val="50000"/>
            </a:schemeClr>
          </a:solidFill>
          <a:ln w="476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15" name="Oval 2">
            <a:extLst>
              <a:ext uri="{FF2B5EF4-FFF2-40B4-BE49-F238E27FC236}">
                <a16:creationId xmlns:a16="http://schemas.microsoft.com/office/drawing/2014/main" id="{A7DB7F0E-E259-4591-A166-919BA9772816}"/>
              </a:ext>
            </a:extLst>
          </p:cNvPr>
          <p:cNvSpPr/>
          <p:nvPr userDrawn="1"/>
        </p:nvSpPr>
        <p:spPr>
          <a:xfrm rot="8100000">
            <a:off x="879296" y="1266839"/>
            <a:ext cx="2266749" cy="2076540"/>
          </a:xfrm>
          <a:custGeom>
            <a:avLst/>
            <a:gdLst/>
            <a:ahLst/>
            <a:cxnLst/>
            <a:rect l="l" t="t" r="r" b="b"/>
            <a:pathLst>
              <a:path w="4744677" h="4346537">
                <a:moveTo>
                  <a:pt x="4132609" y="0"/>
                </a:moveTo>
                <a:cubicBezTo>
                  <a:pt x="4470645" y="0"/>
                  <a:pt x="4744677" y="274032"/>
                  <a:pt x="4744677" y="612068"/>
                </a:cubicBezTo>
                <a:cubicBezTo>
                  <a:pt x="4744677" y="950104"/>
                  <a:pt x="4470645" y="1224136"/>
                  <a:pt x="4132609" y="1224136"/>
                </a:cubicBezTo>
                <a:cubicBezTo>
                  <a:pt x="4000619" y="1224136"/>
                  <a:pt x="3878387" y="1182357"/>
                  <a:pt x="3779124" y="1110304"/>
                </a:cubicBezTo>
                <a:lnTo>
                  <a:pt x="3136991" y="1745949"/>
                </a:lnTo>
                <a:cubicBezTo>
                  <a:pt x="3225188" y="1856579"/>
                  <a:pt x="3276364" y="1997017"/>
                  <a:pt x="3276364" y="2149407"/>
                </a:cubicBezTo>
                <a:cubicBezTo>
                  <a:pt x="3276364" y="2441531"/>
                  <a:pt x="3088309" y="2689732"/>
                  <a:pt x="2825694" y="2776754"/>
                </a:cubicBezTo>
                <a:lnTo>
                  <a:pt x="2979020" y="3414933"/>
                </a:lnTo>
                <a:cubicBezTo>
                  <a:pt x="2993560" y="3411152"/>
                  <a:pt x="3008526" y="3410433"/>
                  <a:pt x="3023660" y="3410433"/>
                </a:cubicBezTo>
                <a:cubicBezTo>
                  <a:pt x="3282158" y="3410433"/>
                  <a:pt x="3491712" y="3619987"/>
                  <a:pt x="3491712" y="3878485"/>
                </a:cubicBezTo>
                <a:cubicBezTo>
                  <a:pt x="3491712" y="4136983"/>
                  <a:pt x="3282158" y="4346537"/>
                  <a:pt x="3023660" y="4346537"/>
                </a:cubicBezTo>
                <a:cubicBezTo>
                  <a:pt x="2765162" y="4346537"/>
                  <a:pt x="2555608" y="4136983"/>
                  <a:pt x="2555608" y="3878485"/>
                </a:cubicBezTo>
                <a:cubicBezTo>
                  <a:pt x="2555608" y="3687272"/>
                  <a:pt x="2670270" y="3522840"/>
                  <a:pt x="2834857" y="3450806"/>
                </a:cubicBezTo>
                <a:lnTo>
                  <a:pt x="2680516" y="2808402"/>
                </a:lnTo>
                <a:cubicBezTo>
                  <a:pt x="2657679" y="2814229"/>
                  <a:pt x="2634131" y="2815481"/>
                  <a:pt x="2610290" y="2815481"/>
                </a:cubicBezTo>
                <a:cubicBezTo>
                  <a:pt x="2262990" y="2815481"/>
                  <a:pt x="1977773" y="2549678"/>
                  <a:pt x="1950334" y="2210098"/>
                </a:cubicBezTo>
                <a:lnTo>
                  <a:pt x="1140565" y="2210098"/>
                </a:lnTo>
                <a:cubicBezTo>
                  <a:pt x="1087517" y="2473312"/>
                  <a:pt x="854931" y="2671465"/>
                  <a:pt x="576064" y="2671465"/>
                </a:cubicBezTo>
                <a:cubicBezTo>
                  <a:pt x="257913" y="2671465"/>
                  <a:pt x="0" y="2413552"/>
                  <a:pt x="0" y="2095401"/>
                </a:cubicBezTo>
                <a:cubicBezTo>
                  <a:pt x="0" y="1777250"/>
                  <a:pt x="257913" y="1519337"/>
                  <a:pt x="576064" y="1519337"/>
                </a:cubicBezTo>
                <a:cubicBezTo>
                  <a:pt x="884345" y="1519337"/>
                  <a:pt x="1136067" y="1761496"/>
                  <a:pt x="1149172" y="2066082"/>
                </a:cubicBezTo>
                <a:lnTo>
                  <a:pt x="1952616" y="2066082"/>
                </a:lnTo>
                <a:cubicBezTo>
                  <a:pt x="1990606" y="1737340"/>
                  <a:pt x="2270784" y="1483333"/>
                  <a:pt x="2610290" y="1483333"/>
                </a:cubicBezTo>
                <a:cubicBezTo>
                  <a:pt x="2772012" y="1483333"/>
                  <a:pt x="2920272" y="1540968"/>
                  <a:pt x="3033700" y="1639167"/>
                </a:cubicBezTo>
                <a:lnTo>
                  <a:pt x="3670256" y="1009043"/>
                </a:lnTo>
                <a:cubicBezTo>
                  <a:pt x="3576170" y="903685"/>
                  <a:pt x="3520541" y="764373"/>
                  <a:pt x="3520541" y="612068"/>
                </a:cubicBezTo>
                <a:cubicBezTo>
                  <a:pt x="3520541" y="274032"/>
                  <a:pt x="3794573" y="0"/>
                  <a:pt x="4132609" y="0"/>
                </a:cubicBezTo>
                <a:close/>
              </a:path>
            </a:pathLst>
          </a:custGeom>
          <a:solidFill>
            <a:schemeClr val="bg1">
              <a:lumMod val="50000"/>
              <a:alpha val="5000"/>
            </a:schemeClr>
          </a:solidFill>
          <a:ln w="476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16" name="Oval 2">
            <a:extLst>
              <a:ext uri="{FF2B5EF4-FFF2-40B4-BE49-F238E27FC236}">
                <a16:creationId xmlns:a16="http://schemas.microsoft.com/office/drawing/2014/main" id="{A0162662-A4CA-4E7B-B9BB-8501D24C337B}"/>
              </a:ext>
            </a:extLst>
          </p:cNvPr>
          <p:cNvSpPr/>
          <p:nvPr userDrawn="1"/>
        </p:nvSpPr>
        <p:spPr>
          <a:xfrm rot="5157174">
            <a:off x="3375634" y="1764038"/>
            <a:ext cx="1513674" cy="1386658"/>
          </a:xfrm>
          <a:custGeom>
            <a:avLst/>
            <a:gdLst/>
            <a:ahLst/>
            <a:cxnLst/>
            <a:rect l="l" t="t" r="r" b="b"/>
            <a:pathLst>
              <a:path w="4744677" h="4346537">
                <a:moveTo>
                  <a:pt x="4132609" y="0"/>
                </a:moveTo>
                <a:cubicBezTo>
                  <a:pt x="4470645" y="0"/>
                  <a:pt x="4744677" y="274032"/>
                  <a:pt x="4744677" y="612068"/>
                </a:cubicBezTo>
                <a:cubicBezTo>
                  <a:pt x="4744677" y="950104"/>
                  <a:pt x="4470645" y="1224136"/>
                  <a:pt x="4132609" y="1224136"/>
                </a:cubicBezTo>
                <a:cubicBezTo>
                  <a:pt x="4000619" y="1224136"/>
                  <a:pt x="3878387" y="1182357"/>
                  <a:pt x="3779124" y="1110304"/>
                </a:cubicBezTo>
                <a:lnTo>
                  <a:pt x="3136991" y="1745949"/>
                </a:lnTo>
                <a:cubicBezTo>
                  <a:pt x="3225188" y="1856579"/>
                  <a:pt x="3276364" y="1997017"/>
                  <a:pt x="3276364" y="2149407"/>
                </a:cubicBezTo>
                <a:cubicBezTo>
                  <a:pt x="3276364" y="2441531"/>
                  <a:pt x="3088309" y="2689732"/>
                  <a:pt x="2825694" y="2776754"/>
                </a:cubicBezTo>
                <a:lnTo>
                  <a:pt x="2979020" y="3414933"/>
                </a:lnTo>
                <a:cubicBezTo>
                  <a:pt x="2993560" y="3411152"/>
                  <a:pt x="3008526" y="3410433"/>
                  <a:pt x="3023660" y="3410433"/>
                </a:cubicBezTo>
                <a:cubicBezTo>
                  <a:pt x="3282158" y="3410433"/>
                  <a:pt x="3491712" y="3619987"/>
                  <a:pt x="3491712" y="3878485"/>
                </a:cubicBezTo>
                <a:cubicBezTo>
                  <a:pt x="3491712" y="4136983"/>
                  <a:pt x="3282158" y="4346537"/>
                  <a:pt x="3023660" y="4346537"/>
                </a:cubicBezTo>
                <a:cubicBezTo>
                  <a:pt x="2765162" y="4346537"/>
                  <a:pt x="2555608" y="4136983"/>
                  <a:pt x="2555608" y="3878485"/>
                </a:cubicBezTo>
                <a:cubicBezTo>
                  <a:pt x="2555608" y="3687272"/>
                  <a:pt x="2670270" y="3522840"/>
                  <a:pt x="2834857" y="3450806"/>
                </a:cubicBezTo>
                <a:lnTo>
                  <a:pt x="2680516" y="2808402"/>
                </a:lnTo>
                <a:cubicBezTo>
                  <a:pt x="2657679" y="2814229"/>
                  <a:pt x="2634131" y="2815481"/>
                  <a:pt x="2610290" y="2815481"/>
                </a:cubicBezTo>
                <a:cubicBezTo>
                  <a:pt x="2262990" y="2815481"/>
                  <a:pt x="1977773" y="2549678"/>
                  <a:pt x="1950334" y="2210098"/>
                </a:cubicBezTo>
                <a:lnTo>
                  <a:pt x="1140565" y="2210098"/>
                </a:lnTo>
                <a:cubicBezTo>
                  <a:pt x="1087517" y="2473312"/>
                  <a:pt x="854931" y="2671465"/>
                  <a:pt x="576064" y="2671465"/>
                </a:cubicBezTo>
                <a:cubicBezTo>
                  <a:pt x="257913" y="2671465"/>
                  <a:pt x="0" y="2413552"/>
                  <a:pt x="0" y="2095401"/>
                </a:cubicBezTo>
                <a:cubicBezTo>
                  <a:pt x="0" y="1777250"/>
                  <a:pt x="257913" y="1519337"/>
                  <a:pt x="576064" y="1519337"/>
                </a:cubicBezTo>
                <a:cubicBezTo>
                  <a:pt x="884345" y="1519337"/>
                  <a:pt x="1136067" y="1761496"/>
                  <a:pt x="1149172" y="2066082"/>
                </a:cubicBezTo>
                <a:lnTo>
                  <a:pt x="1952616" y="2066082"/>
                </a:lnTo>
                <a:cubicBezTo>
                  <a:pt x="1990606" y="1737340"/>
                  <a:pt x="2270784" y="1483333"/>
                  <a:pt x="2610290" y="1483333"/>
                </a:cubicBezTo>
                <a:cubicBezTo>
                  <a:pt x="2772012" y="1483333"/>
                  <a:pt x="2920272" y="1540968"/>
                  <a:pt x="3033700" y="1639167"/>
                </a:cubicBezTo>
                <a:lnTo>
                  <a:pt x="3670256" y="1009043"/>
                </a:lnTo>
                <a:cubicBezTo>
                  <a:pt x="3576170" y="903685"/>
                  <a:pt x="3520541" y="764373"/>
                  <a:pt x="3520541" y="612068"/>
                </a:cubicBezTo>
                <a:cubicBezTo>
                  <a:pt x="3520541" y="274032"/>
                  <a:pt x="3794573" y="0"/>
                  <a:pt x="4132609" y="0"/>
                </a:cubicBezTo>
                <a:close/>
              </a:path>
            </a:pathLst>
          </a:custGeom>
          <a:solidFill>
            <a:schemeClr val="bg1">
              <a:lumMod val="50000"/>
              <a:alpha val="5000"/>
            </a:schemeClr>
          </a:solidFill>
          <a:ln w="476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17" name="Oval 2">
            <a:extLst>
              <a:ext uri="{FF2B5EF4-FFF2-40B4-BE49-F238E27FC236}">
                <a16:creationId xmlns:a16="http://schemas.microsoft.com/office/drawing/2014/main" id="{C531793C-3E6E-4557-AF41-ADA8D2535276}"/>
              </a:ext>
            </a:extLst>
          </p:cNvPr>
          <p:cNvSpPr/>
          <p:nvPr userDrawn="1"/>
        </p:nvSpPr>
        <p:spPr>
          <a:xfrm rot="900000">
            <a:off x="3221006" y="2808606"/>
            <a:ext cx="1132658" cy="1037613"/>
          </a:xfrm>
          <a:custGeom>
            <a:avLst/>
            <a:gdLst/>
            <a:ahLst/>
            <a:cxnLst/>
            <a:rect l="l" t="t" r="r" b="b"/>
            <a:pathLst>
              <a:path w="4744677" h="4346537">
                <a:moveTo>
                  <a:pt x="4132609" y="0"/>
                </a:moveTo>
                <a:cubicBezTo>
                  <a:pt x="4470645" y="0"/>
                  <a:pt x="4744677" y="274032"/>
                  <a:pt x="4744677" y="612068"/>
                </a:cubicBezTo>
                <a:cubicBezTo>
                  <a:pt x="4744677" y="950104"/>
                  <a:pt x="4470645" y="1224136"/>
                  <a:pt x="4132609" y="1224136"/>
                </a:cubicBezTo>
                <a:cubicBezTo>
                  <a:pt x="4000619" y="1224136"/>
                  <a:pt x="3878387" y="1182357"/>
                  <a:pt x="3779124" y="1110304"/>
                </a:cubicBezTo>
                <a:lnTo>
                  <a:pt x="3136991" y="1745949"/>
                </a:lnTo>
                <a:cubicBezTo>
                  <a:pt x="3225188" y="1856579"/>
                  <a:pt x="3276364" y="1997017"/>
                  <a:pt x="3276364" y="2149407"/>
                </a:cubicBezTo>
                <a:cubicBezTo>
                  <a:pt x="3276364" y="2441531"/>
                  <a:pt x="3088309" y="2689732"/>
                  <a:pt x="2825694" y="2776754"/>
                </a:cubicBezTo>
                <a:lnTo>
                  <a:pt x="2979020" y="3414933"/>
                </a:lnTo>
                <a:cubicBezTo>
                  <a:pt x="2993560" y="3411152"/>
                  <a:pt x="3008526" y="3410433"/>
                  <a:pt x="3023660" y="3410433"/>
                </a:cubicBezTo>
                <a:cubicBezTo>
                  <a:pt x="3282158" y="3410433"/>
                  <a:pt x="3491712" y="3619987"/>
                  <a:pt x="3491712" y="3878485"/>
                </a:cubicBezTo>
                <a:cubicBezTo>
                  <a:pt x="3491712" y="4136983"/>
                  <a:pt x="3282158" y="4346537"/>
                  <a:pt x="3023660" y="4346537"/>
                </a:cubicBezTo>
                <a:cubicBezTo>
                  <a:pt x="2765162" y="4346537"/>
                  <a:pt x="2555608" y="4136983"/>
                  <a:pt x="2555608" y="3878485"/>
                </a:cubicBezTo>
                <a:cubicBezTo>
                  <a:pt x="2555608" y="3687272"/>
                  <a:pt x="2670270" y="3522840"/>
                  <a:pt x="2834857" y="3450806"/>
                </a:cubicBezTo>
                <a:lnTo>
                  <a:pt x="2680516" y="2808402"/>
                </a:lnTo>
                <a:cubicBezTo>
                  <a:pt x="2657679" y="2814229"/>
                  <a:pt x="2634131" y="2815481"/>
                  <a:pt x="2610290" y="2815481"/>
                </a:cubicBezTo>
                <a:cubicBezTo>
                  <a:pt x="2262990" y="2815481"/>
                  <a:pt x="1977773" y="2549678"/>
                  <a:pt x="1950334" y="2210098"/>
                </a:cubicBezTo>
                <a:lnTo>
                  <a:pt x="1140565" y="2210098"/>
                </a:lnTo>
                <a:cubicBezTo>
                  <a:pt x="1087517" y="2473312"/>
                  <a:pt x="854931" y="2671465"/>
                  <a:pt x="576064" y="2671465"/>
                </a:cubicBezTo>
                <a:cubicBezTo>
                  <a:pt x="257913" y="2671465"/>
                  <a:pt x="0" y="2413552"/>
                  <a:pt x="0" y="2095401"/>
                </a:cubicBezTo>
                <a:cubicBezTo>
                  <a:pt x="0" y="1777250"/>
                  <a:pt x="257913" y="1519337"/>
                  <a:pt x="576064" y="1519337"/>
                </a:cubicBezTo>
                <a:cubicBezTo>
                  <a:pt x="884345" y="1519337"/>
                  <a:pt x="1136067" y="1761496"/>
                  <a:pt x="1149172" y="2066082"/>
                </a:cubicBezTo>
                <a:lnTo>
                  <a:pt x="1952616" y="2066082"/>
                </a:lnTo>
                <a:cubicBezTo>
                  <a:pt x="1990606" y="1737340"/>
                  <a:pt x="2270784" y="1483333"/>
                  <a:pt x="2610290" y="1483333"/>
                </a:cubicBezTo>
                <a:cubicBezTo>
                  <a:pt x="2772012" y="1483333"/>
                  <a:pt x="2920272" y="1540968"/>
                  <a:pt x="3033700" y="1639167"/>
                </a:cubicBezTo>
                <a:lnTo>
                  <a:pt x="3670256" y="1009043"/>
                </a:lnTo>
                <a:cubicBezTo>
                  <a:pt x="3576170" y="903685"/>
                  <a:pt x="3520541" y="764373"/>
                  <a:pt x="3520541" y="612068"/>
                </a:cubicBezTo>
                <a:cubicBezTo>
                  <a:pt x="3520541" y="274032"/>
                  <a:pt x="3794573" y="0"/>
                  <a:pt x="4132609" y="0"/>
                </a:cubicBezTo>
                <a:close/>
              </a:path>
            </a:pathLst>
          </a:custGeom>
          <a:solidFill>
            <a:schemeClr val="bg1">
              <a:lumMod val="85000"/>
            </a:schemeClr>
          </a:solidFill>
          <a:ln w="476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18" name="Oval 2">
            <a:extLst>
              <a:ext uri="{FF2B5EF4-FFF2-40B4-BE49-F238E27FC236}">
                <a16:creationId xmlns:a16="http://schemas.microsoft.com/office/drawing/2014/main" id="{BE1385B1-4303-463A-8367-C83E12562F63}"/>
              </a:ext>
            </a:extLst>
          </p:cNvPr>
          <p:cNvSpPr/>
          <p:nvPr userDrawn="1"/>
        </p:nvSpPr>
        <p:spPr>
          <a:xfrm rot="900000">
            <a:off x="1247188" y="3390926"/>
            <a:ext cx="1132658" cy="1037613"/>
          </a:xfrm>
          <a:custGeom>
            <a:avLst/>
            <a:gdLst/>
            <a:ahLst/>
            <a:cxnLst/>
            <a:rect l="l" t="t" r="r" b="b"/>
            <a:pathLst>
              <a:path w="4744677" h="4346537">
                <a:moveTo>
                  <a:pt x="4132609" y="0"/>
                </a:moveTo>
                <a:cubicBezTo>
                  <a:pt x="4470645" y="0"/>
                  <a:pt x="4744677" y="274032"/>
                  <a:pt x="4744677" y="612068"/>
                </a:cubicBezTo>
                <a:cubicBezTo>
                  <a:pt x="4744677" y="950104"/>
                  <a:pt x="4470645" y="1224136"/>
                  <a:pt x="4132609" y="1224136"/>
                </a:cubicBezTo>
                <a:cubicBezTo>
                  <a:pt x="4000619" y="1224136"/>
                  <a:pt x="3878387" y="1182357"/>
                  <a:pt x="3779124" y="1110304"/>
                </a:cubicBezTo>
                <a:lnTo>
                  <a:pt x="3136991" y="1745949"/>
                </a:lnTo>
                <a:cubicBezTo>
                  <a:pt x="3225188" y="1856579"/>
                  <a:pt x="3276364" y="1997017"/>
                  <a:pt x="3276364" y="2149407"/>
                </a:cubicBezTo>
                <a:cubicBezTo>
                  <a:pt x="3276364" y="2441531"/>
                  <a:pt x="3088309" y="2689732"/>
                  <a:pt x="2825694" y="2776754"/>
                </a:cubicBezTo>
                <a:lnTo>
                  <a:pt x="2979020" y="3414933"/>
                </a:lnTo>
                <a:cubicBezTo>
                  <a:pt x="2993560" y="3411152"/>
                  <a:pt x="3008526" y="3410433"/>
                  <a:pt x="3023660" y="3410433"/>
                </a:cubicBezTo>
                <a:cubicBezTo>
                  <a:pt x="3282158" y="3410433"/>
                  <a:pt x="3491712" y="3619987"/>
                  <a:pt x="3491712" y="3878485"/>
                </a:cubicBezTo>
                <a:cubicBezTo>
                  <a:pt x="3491712" y="4136983"/>
                  <a:pt x="3282158" y="4346537"/>
                  <a:pt x="3023660" y="4346537"/>
                </a:cubicBezTo>
                <a:cubicBezTo>
                  <a:pt x="2765162" y="4346537"/>
                  <a:pt x="2555608" y="4136983"/>
                  <a:pt x="2555608" y="3878485"/>
                </a:cubicBezTo>
                <a:cubicBezTo>
                  <a:pt x="2555608" y="3687272"/>
                  <a:pt x="2670270" y="3522840"/>
                  <a:pt x="2834857" y="3450806"/>
                </a:cubicBezTo>
                <a:lnTo>
                  <a:pt x="2680516" y="2808402"/>
                </a:lnTo>
                <a:cubicBezTo>
                  <a:pt x="2657679" y="2814229"/>
                  <a:pt x="2634131" y="2815481"/>
                  <a:pt x="2610290" y="2815481"/>
                </a:cubicBezTo>
                <a:cubicBezTo>
                  <a:pt x="2262990" y="2815481"/>
                  <a:pt x="1977773" y="2549678"/>
                  <a:pt x="1950334" y="2210098"/>
                </a:cubicBezTo>
                <a:lnTo>
                  <a:pt x="1140565" y="2210098"/>
                </a:lnTo>
                <a:cubicBezTo>
                  <a:pt x="1087517" y="2473312"/>
                  <a:pt x="854931" y="2671465"/>
                  <a:pt x="576064" y="2671465"/>
                </a:cubicBezTo>
                <a:cubicBezTo>
                  <a:pt x="257913" y="2671465"/>
                  <a:pt x="0" y="2413552"/>
                  <a:pt x="0" y="2095401"/>
                </a:cubicBezTo>
                <a:cubicBezTo>
                  <a:pt x="0" y="1777250"/>
                  <a:pt x="257913" y="1519337"/>
                  <a:pt x="576064" y="1519337"/>
                </a:cubicBezTo>
                <a:cubicBezTo>
                  <a:pt x="884345" y="1519337"/>
                  <a:pt x="1136067" y="1761496"/>
                  <a:pt x="1149172" y="2066082"/>
                </a:cubicBezTo>
                <a:lnTo>
                  <a:pt x="1952616" y="2066082"/>
                </a:lnTo>
                <a:cubicBezTo>
                  <a:pt x="1990606" y="1737340"/>
                  <a:pt x="2270784" y="1483333"/>
                  <a:pt x="2610290" y="1483333"/>
                </a:cubicBezTo>
                <a:cubicBezTo>
                  <a:pt x="2772012" y="1483333"/>
                  <a:pt x="2920272" y="1540968"/>
                  <a:pt x="3033700" y="1639167"/>
                </a:cubicBezTo>
                <a:lnTo>
                  <a:pt x="3670256" y="1009043"/>
                </a:lnTo>
                <a:cubicBezTo>
                  <a:pt x="3576170" y="903685"/>
                  <a:pt x="3520541" y="764373"/>
                  <a:pt x="3520541" y="612068"/>
                </a:cubicBezTo>
                <a:cubicBezTo>
                  <a:pt x="3520541" y="274032"/>
                  <a:pt x="3794573" y="0"/>
                  <a:pt x="4132609" y="0"/>
                </a:cubicBezTo>
                <a:close/>
              </a:path>
            </a:pathLst>
          </a:custGeom>
          <a:solidFill>
            <a:schemeClr val="bg1">
              <a:lumMod val="85000"/>
            </a:schemeClr>
          </a:solidFill>
          <a:ln w="476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19" name="Oval 2">
            <a:extLst>
              <a:ext uri="{FF2B5EF4-FFF2-40B4-BE49-F238E27FC236}">
                <a16:creationId xmlns:a16="http://schemas.microsoft.com/office/drawing/2014/main" id="{D73C036B-0935-4737-8165-625272396AA5}"/>
              </a:ext>
            </a:extLst>
          </p:cNvPr>
          <p:cNvSpPr/>
          <p:nvPr userDrawn="1"/>
        </p:nvSpPr>
        <p:spPr>
          <a:xfrm rot="3709911">
            <a:off x="130473" y="3538235"/>
            <a:ext cx="918800" cy="841701"/>
          </a:xfrm>
          <a:custGeom>
            <a:avLst/>
            <a:gdLst/>
            <a:ahLst/>
            <a:cxnLst/>
            <a:rect l="l" t="t" r="r" b="b"/>
            <a:pathLst>
              <a:path w="4744677" h="4346537">
                <a:moveTo>
                  <a:pt x="4132609" y="0"/>
                </a:moveTo>
                <a:cubicBezTo>
                  <a:pt x="4470645" y="0"/>
                  <a:pt x="4744677" y="274032"/>
                  <a:pt x="4744677" y="612068"/>
                </a:cubicBezTo>
                <a:cubicBezTo>
                  <a:pt x="4744677" y="950104"/>
                  <a:pt x="4470645" y="1224136"/>
                  <a:pt x="4132609" y="1224136"/>
                </a:cubicBezTo>
                <a:cubicBezTo>
                  <a:pt x="4000619" y="1224136"/>
                  <a:pt x="3878387" y="1182357"/>
                  <a:pt x="3779124" y="1110304"/>
                </a:cubicBezTo>
                <a:lnTo>
                  <a:pt x="3136991" y="1745949"/>
                </a:lnTo>
                <a:cubicBezTo>
                  <a:pt x="3225188" y="1856579"/>
                  <a:pt x="3276364" y="1997017"/>
                  <a:pt x="3276364" y="2149407"/>
                </a:cubicBezTo>
                <a:cubicBezTo>
                  <a:pt x="3276364" y="2441531"/>
                  <a:pt x="3088309" y="2689732"/>
                  <a:pt x="2825694" y="2776754"/>
                </a:cubicBezTo>
                <a:lnTo>
                  <a:pt x="2979020" y="3414933"/>
                </a:lnTo>
                <a:cubicBezTo>
                  <a:pt x="2993560" y="3411152"/>
                  <a:pt x="3008526" y="3410433"/>
                  <a:pt x="3023660" y="3410433"/>
                </a:cubicBezTo>
                <a:cubicBezTo>
                  <a:pt x="3282158" y="3410433"/>
                  <a:pt x="3491712" y="3619987"/>
                  <a:pt x="3491712" y="3878485"/>
                </a:cubicBezTo>
                <a:cubicBezTo>
                  <a:pt x="3491712" y="4136983"/>
                  <a:pt x="3282158" y="4346537"/>
                  <a:pt x="3023660" y="4346537"/>
                </a:cubicBezTo>
                <a:cubicBezTo>
                  <a:pt x="2765162" y="4346537"/>
                  <a:pt x="2555608" y="4136983"/>
                  <a:pt x="2555608" y="3878485"/>
                </a:cubicBezTo>
                <a:cubicBezTo>
                  <a:pt x="2555608" y="3687272"/>
                  <a:pt x="2670270" y="3522840"/>
                  <a:pt x="2834857" y="3450806"/>
                </a:cubicBezTo>
                <a:lnTo>
                  <a:pt x="2680516" y="2808402"/>
                </a:lnTo>
                <a:cubicBezTo>
                  <a:pt x="2657679" y="2814229"/>
                  <a:pt x="2634131" y="2815481"/>
                  <a:pt x="2610290" y="2815481"/>
                </a:cubicBezTo>
                <a:cubicBezTo>
                  <a:pt x="2262990" y="2815481"/>
                  <a:pt x="1977773" y="2549678"/>
                  <a:pt x="1950334" y="2210098"/>
                </a:cubicBezTo>
                <a:lnTo>
                  <a:pt x="1140565" y="2210098"/>
                </a:lnTo>
                <a:cubicBezTo>
                  <a:pt x="1087517" y="2473312"/>
                  <a:pt x="854931" y="2671465"/>
                  <a:pt x="576064" y="2671465"/>
                </a:cubicBezTo>
                <a:cubicBezTo>
                  <a:pt x="257913" y="2671465"/>
                  <a:pt x="0" y="2413552"/>
                  <a:pt x="0" y="2095401"/>
                </a:cubicBezTo>
                <a:cubicBezTo>
                  <a:pt x="0" y="1777250"/>
                  <a:pt x="257913" y="1519337"/>
                  <a:pt x="576064" y="1519337"/>
                </a:cubicBezTo>
                <a:cubicBezTo>
                  <a:pt x="884345" y="1519337"/>
                  <a:pt x="1136067" y="1761496"/>
                  <a:pt x="1149172" y="2066082"/>
                </a:cubicBezTo>
                <a:lnTo>
                  <a:pt x="1952616" y="2066082"/>
                </a:lnTo>
                <a:cubicBezTo>
                  <a:pt x="1990606" y="1737340"/>
                  <a:pt x="2270784" y="1483333"/>
                  <a:pt x="2610290" y="1483333"/>
                </a:cubicBezTo>
                <a:cubicBezTo>
                  <a:pt x="2772012" y="1483333"/>
                  <a:pt x="2920272" y="1540968"/>
                  <a:pt x="3033700" y="1639167"/>
                </a:cubicBezTo>
                <a:lnTo>
                  <a:pt x="3670256" y="1009043"/>
                </a:lnTo>
                <a:cubicBezTo>
                  <a:pt x="3576170" y="903685"/>
                  <a:pt x="3520541" y="764373"/>
                  <a:pt x="3520541" y="612068"/>
                </a:cubicBezTo>
                <a:cubicBezTo>
                  <a:pt x="3520541" y="274032"/>
                  <a:pt x="3794573" y="0"/>
                  <a:pt x="4132609" y="0"/>
                </a:cubicBezTo>
                <a:close/>
              </a:path>
            </a:pathLst>
          </a:custGeom>
          <a:solidFill>
            <a:schemeClr val="bg1">
              <a:lumMod val="95000"/>
              <a:alpha val="60000"/>
            </a:schemeClr>
          </a:solidFill>
          <a:ln w="476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20" name="Oval 2">
            <a:extLst>
              <a:ext uri="{FF2B5EF4-FFF2-40B4-BE49-F238E27FC236}">
                <a16:creationId xmlns:a16="http://schemas.microsoft.com/office/drawing/2014/main" id="{0B7CCAE6-7C5F-472F-9E27-2AA7D384E78A}"/>
              </a:ext>
            </a:extLst>
          </p:cNvPr>
          <p:cNvSpPr/>
          <p:nvPr userDrawn="1"/>
        </p:nvSpPr>
        <p:spPr>
          <a:xfrm rot="3709911">
            <a:off x="3868988" y="3364828"/>
            <a:ext cx="1330091" cy="1218480"/>
          </a:xfrm>
          <a:custGeom>
            <a:avLst/>
            <a:gdLst/>
            <a:ahLst/>
            <a:cxnLst/>
            <a:rect l="l" t="t" r="r" b="b"/>
            <a:pathLst>
              <a:path w="4744677" h="4346537">
                <a:moveTo>
                  <a:pt x="4132609" y="0"/>
                </a:moveTo>
                <a:cubicBezTo>
                  <a:pt x="4470645" y="0"/>
                  <a:pt x="4744677" y="274032"/>
                  <a:pt x="4744677" y="612068"/>
                </a:cubicBezTo>
                <a:cubicBezTo>
                  <a:pt x="4744677" y="950104"/>
                  <a:pt x="4470645" y="1224136"/>
                  <a:pt x="4132609" y="1224136"/>
                </a:cubicBezTo>
                <a:cubicBezTo>
                  <a:pt x="4000619" y="1224136"/>
                  <a:pt x="3878387" y="1182357"/>
                  <a:pt x="3779124" y="1110304"/>
                </a:cubicBezTo>
                <a:lnTo>
                  <a:pt x="3136991" y="1745949"/>
                </a:lnTo>
                <a:cubicBezTo>
                  <a:pt x="3225188" y="1856579"/>
                  <a:pt x="3276364" y="1997017"/>
                  <a:pt x="3276364" y="2149407"/>
                </a:cubicBezTo>
                <a:cubicBezTo>
                  <a:pt x="3276364" y="2441531"/>
                  <a:pt x="3088309" y="2689732"/>
                  <a:pt x="2825694" y="2776754"/>
                </a:cubicBezTo>
                <a:lnTo>
                  <a:pt x="2979020" y="3414933"/>
                </a:lnTo>
                <a:cubicBezTo>
                  <a:pt x="2993560" y="3411152"/>
                  <a:pt x="3008526" y="3410433"/>
                  <a:pt x="3023660" y="3410433"/>
                </a:cubicBezTo>
                <a:cubicBezTo>
                  <a:pt x="3282158" y="3410433"/>
                  <a:pt x="3491712" y="3619987"/>
                  <a:pt x="3491712" y="3878485"/>
                </a:cubicBezTo>
                <a:cubicBezTo>
                  <a:pt x="3491712" y="4136983"/>
                  <a:pt x="3282158" y="4346537"/>
                  <a:pt x="3023660" y="4346537"/>
                </a:cubicBezTo>
                <a:cubicBezTo>
                  <a:pt x="2765162" y="4346537"/>
                  <a:pt x="2555608" y="4136983"/>
                  <a:pt x="2555608" y="3878485"/>
                </a:cubicBezTo>
                <a:cubicBezTo>
                  <a:pt x="2555608" y="3687272"/>
                  <a:pt x="2670270" y="3522840"/>
                  <a:pt x="2834857" y="3450806"/>
                </a:cubicBezTo>
                <a:lnTo>
                  <a:pt x="2680516" y="2808402"/>
                </a:lnTo>
                <a:cubicBezTo>
                  <a:pt x="2657679" y="2814229"/>
                  <a:pt x="2634131" y="2815481"/>
                  <a:pt x="2610290" y="2815481"/>
                </a:cubicBezTo>
                <a:cubicBezTo>
                  <a:pt x="2262990" y="2815481"/>
                  <a:pt x="1977773" y="2549678"/>
                  <a:pt x="1950334" y="2210098"/>
                </a:cubicBezTo>
                <a:lnTo>
                  <a:pt x="1140565" y="2210098"/>
                </a:lnTo>
                <a:cubicBezTo>
                  <a:pt x="1087517" y="2473312"/>
                  <a:pt x="854931" y="2671465"/>
                  <a:pt x="576064" y="2671465"/>
                </a:cubicBezTo>
                <a:cubicBezTo>
                  <a:pt x="257913" y="2671465"/>
                  <a:pt x="0" y="2413552"/>
                  <a:pt x="0" y="2095401"/>
                </a:cubicBezTo>
                <a:cubicBezTo>
                  <a:pt x="0" y="1777250"/>
                  <a:pt x="257913" y="1519337"/>
                  <a:pt x="576064" y="1519337"/>
                </a:cubicBezTo>
                <a:cubicBezTo>
                  <a:pt x="884345" y="1519337"/>
                  <a:pt x="1136067" y="1761496"/>
                  <a:pt x="1149172" y="2066082"/>
                </a:cubicBezTo>
                <a:lnTo>
                  <a:pt x="1952616" y="2066082"/>
                </a:lnTo>
                <a:cubicBezTo>
                  <a:pt x="1990606" y="1737340"/>
                  <a:pt x="2270784" y="1483333"/>
                  <a:pt x="2610290" y="1483333"/>
                </a:cubicBezTo>
                <a:cubicBezTo>
                  <a:pt x="2772012" y="1483333"/>
                  <a:pt x="2920272" y="1540968"/>
                  <a:pt x="3033700" y="1639167"/>
                </a:cubicBezTo>
                <a:lnTo>
                  <a:pt x="3670256" y="1009043"/>
                </a:lnTo>
                <a:cubicBezTo>
                  <a:pt x="3576170" y="903685"/>
                  <a:pt x="3520541" y="764373"/>
                  <a:pt x="3520541" y="612068"/>
                </a:cubicBezTo>
                <a:cubicBezTo>
                  <a:pt x="3520541" y="274032"/>
                  <a:pt x="3794573" y="0"/>
                  <a:pt x="4132609" y="0"/>
                </a:cubicBezTo>
                <a:close/>
              </a:path>
            </a:pathLst>
          </a:custGeom>
          <a:solidFill>
            <a:schemeClr val="bg1">
              <a:lumMod val="75000"/>
              <a:alpha val="50000"/>
            </a:schemeClr>
          </a:solidFill>
          <a:ln w="476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dirty="0"/>
          </a:p>
        </p:txBody>
      </p:sp>
      <p:sp>
        <p:nvSpPr>
          <p:cNvPr id="21" name="Oval 2">
            <a:extLst>
              <a:ext uri="{FF2B5EF4-FFF2-40B4-BE49-F238E27FC236}">
                <a16:creationId xmlns:a16="http://schemas.microsoft.com/office/drawing/2014/main" id="{1D84F73A-CB7C-4444-9C59-6E50C0C856CB}"/>
              </a:ext>
            </a:extLst>
          </p:cNvPr>
          <p:cNvSpPr/>
          <p:nvPr userDrawn="1"/>
        </p:nvSpPr>
        <p:spPr>
          <a:xfrm rot="8100000">
            <a:off x="4751684" y="691456"/>
            <a:ext cx="957058" cy="876749"/>
          </a:xfrm>
          <a:custGeom>
            <a:avLst/>
            <a:gdLst/>
            <a:ahLst/>
            <a:cxnLst/>
            <a:rect l="l" t="t" r="r" b="b"/>
            <a:pathLst>
              <a:path w="4744677" h="4346537">
                <a:moveTo>
                  <a:pt x="4132609" y="0"/>
                </a:moveTo>
                <a:cubicBezTo>
                  <a:pt x="4470645" y="0"/>
                  <a:pt x="4744677" y="274032"/>
                  <a:pt x="4744677" y="612068"/>
                </a:cubicBezTo>
                <a:cubicBezTo>
                  <a:pt x="4744677" y="950104"/>
                  <a:pt x="4470645" y="1224136"/>
                  <a:pt x="4132609" y="1224136"/>
                </a:cubicBezTo>
                <a:cubicBezTo>
                  <a:pt x="4000619" y="1224136"/>
                  <a:pt x="3878387" y="1182357"/>
                  <a:pt x="3779124" y="1110304"/>
                </a:cubicBezTo>
                <a:lnTo>
                  <a:pt x="3136991" y="1745949"/>
                </a:lnTo>
                <a:cubicBezTo>
                  <a:pt x="3225188" y="1856579"/>
                  <a:pt x="3276364" y="1997017"/>
                  <a:pt x="3276364" y="2149407"/>
                </a:cubicBezTo>
                <a:cubicBezTo>
                  <a:pt x="3276364" y="2441531"/>
                  <a:pt x="3088309" y="2689732"/>
                  <a:pt x="2825694" y="2776754"/>
                </a:cubicBezTo>
                <a:lnTo>
                  <a:pt x="2979020" y="3414933"/>
                </a:lnTo>
                <a:cubicBezTo>
                  <a:pt x="2993560" y="3411152"/>
                  <a:pt x="3008526" y="3410433"/>
                  <a:pt x="3023660" y="3410433"/>
                </a:cubicBezTo>
                <a:cubicBezTo>
                  <a:pt x="3282158" y="3410433"/>
                  <a:pt x="3491712" y="3619987"/>
                  <a:pt x="3491712" y="3878485"/>
                </a:cubicBezTo>
                <a:cubicBezTo>
                  <a:pt x="3491712" y="4136983"/>
                  <a:pt x="3282158" y="4346537"/>
                  <a:pt x="3023660" y="4346537"/>
                </a:cubicBezTo>
                <a:cubicBezTo>
                  <a:pt x="2765162" y="4346537"/>
                  <a:pt x="2555608" y="4136983"/>
                  <a:pt x="2555608" y="3878485"/>
                </a:cubicBezTo>
                <a:cubicBezTo>
                  <a:pt x="2555608" y="3687272"/>
                  <a:pt x="2670270" y="3522840"/>
                  <a:pt x="2834857" y="3450806"/>
                </a:cubicBezTo>
                <a:lnTo>
                  <a:pt x="2680516" y="2808402"/>
                </a:lnTo>
                <a:cubicBezTo>
                  <a:pt x="2657679" y="2814229"/>
                  <a:pt x="2634131" y="2815481"/>
                  <a:pt x="2610290" y="2815481"/>
                </a:cubicBezTo>
                <a:cubicBezTo>
                  <a:pt x="2262990" y="2815481"/>
                  <a:pt x="1977773" y="2549678"/>
                  <a:pt x="1950334" y="2210098"/>
                </a:cubicBezTo>
                <a:lnTo>
                  <a:pt x="1140565" y="2210098"/>
                </a:lnTo>
                <a:cubicBezTo>
                  <a:pt x="1087517" y="2473312"/>
                  <a:pt x="854931" y="2671465"/>
                  <a:pt x="576064" y="2671465"/>
                </a:cubicBezTo>
                <a:cubicBezTo>
                  <a:pt x="257913" y="2671465"/>
                  <a:pt x="0" y="2413552"/>
                  <a:pt x="0" y="2095401"/>
                </a:cubicBezTo>
                <a:cubicBezTo>
                  <a:pt x="0" y="1777250"/>
                  <a:pt x="257913" y="1519337"/>
                  <a:pt x="576064" y="1519337"/>
                </a:cubicBezTo>
                <a:cubicBezTo>
                  <a:pt x="884345" y="1519337"/>
                  <a:pt x="1136067" y="1761496"/>
                  <a:pt x="1149172" y="2066082"/>
                </a:cubicBezTo>
                <a:lnTo>
                  <a:pt x="1952616" y="2066082"/>
                </a:lnTo>
                <a:cubicBezTo>
                  <a:pt x="1990606" y="1737340"/>
                  <a:pt x="2270784" y="1483333"/>
                  <a:pt x="2610290" y="1483333"/>
                </a:cubicBezTo>
                <a:cubicBezTo>
                  <a:pt x="2772012" y="1483333"/>
                  <a:pt x="2920272" y="1540968"/>
                  <a:pt x="3033700" y="1639167"/>
                </a:cubicBezTo>
                <a:lnTo>
                  <a:pt x="3670256" y="1009043"/>
                </a:lnTo>
                <a:cubicBezTo>
                  <a:pt x="3576170" y="903685"/>
                  <a:pt x="3520541" y="764373"/>
                  <a:pt x="3520541" y="612068"/>
                </a:cubicBezTo>
                <a:cubicBezTo>
                  <a:pt x="3520541" y="274032"/>
                  <a:pt x="3794573" y="0"/>
                  <a:pt x="4132609" y="0"/>
                </a:cubicBezTo>
                <a:close/>
              </a:path>
            </a:pathLst>
          </a:custGeom>
          <a:solidFill>
            <a:schemeClr val="bg1">
              <a:lumMod val="75000"/>
              <a:alpha val="50000"/>
            </a:schemeClr>
          </a:solidFill>
          <a:ln w="476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22" name="Oval 2">
            <a:extLst>
              <a:ext uri="{FF2B5EF4-FFF2-40B4-BE49-F238E27FC236}">
                <a16:creationId xmlns:a16="http://schemas.microsoft.com/office/drawing/2014/main" id="{43B619B2-BAF0-4113-9FD2-02BD94F84CBF}"/>
              </a:ext>
            </a:extLst>
          </p:cNvPr>
          <p:cNvSpPr/>
          <p:nvPr userDrawn="1"/>
        </p:nvSpPr>
        <p:spPr>
          <a:xfrm rot="8100000">
            <a:off x="4263032" y="1896275"/>
            <a:ext cx="2266749" cy="2076540"/>
          </a:xfrm>
          <a:custGeom>
            <a:avLst/>
            <a:gdLst/>
            <a:ahLst/>
            <a:cxnLst/>
            <a:rect l="l" t="t" r="r" b="b"/>
            <a:pathLst>
              <a:path w="4744677" h="4346537">
                <a:moveTo>
                  <a:pt x="4132609" y="0"/>
                </a:moveTo>
                <a:cubicBezTo>
                  <a:pt x="4470645" y="0"/>
                  <a:pt x="4744677" y="274032"/>
                  <a:pt x="4744677" y="612068"/>
                </a:cubicBezTo>
                <a:cubicBezTo>
                  <a:pt x="4744677" y="950104"/>
                  <a:pt x="4470645" y="1224136"/>
                  <a:pt x="4132609" y="1224136"/>
                </a:cubicBezTo>
                <a:cubicBezTo>
                  <a:pt x="4000619" y="1224136"/>
                  <a:pt x="3878387" y="1182357"/>
                  <a:pt x="3779124" y="1110304"/>
                </a:cubicBezTo>
                <a:lnTo>
                  <a:pt x="3136991" y="1745949"/>
                </a:lnTo>
                <a:cubicBezTo>
                  <a:pt x="3225188" y="1856579"/>
                  <a:pt x="3276364" y="1997017"/>
                  <a:pt x="3276364" y="2149407"/>
                </a:cubicBezTo>
                <a:cubicBezTo>
                  <a:pt x="3276364" y="2441531"/>
                  <a:pt x="3088309" y="2689732"/>
                  <a:pt x="2825694" y="2776754"/>
                </a:cubicBezTo>
                <a:lnTo>
                  <a:pt x="2979020" y="3414933"/>
                </a:lnTo>
                <a:cubicBezTo>
                  <a:pt x="2993560" y="3411152"/>
                  <a:pt x="3008526" y="3410433"/>
                  <a:pt x="3023660" y="3410433"/>
                </a:cubicBezTo>
                <a:cubicBezTo>
                  <a:pt x="3282158" y="3410433"/>
                  <a:pt x="3491712" y="3619987"/>
                  <a:pt x="3491712" y="3878485"/>
                </a:cubicBezTo>
                <a:cubicBezTo>
                  <a:pt x="3491712" y="4136983"/>
                  <a:pt x="3282158" y="4346537"/>
                  <a:pt x="3023660" y="4346537"/>
                </a:cubicBezTo>
                <a:cubicBezTo>
                  <a:pt x="2765162" y="4346537"/>
                  <a:pt x="2555608" y="4136983"/>
                  <a:pt x="2555608" y="3878485"/>
                </a:cubicBezTo>
                <a:cubicBezTo>
                  <a:pt x="2555608" y="3687272"/>
                  <a:pt x="2670270" y="3522840"/>
                  <a:pt x="2834857" y="3450806"/>
                </a:cubicBezTo>
                <a:lnTo>
                  <a:pt x="2680516" y="2808402"/>
                </a:lnTo>
                <a:cubicBezTo>
                  <a:pt x="2657679" y="2814229"/>
                  <a:pt x="2634131" y="2815481"/>
                  <a:pt x="2610290" y="2815481"/>
                </a:cubicBezTo>
                <a:cubicBezTo>
                  <a:pt x="2262990" y="2815481"/>
                  <a:pt x="1977773" y="2549678"/>
                  <a:pt x="1950334" y="2210098"/>
                </a:cubicBezTo>
                <a:lnTo>
                  <a:pt x="1140565" y="2210098"/>
                </a:lnTo>
                <a:cubicBezTo>
                  <a:pt x="1087517" y="2473312"/>
                  <a:pt x="854931" y="2671465"/>
                  <a:pt x="576064" y="2671465"/>
                </a:cubicBezTo>
                <a:cubicBezTo>
                  <a:pt x="257913" y="2671465"/>
                  <a:pt x="0" y="2413552"/>
                  <a:pt x="0" y="2095401"/>
                </a:cubicBezTo>
                <a:cubicBezTo>
                  <a:pt x="0" y="1777250"/>
                  <a:pt x="257913" y="1519337"/>
                  <a:pt x="576064" y="1519337"/>
                </a:cubicBezTo>
                <a:cubicBezTo>
                  <a:pt x="884345" y="1519337"/>
                  <a:pt x="1136067" y="1761496"/>
                  <a:pt x="1149172" y="2066082"/>
                </a:cubicBezTo>
                <a:lnTo>
                  <a:pt x="1952616" y="2066082"/>
                </a:lnTo>
                <a:cubicBezTo>
                  <a:pt x="1990606" y="1737340"/>
                  <a:pt x="2270784" y="1483333"/>
                  <a:pt x="2610290" y="1483333"/>
                </a:cubicBezTo>
                <a:cubicBezTo>
                  <a:pt x="2772012" y="1483333"/>
                  <a:pt x="2920272" y="1540968"/>
                  <a:pt x="3033700" y="1639167"/>
                </a:cubicBezTo>
                <a:lnTo>
                  <a:pt x="3670256" y="1009043"/>
                </a:lnTo>
                <a:cubicBezTo>
                  <a:pt x="3576170" y="903685"/>
                  <a:pt x="3520541" y="764373"/>
                  <a:pt x="3520541" y="612068"/>
                </a:cubicBezTo>
                <a:cubicBezTo>
                  <a:pt x="3520541" y="274032"/>
                  <a:pt x="3794573" y="0"/>
                  <a:pt x="4132609" y="0"/>
                </a:cubicBezTo>
                <a:close/>
              </a:path>
            </a:pathLst>
          </a:custGeom>
          <a:solidFill>
            <a:schemeClr val="bg1">
              <a:lumMod val="50000"/>
              <a:alpha val="5000"/>
            </a:schemeClr>
          </a:solidFill>
          <a:ln w="476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23" name="Oval 2">
            <a:extLst>
              <a:ext uri="{FF2B5EF4-FFF2-40B4-BE49-F238E27FC236}">
                <a16:creationId xmlns:a16="http://schemas.microsoft.com/office/drawing/2014/main" id="{DF9F354E-8477-43C2-8974-82EFECFDF48A}"/>
              </a:ext>
            </a:extLst>
          </p:cNvPr>
          <p:cNvSpPr/>
          <p:nvPr userDrawn="1"/>
        </p:nvSpPr>
        <p:spPr>
          <a:xfrm rot="19437896">
            <a:off x="4744330" y="1861939"/>
            <a:ext cx="1299933" cy="1190852"/>
          </a:xfrm>
          <a:custGeom>
            <a:avLst/>
            <a:gdLst/>
            <a:ahLst/>
            <a:cxnLst/>
            <a:rect l="l" t="t" r="r" b="b"/>
            <a:pathLst>
              <a:path w="4744677" h="4346537">
                <a:moveTo>
                  <a:pt x="4132609" y="0"/>
                </a:moveTo>
                <a:cubicBezTo>
                  <a:pt x="4470645" y="0"/>
                  <a:pt x="4744677" y="274032"/>
                  <a:pt x="4744677" y="612068"/>
                </a:cubicBezTo>
                <a:cubicBezTo>
                  <a:pt x="4744677" y="950104"/>
                  <a:pt x="4470645" y="1224136"/>
                  <a:pt x="4132609" y="1224136"/>
                </a:cubicBezTo>
                <a:cubicBezTo>
                  <a:pt x="4000619" y="1224136"/>
                  <a:pt x="3878387" y="1182357"/>
                  <a:pt x="3779124" y="1110304"/>
                </a:cubicBezTo>
                <a:lnTo>
                  <a:pt x="3136991" y="1745949"/>
                </a:lnTo>
                <a:cubicBezTo>
                  <a:pt x="3225188" y="1856579"/>
                  <a:pt x="3276364" y="1997017"/>
                  <a:pt x="3276364" y="2149407"/>
                </a:cubicBezTo>
                <a:cubicBezTo>
                  <a:pt x="3276364" y="2441531"/>
                  <a:pt x="3088309" y="2689732"/>
                  <a:pt x="2825694" y="2776754"/>
                </a:cubicBezTo>
                <a:lnTo>
                  <a:pt x="2979020" y="3414933"/>
                </a:lnTo>
                <a:cubicBezTo>
                  <a:pt x="2993560" y="3411152"/>
                  <a:pt x="3008526" y="3410433"/>
                  <a:pt x="3023660" y="3410433"/>
                </a:cubicBezTo>
                <a:cubicBezTo>
                  <a:pt x="3282158" y="3410433"/>
                  <a:pt x="3491712" y="3619987"/>
                  <a:pt x="3491712" y="3878485"/>
                </a:cubicBezTo>
                <a:cubicBezTo>
                  <a:pt x="3491712" y="4136983"/>
                  <a:pt x="3282158" y="4346537"/>
                  <a:pt x="3023660" y="4346537"/>
                </a:cubicBezTo>
                <a:cubicBezTo>
                  <a:pt x="2765162" y="4346537"/>
                  <a:pt x="2555608" y="4136983"/>
                  <a:pt x="2555608" y="3878485"/>
                </a:cubicBezTo>
                <a:cubicBezTo>
                  <a:pt x="2555608" y="3687272"/>
                  <a:pt x="2670270" y="3522840"/>
                  <a:pt x="2834857" y="3450806"/>
                </a:cubicBezTo>
                <a:lnTo>
                  <a:pt x="2680516" y="2808402"/>
                </a:lnTo>
                <a:cubicBezTo>
                  <a:pt x="2657679" y="2814229"/>
                  <a:pt x="2634131" y="2815481"/>
                  <a:pt x="2610290" y="2815481"/>
                </a:cubicBezTo>
                <a:cubicBezTo>
                  <a:pt x="2262990" y="2815481"/>
                  <a:pt x="1977773" y="2549678"/>
                  <a:pt x="1950334" y="2210098"/>
                </a:cubicBezTo>
                <a:lnTo>
                  <a:pt x="1140565" y="2210098"/>
                </a:lnTo>
                <a:cubicBezTo>
                  <a:pt x="1087517" y="2473312"/>
                  <a:pt x="854931" y="2671465"/>
                  <a:pt x="576064" y="2671465"/>
                </a:cubicBezTo>
                <a:cubicBezTo>
                  <a:pt x="257913" y="2671465"/>
                  <a:pt x="0" y="2413552"/>
                  <a:pt x="0" y="2095401"/>
                </a:cubicBezTo>
                <a:cubicBezTo>
                  <a:pt x="0" y="1777250"/>
                  <a:pt x="257913" y="1519337"/>
                  <a:pt x="576064" y="1519337"/>
                </a:cubicBezTo>
                <a:cubicBezTo>
                  <a:pt x="884345" y="1519337"/>
                  <a:pt x="1136067" y="1761496"/>
                  <a:pt x="1149172" y="2066082"/>
                </a:cubicBezTo>
                <a:lnTo>
                  <a:pt x="1952616" y="2066082"/>
                </a:lnTo>
                <a:cubicBezTo>
                  <a:pt x="1990606" y="1737340"/>
                  <a:pt x="2270784" y="1483333"/>
                  <a:pt x="2610290" y="1483333"/>
                </a:cubicBezTo>
                <a:cubicBezTo>
                  <a:pt x="2772012" y="1483333"/>
                  <a:pt x="2920272" y="1540968"/>
                  <a:pt x="3033700" y="1639167"/>
                </a:cubicBezTo>
                <a:lnTo>
                  <a:pt x="3670256" y="1009043"/>
                </a:lnTo>
                <a:cubicBezTo>
                  <a:pt x="3576170" y="903685"/>
                  <a:pt x="3520541" y="764373"/>
                  <a:pt x="3520541" y="612068"/>
                </a:cubicBezTo>
                <a:cubicBezTo>
                  <a:pt x="3520541" y="274032"/>
                  <a:pt x="3794573" y="0"/>
                  <a:pt x="4132609" y="0"/>
                </a:cubicBezTo>
                <a:close/>
              </a:path>
            </a:pathLst>
          </a:custGeom>
          <a:noFill/>
          <a:ln w="12700">
            <a:solidFill>
              <a:schemeClr val="bg1">
                <a:lumMod val="65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24" name="Oval 2">
            <a:extLst>
              <a:ext uri="{FF2B5EF4-FFF2-40B4-BE49-F238E27FC236}">
                <a16:creationId xmlns:a16="http://schemas.microsoft.com/office/drawing/2014/main" id="{4C429AFA-360B-4C40-B56E-12939FB454E8}"/>
              </a:ext>
            </a:extLst>
          </p:cNvPr>
          <p:cNvSpPr/>
          <p:nvPr userDrawn="1"/>
        </p:nvSpPr>
        <p:spPr>
          <a:xfrm rot="900000">
            <a:off x="1987004" y="2561653"/>
            <a:ext cx="1009486" cy="924777"/>
          </a:xfrm>
          <a:custGeom>
            <a:avLst/>
            <a:gdLst/>
            <a:ahLst/>
            <a:cxnLst/>
            <a:rect l="l" t="t" r="r" b="b"/>
            <a:pathLst>
              <a:path w="4744677" h="4346537">
                <a:moveTo>
                  <a:pt x="4132609" y="0"/>
                </a:moveTo>
                <a:cubicBezTo>
                  <a:pt x="4470645" y="0"/>
                  <a:pt x="4744677" y="274032"/>
                  <a:pt x="4744677" y="612068"/>
                </a:cubicBezTo>
                <a:cubicBezTo>
                  <a:pt x="4744677" y="950104"/>
                  <a:pt x="4470645" y="1224136"/>
                  <a:pt x="4132609" y="1224136"/>
                </a:cubicBezTo>
                <a:cubicBezTo>
                  <a:pt x="4000619" y="1224136"/>
                  <a:pt x="3878387" y="1182357"/>
                  <a:pt x="3779124" y="1110304"/>
                </a:cubicBezTo>
                <a:lnTo>
                  <a:pt x="3136991" y="1745949"/>
                </a:lnTo>
                <a:cubicBezTo>
                  <a:pt x="3225188" y="1856579"/>
                  <a:pt x="3276364" y="1997017"/>
                  <a:pt x="3276364" y="2149407"/>
                </a:cubicBezTo>
                <a:cubicBezTo>
                  <a:pt x="3276364" y="2441531"/>
                  <a:pt x="3088309" y="2689732"/>
                  <a:pt x="2825694" y="2776754"/>
                </a:cubicBezTo>
                <a:lnTo>
                  <a:pt x="2979020" y="3414933"/>
                </a:lnTo>
                <a:cubicBezTo>
                  <a:pt x="2993560" y="3411152"/>
                  <a:pt x="3008526" y="3410433"/>
                  <a:pt x="3023660" y="3410433"/>
                </a:cubicBezTo>
                <a:cubicBezTo>
                  <a:pt x="3282158" y="3410433"/>
                  <a:pt x="3491712" y="3619987"/>
                  <a:pt x="3491712" y="3878485"/>
                </a:cubicBezTo>
                <a:cubicBezTo>
                  <a:pt x="3491712" y="4136983"/>
                  <a:pt x="3282158" y="4346537"/>
                  <a:pt x="3023660" y="4346537"/>
                </a:cubicBezTo>
                <a:cubicBezTo>
                  <a:pt x="2765162" y="4346537"/>
                  <a:pt x="2555608" y="4136983"/>
                  <a:pt x="2555608" y="3878485"/>
                </a:cubicBezTo>
                <a:cubicBezTo>
                  <a:pt x="2555608" y="3687272"/>
                  <a:pt x="2670270" y="3522840"/>
                  <a:pt x="2834857" y="3450806"/>
                </a:cubicBezTo>
                <a:lnTo>
                  <a:pt x="2680516" y="2808402"/>
                </a:lnTo>
                <a:cubicBezTo>
                  <a:pt x="2657679" y="2814229"/>
                  <a:pt x="2634131" y="2815481"/>
                  <a:pt x="2610290" y="2815481"/>
                </a:cubicBezTo>
                <a:cubicBezTo>
                  <a:pt x="2262990" y="2815481"/>
                  <a:pt x="1977773" y="2549678"/>
                  <a:pt x="1950334" y="2210098"/>
                </a:cubicBezTo>
                <a:lnTo>
                  <a:pt x="1140565" y="2210098"/>
                </a:lnTo>
                <a:cubicBezTo>
                  <a:pt x="1087517" y="2473312"/>
                  <a:pt x="854931" y="2671465"/>
                  <a:pt x="576064" y="2671465"/>
                </a:cubicBezTo>
                <a:cubicBezTo>
                  <a:pt x="257913" y="2671465"/>
                  <a:pt x="0" y="2413552"/>
                  <a:pt x="0" y="2095401"/>
                </a:cubicBezTo>
                <a:cubicBezTo>
                  <a:pt x="0" y="1777250"/>
                  <a:pt x="257913" y="1519337"/>
                  <a:pt x="576064" y="1519337"/>
                </a:cubicBezTo>
                <a:cubicBezTo>
                  <a:pt x="884345" y="1519337"/>
                  <a:pt x="1136067" y="1761496"/>
                  <a:pt x="1149172" y="2066082"/>
                </a:cubicBezTo>
                <a:lnTo>
                  <a:pt x="1952616" y="2066082"/>
                </a:lnTo>
                <a:cubicBezTo>
                  <a:pt x="1990606" y="1737340"/>
                  <a:pt x="2270784" y="1483333"/>
                  <a:pt x="2610290" y="1483333"/>
                </a:cubicBezTo>
                <a:cubicBezTo>
                  <a:pt x="2772012" y="1483333"/>
                  <a:pt x="2920272" y="1540968"/>
                  <a:pt x="3033700" y="1639167"/>
                </a:cubicBezTo>
                <a:lnTo>
                  <a:pt x="3670256" y="1009043"/>
                </a:lnTo>
                <a:cubicBezTo>
                  <a:pt x="3576170" y="903685"/>
                  <a:pt x="3520541" y="764373"/>
                  <a:pt x="3520541" y="612068"/>
                </a:cubicBezTo>
                <a:cubicBezTo>
                  <a:pt x="3520541" y="274032"/>
                  <a:pt x="3794573" y="0"/>
                  <a:pt x="4132609" y="0"/>
                </a:cubicBezTo>
                <a:close/>
              </a:path>
            </a:pathLst>
          </a:custGeom>
          <a:solidFill>
            <a:schemeClr val="bg1">
              <a:lumMod val="85000"/>
            </a:schemeClr>
          </a:solidFill>
          <a:ln w="476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25" name="Oval 2">
            <a:extLst>
              <a:ext uri="{FF2B5EF4-FFF2-40B4-BE49-F238E27FC236}">
                <a16:creationId xmlns:a16="http://schemas.microsoft.com/office/drawing/2014/main" id="{53532355-6F7F-4563-86AF-1B1C79756642}"/>
              </a:ext>
            </a:extLst>
          </p:cNvPr>
          <p:cNvSpPr/>
          <p:nvPr userDrawn="1"/>
        </p:nvSpPr>
        <p:spPr>
          <a:xfrm rot="3709911">
            <a:off x="2519904" y="3533964"/>
            <a:ext cx="1038426" cy="951290"/>
          </a:xfrm>
          <a:custGeom>
            <a:avLst/>
            <a:gdLst/>
            <a:ahLst/>
            <a:cxnLst/>
            <a:rect l="l" t="t" r="r" b="b"/>
            <a:pathLst>
              <a:path w="4744677" h="4346537">
                <a:moveTo>
                  <a:pt x="4132609" y="0"/>
                </a:moveTo>
                <a:cubicBezTo>
                  <a:pt x="4470645" y="0"/>
                  <a:pt x="4744677" y="274032"/>
                  <a:pt x="4744677" y="612068"/>
                </a:cubicBezTo>
                <a:cubicBezTo>
                  <a:pt x="4744677" y="950104"/>
                  <a:pt x="4470645" y="1224136"/>
                  <a:pt x="4132609" y="1224136"/>
                </a:cubicBezTo>
                <a:cubicBezTo>
                  <a:pt x="4000619" y="1224136"/>
                  <a:pt x="3878387" y="1182357"/>
                  <a:pt x="3779124" y="1110304"/>
                </a:cubicBezTo>
                <a:lnTo>
                  <a:pt x="3136991" y="1745949"/>
                </a:lnTo>
                <a:cubicBezTo>
                  <a:pt x="3225188" y="1856579"/>
                  <a:pt x="3276364" y="1997017"/>
                  <a:pt x="3276364" y="2149407"/>
                </a:cubicBezTo>
                <a:cubicBezTo>
                  <a:pt x="3276364" y="2441531"/>
                  <a:pt x="3088309" y="2689732"/>
                  <a:pt x="2825694" y="2776754"/>
                </a:cubicBezTo>
                <a:lnTo>
                  <a:pt x="2979020" y="3414933"/>
                </a:lnTo>
                <a:cubicBezTo>
                  <a:pt x="2993560" y="3411152"/>
                  <a:pt x="3008526" y="3410433"/>
                  <a:pt x="3023660" y="3410433"/>
                </a:cubicBezTo>
                <a:cubicBezTo>
                  <a:pt x="3282158" y="3410433"/>
                  <a:pt x="3491712" y="3619987"/>
                  <a:pt x="3491712" y="3878485"/>
                </a:cubicBezTo>
                <a:cubicBezTo>
                  <a:pt x="3491712" y="4136983"/>
                  <a:pt x="3282158" y="4346537"/>
                  <a:pt x="3023660" y="4346537"/>
                </a:cubicBezTo>
                <a:cubicBezTo>
                  <a:pt x="2765162" y="4346537"/>
                  <a:pt x="2555608" y="4136983"/>
                  <a:pt x="2555608" y="3878485"/>
                </a:cubicBezTo>
                <a:cubicBezTo>
                  <a:pt x="2555608" y="3687272"/>
                  <a:pt x="2670270" y="3522840"/>
                  <a:pt x="2834857" y="3450806"/>
                </a:cubicBezTo>
                <a:lnTo>
                  <a:pt x="2680516" y="2808402"/>
                </a:lnTo>
                <a:cubicBezTo>
                  <a:pt x="2657679" y="2814229"/>
                  <a:pt x="2634131" y="2815481"/>
                  <a:pt x="2610290" y="2815481"/>
                </a:cubicBezTo>
                <a:cubicBezTo>
                  <a:pt x="2262990" y="2815481"/>
                  <a:pt x="1977773" y="2549678"/>
                  <a:pt x="1950334" y="2210098"/>
                </a:cubicBezTo>
                <a:lnTo>
                  <a:pt x="1140565" y="2210098"/>
                </a:lnTo>
                <a:cubicBezTo>
                  <a:pt x="1087517" y="2473312"/>
                  <a:pt x="854931" y="2671465"/>
                  <a:pt x="576064" y="2671465"/>
                </a:cubicBezTo>
                <a:cubicBezTo>
                  <a:pt x="257913" y="2671465"/>
                  <a:pt x="0" y="2413552"/>
                  <a:pt x="0" y="2095401"/>
                </a:cubicBezTo>
                <a:cubicBezTo>
                  <a:pt x="0" y="1777250"/>
                  <a:pt x="257913" y="1519337"/>
                  <a:pt x="576064" y="1519337"/>
                </a:cubicBezTo>
                <a:cubicBezTo>
                  <a:pt x="884345" y="1519337"/>
                  <a:pt x="1136067" y="1761496"/>
                  <a:pt x="1149172" y="2066082"/>
                </a:cubicBezTo>
                <a:lnTo>
                  <a:pt x="1952616" y="2066082"/>
                </a:lnTo>
                <a:cubicBezTo>
                  <a:pt x="1990606" y="1737340"/>
                  <a:pt x="2270784" y="1483333"/>
                  <a:pt x="2610290" y="1483333"/>
                </a:cubicBezTo>
                <a:cubicBezTo>
                  <a:pt x="2772012" y="1483333"/>
                  <a:pt x="2920272" y="1540968"/>
                  <a:pt x="3033700" y="1639167"/>
                </a:cubicBezTo>
                <a:lnTo>
                  <a:pt x="3670256" y="1009043"/>
                </a:lnTo>
                <a:cubicBezTo>
                  <a:pt x="3576170" y="903685"/>
                  <a:pt x="3520541" y="764373"/>
                  <a:pt x="3520541" y="612068"/>
                </a:cubicBezTo>
                <a:cubicBezTo>
                  <a:pt x="3520541" y="274032"/>
                  <a:pt x="3794573" y="0"/>
                  <a:pt x="4132609" y="0"/>
                </a:cubicBezTo>
                <a:close/>
              </a:path>
            </a:pathLst>
          </a:custGeom>
          <a:solidFill>
            <a:schemeClr val="bg1">
              <a:lumMod val="95000"/>
              <a:alpha val="60000"/>
            </a:schemeClr>
          </a:solidFill>
          <a:ln w="476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26" name="Oval 2">
            <a:extLst>
              <a:ext uri="{FF2B5EF4-FFF2-40B4-BE49-F238E27FC236}">
                <a16:creationId xmlns:a16="http://schemas.microsoft.com/office/drawing/2014/main" id="{A4840449-F460-4183-815C-07C00C3EF844}"/>
              </a:ext>
            </a:extLst>
          </p:cNvPr>
          <p:cNvSpPr/>
          <p:nvPr userDrawn="1"/>
        </p:nvSpPr>
        <p:spPr>
          <a:xfrm rot="3709911">
            <a:off x="3392173" y="302893"/>
            <a:ext cx="1038426" cy="951290"/>
          </a:xfrm>
          <a:custGeom>
            <a:avLst/>
            <a:gdLst/>
            <a:ahLst/>
            <a:cxnLst/>
            <a:rect l="l" t="t" r="r" b="b"/>
            <a:pathLst>
              <a:path w="4744677" h="4346537">
                <a:moveTo>
                  <a:pt x="4132609" y="0"/>
                </a:moveTo>
                <a:cubicBezTo>
                  <a:pt x="4470645" y="0"/>
                  <a:pt x="4744677" y="274032"/>
                  <a:pt x="4744677" y="612068"/>
                </a:cubicBezTo>
                <a:cubicBezTo>
                  <a:pt x="4744677" y="950104"/>
                  <a:pt x="4470645" y="1224136"/>
                  <a:pt x="4132609" y="1224136"/>
                </a:cubicBezTo>
                <a:cubicBezTo>
                  <a:pt x="4000619" y="1224136"/>
                  <a:pt x="3878387" y="1182357"/>
                  <a:pt x="3779124" y="1110304"/>
                </a:cubicBezTo>
                <a:lnTo>
                  <a:pt x="3136991" y="1745949"/>
                </a:lnTo>
                <a:cubicBezTo>
                  <a:pt x="3225188" y="1856579"/>
                  <a:pt x="3276364" y="1997017"/>
                  <a:pt x="3276364" y="2149407"/>
                </a:cubicBezTo>
                <a:cubicBezTo>
                  <a:pt x="3276364" y="2441531"/>
                  <a:pt x="3088309" y="2689732"/>
                  <a:pt x="2825694" y="2776754"/>
                </a:cubicBezTo>
                <a:lnTo>
                  <a:pt x="2979020" y="3414933"/>
                </a:lnTo>
                <a:cubicBezTo>
                  <a:pt x="2993560" y="3411152"/>
                  <a:pt x="3008526" y="3410433"/>
                  <a:pt x="3023660" y="3410433"/>
                </a:cubicBezTo>
                <a:cubicBezTo>
                  <a:pt x="3282158" y="3410433"/>
                  <a:pt x="3491712" y="3619987"/>
                  <a:pt x="3491712" y="3878485"/>
                </a:cubicBezTo>
                <a:cubicBezTo>
                  <a:pt x="3491712" y="4136983"/>
                  <a:pt x="3282158" y="4346537"/>
                  <a:pt x="3023660" y="4346537"/>
                </a:cubicBezTo>
                <a:cubicBezTo>
                  <a:pt x="2765162" y="4346537"/>
                  <a:pt x="2555608" y="4136983"/>
                  <a:pt x="2555608" y="3878485"/>
                </a:cubicBezTo>
                <a:cubicBezTo>
                  <a:pt x="2555608" y="3687272"/>
                  <a:pt x="2670270" y="3522840"/>
                  <a:pt x="2834857" y="3450806"/>
                </a:cubicBezTo>
                <a:lnTo>
                  <a:pt x="2680516" y="2808402"/>
                </a:lnTo>
                <a:cubicBezTo>
                  <a:pt x="2657679" y="2814229"/>
                  <a:pt x="2634131" y="2815481"/>
                  <a:pt x="2610290" y="2815481"/>
                </a:cubicBezTo>
                <a:cubicBezTo>
                  <a:pt x="2262990" y="2815481"/>
                  <a:pt x="1977773" y="2549678"/>
                  <a:pt x="1950334" y="2210098"/>
                </a:cubicBezTo>
                <a:lnTo>
                  <a:pt x="1140565" y="2210098"/>
                </a:lnTo>
                <a:cubicBezTo>
                  <a:pt x="1087517" y="2473312"/>
                  <a:pt x="854931" y="2671465"/>
                  <a:pt x="576064" y="2671465"/>
                </a:cubicBezTo>
                <a:cubicBezTo>
                  <a:pt x="257913" y="2671465"/>
                  <a:pt x="0" y="2413552"/>
                  <a:pt x="0" y="2095401"/>
                </a:cubicBezTo>
                <a:cubicBezTo>
                  <a:pt x="0" y="1777250"/>
                  <a:pt x="257913" y="1519337"/>
                  <a:pt x="576064" y="1519337"/>
                </a:cubicBezTo>
                <a:cubicBezTo>
                  <a:pt x="884345" y="1519337"/>
                  <a:pt x="1136067" y="1761496"/>
                  <a:pt x="1149172" y="2066082"/>
                </a:cubicBezTo>
                <a:lnTo>
                  <a:pt x="1952616" y="2066082"/>
                </a:lnTo>
                <a:cubicBezTo>
                  <a:pt x="1990606" y="1737340"/>
                  <a:pt x="2270784" y="1483333"/>
                  <a:pt x="2610290" y="1483333"/>
                </a:cubicBezTo>
                <a:cubicBezTo>
                  <a:pt x="2772012" y="1483333"/>
                  <a:pt x="2920272" y="1540968"/>
                  <a:pt x="3033700" y="1639167"/>
                </a:cubicBezTo>
                <a:lnTo>
                  <a:pt x="3670256" y="1009043"/>
                </a:lnTo>
                <a:cubicBezTo>
                  <a:pt x="3576170" y="903685"/>
                  <a:pt x="3520541" y="764373"/>
                  <a:pt x="3520541" y="612068"/>
                </a:cubicBezTo>
                <a:cubicBezTo>
                  <a:pt x="3520541" y="274032"/>
                  <a:pt x="3794573" y="0"/>
                  <a:pt x="4132609" y="0"/>
                </a:cubicBezTo>
                <a:close/>
              </a:path>
            </a:pathLst>
          </a:custGeom>
          <a:solidFill>
            <a:schemeClr val="bg1">
              <a:lumMod val="95000"/>
              <a:alpha val="60000"/>
            </a:schemeClr>
          </a:solidFill>
          <a:ln w="476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27" name="Oval 2">
            <a:extLst>
              <a:ext uri="{FF2B5EF4-FFF2-40B4-BE49-F238E27FC236}">
                <a16:creationId xmlns:a16="http://schemas.microsoft.com/office/drawing/2014/main" id="{9DC1323A-112D-4E3D-ACC4-B1D00F11B1EA}"/>
              </a:ext>
            </a:extLst>
          </p:cNvPr>
          <p:cNvSpPr/>
          <p:nvPr userDrawn="1"/>
        </p:nvSpPr>
        <p:spPr>
          <a:xfrm rot="900000">
            <a:off x="5090179" y="3170913"/>
            <a:ext cx="1132658" cy="1037613"/>
          </a:xfrm>
          <a:custGeom>
            <a:avLst/>
            <a:gdLst/>
            <a:ahLst/>
            <a:cxnLst/>
            <a:rect l="l" t="t" r="r" b="b"/>
            <a:pathLst>
              <a:path w="4744677" h="4346537">
                <a:moveTo>
                  <a:pt x="4132609" y="0"/>
                </a:moveTo>
                <a:cubicBezTo>
                  <a:pt x="4470645" y="0"/>
                  <a:pt x="4744677" y="274032"/>
                  <a:pt x="4744677" y="612068"/>
                </a:cubicBezTo>
                <a:cubicBezTo>
                  <a:pt x="4744677" y="950104"/>
                  <a:pt x="4470645" y="1224136"/>
                  <a:pt x="4132609" y="1224136"/>
                </a:cubicBezTo>
                <a:cubicBezTo>
                  <a:pt x="4000619" y="1224136"/>
                  <a:pt x="3878387" y="1182357"/>
                  <a:pt x="3779124" y="1110304"/>
                </a:cubicBezTo>
                <a:lnTo>
                  <a:pt x="3136991" y="1745949"/>
                </a:lnTo>
                <a:cubicBezTo>
                  <a:pt x="3225188" y="1856579"/>
                  <a:pt x="3276364" y="1997017"/>
                  <a:pt x="3276364" y="2149407"/>
                </a:cubicBezTo>
                <a:cubicBezTo>
                  <a:pt x="3276364" y="2441531"/>
                  <a:pt x="3088309" y="2689732"/>
                  <a:pt x="2825694" y="2776754"/>
                </a:cubicBezTo>
                <a:lnTo>
                  <a:pt x="2979020" y="3414933"/>
                </a:lnTo>
                <a:cubicBezTo>
                  <a:pt x="2993560" y="3411152"/>
                  <a:pt x="3008526" y="3410433"/>
                  <a:pt x="3023660" y="3410433"/>
                </a:cubicBezTo>
                <a:cubicBezTo>
                  <a:pt x="3282158" y="3410433"/>
                  <a:pt x="3491712" y="3619987"/>
                  <a:pt x="3491712" y="3878485"/>
                </a:cubicBezTo>
                <a:cubicBezTo>
                  <a:pt x="3491712" y="4136983"/>
                  <a:pt x="3282158" y="4346537"/>
                  <a:pt x="3023660" y="4346537"/>
                </a:cubicBezTo>
                <a:cubicBezTo>
                  <a:pt x="2765162" y="4346537"/>
                  <a:pt x="2555608" y="4136983"/>
                  <a:pt x="2555608" y="3878485"/>
                </a:cubicBezTo>
                <a:cubicBezTo>
                  <a:pt x="2555608" y="3687272"/>
                  <a:pt x="2670270" y="3522840"/>
                  <a:pt x="2834857" y="3450806"/>
                </a:cubicBezTo>
                <a:lnTo>
                  <a:pt x="2680516" y="2808402"/>
                </a:lnTo>
                <a:cubicBezTo>
                  <a:pt x="2657679" y="2814229"/>
                  <a:pt x="2634131" y="2815481"/>
                  <a:pt x="2610290" y="2815481"/>
                </a:cubicBezTo>
                <a:cubicBezTo>
                  <a:pt x="2262990" y="2815481"/>
                  <a:pt x="1977773" y="2549678"/>
                  <a:pt x="1950334" y="2210098"/>
                </a:cubicBezTo>
                <a:lnTo>
                  <a:pt x="1140565" y="2210098"/>
                </a:lnTo>
                <a:cubicBezTo>
                  <a:pt x="1087517" y="2473312"/>
                  <a:pt x="854931" y="2671465"/>
                  <a:pt x="576064" y="2671465"/>
                </a:cubicBezTo>
                <a:cubicBezTo>
                  <a:pt x="257913" y="2671465"/>
                  <a:pt x="0" y="2413552"/>
                  <a:pt x="0" y="2095401"/>
                </a:cubicBezTo>
                <a:cubicBezTo>
                  <a:pt x="0" y="1777250"/>
                  <a:pt x="257913" y="1519337"/>
                  <a:pt x="576064" y="1519337"/>
                </a:cubicBezTo>
                <a:cubicBezTo>
                  <a:pt x="884345" y="1519337"/>
                  <a:pt x="1136067" y="1761496"/>
                  <a:pt x="1149172" y="2066082"/>
                </a:cubicBezTo>
                <a:lnTo>
                  <a:pt x="1952616" y="2066082"/>
                </a:lnTo>
                <a:cubicBezTo>
                  <a:pt x="1990606" y="1737340"/>
                  <a:pt x="2270784" y="1483333"/>
                  <a:pt x="2610290" y="1483333"/>
                </a:cubicBezTo>
                <a:cubicBezTo>
                  <a:pt x="2772012" y="1483333"/>
                  <a:pt x="2920272" y="1540968"/>
                  <a:pt x="3033700" y="1639167"/>
                </a:cubicBezTo>
                <a:lnTo>
                  <a:pt x="3670256" y="1009043"/>
                </a:lnTo>
                <a:cubicBezTo>
                  <a:pt x="3576170" y="903685"/>
                  <a:pt x="3520541" y="764373"/>
                  <a:pt x="3520541" y="612068"/>
                </a:cubicBezTo>
                <a:cubicBezTo>
                  <a:pt x="3520541" y="274032"/>
                  <a:pt x="3794573" y="0"/>
                  <a:pt x="4132609" y="0"/>
                </a:cubicBezTo>
                <a:close/>
              </a:path>
            </a:pathLst>
          </a:custGeom>
          <a:solidFill>
            <a:schemeClr val="bg1">
              <a:lumMod val="85000"/>
            </a:schemeClr>
          </a:solidFill>
          <a:ln w="476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28" name="Oval 2">
            <a:extLst>
              <a:ext uri="{FF2B5EF4-FFF2-40B4-BE49-F238E27FC236}">
                <a16:creationId xmlns:a16="http://schemas.microsoft.com/office/drawing/2014/main" id="{C111976B-DA89-4FAB-B1AC-1D3FEBB29110}"/>
              </a:ext>
            </a:extLst>
          </p:cNvPr>
          <p:cNvSpPr/>
          <p:nvPr userDrawn="1"/>
        </p:nvSpPr>
        <p:spPr>
          <a:xfrm rot="900000">
            <a:off x="5407036" y="1110970"/>
            <a:ext cx="1002682" cy="918544"/>
          </a:xfrm>
          <a:custGeom>
            <a:avLst/>
            <a:gdLst/>
            <a:ahLst/>
            <a:cxnLst/>
            <a:rect l="l" t="t" r="r" b="b"/>
            <a:pathLst>
              <a:path w="4744677" h="4346537">
                <a:moveTo>
                  <a:pt x="4132609" y="0"/>
                </a:moveTo>
                <a:cubicBezTo>
                  <a:pt x="4470645" y="0"/>
                  <a:pt x="4744677" y="274032"/>
                  <a:pt x="4744677" y="612068"/>
                </a:cubicBezTo>
                <a:cubicBezTo>
                  <a:pt x="4744677" y="950104"/>
                  <a:pt x="4470645" y="1224136"/>
                  <a:pt x="4132609" y="1224136"/>
                </a:cubicBezTo>
                <a:cubicBezTo>
                  <a:pt x="4000619" y="1224136"/>
                  <a:pt x="3878387" y="1182357"/>
                  <a:pt x="3779124" y="1110304"/>
                </a:cubicBezTo>
                <a:lnTo>
                  <a:pt x="3136991" y="1745949"/>
                </a:lnTo>
                <a:cubicBezTo>
                  <a:pt x="3225188" y="1856579"/>
                  <a:pt x="3276364" y="1997017"/>
                  <a:pt x="3276364" y="2149407"/>
                </a:cubicBezTo>
                <a:cubicBezTo>
                  <a:pt x="3276364" y="2441531"/>
                  <a:pt x="3088309" y="2689732"/>
                  <a:pt x="2825694" y="2776754"/>
                </a:cubicBezTo>
                <a:lnTo>
                  <a:pt x="2979020" y="3414933"/>
                </a:lnTo>
                <a:cubicBezTo>
                  <a:pt x="2993560" y="3411152"/>
                  <a:pt x="3008526" y="3410433"/>
                  <a:pt x="3023660" y="3410433"/>
                </a:cubicBezTo>
                <a:cubicBezTo>
                  <a:pt x="3282158" y="3410433"/>
                  <a:pt x="3491712" y="3619987"/>
                  <a:pt x="3491712" y="3878485"/>
                </a:cubicBezTo>
                <a:cubicBezTo>
                  <a:pt x="3491712" y="4136983"/>
                  <a:pt x="3282158" y="4346537"/>
                  <a:pt x="3023660" y="4346537"/>
                </a:cubicBezTo>
                <a:cubicBezTo>
                  <a:pt x="2765162" y="4346537"/>
                  <a:pt x="2555608" y="4136983"/>
                  <a:pt x="2555608" y="3878485"/>
                </a:cubicBezTo>
                <a:cubicBezTo>
                  <a:pt x="2555608" y="3687272"/>
                  <a:pt x="2670270" y="3522840"/>
                  <a:pt x="2834857" y="3450806"/>
                </a:cubicBezTo>
                <a:lnTo>
                  <a:pt x="2680516" y="2808402"/>
                </a:lnTo>
                <a:cubicBezTo>
                  <a:pt x="2657679" y="2814229"/>
                  <a:pt x="2634131" y="2815481"/>
                  <a:pt x="2610290" y="2815481"/>
                </a:cubicBezTo>
                <a:cubicBezTo>
                  <a:pt x="2262990" y="2815481"/>
                  <a:pt x="1977773" y="2549678"/>
                  <a:pt x="1950334" y="2210098"/>
                </a:cubicBezTo>
                <a:lnTo>
                  <a:pt x="1140565" y="2210098"/>
                </a:lnTo>
                <a:cubicBezTo>
                  <a:pt x="1087517" y="2473312"/>
                  <a:pt x="854931" y="2671465"/>
                  <a:pt x="576064" y="2671465"/>
                </a:cubicBezTo>
                <a:cubicBezTo>
                  <a:pt x="257913" y="2671465"/>
                  <a:pt x="0" y="2413552"/>
                  <a:pt x="0" y="2095401"/>
                </a:cubicBezTo>
                <a:cubicBezTo>
                  <a:pt x="0" y="1777250"/>
                  <a:pt x="257913" y="1519337"/>
                  <a:pt x="576064" y="1519337"/>
                </a:cubicBezTo>
                <a:cubicBezTo>
                  <a:pt x="884345" y="1519337"/>
                  <a:pt x="1136067" y="1761496"/>
                  <a:pt x="1149172" y="2066082"/>
                </a:cubicBezTo>
                <a:lnTo>
                  <a:pt x="1952616" y="2066082"/>
                </a:lnTo>
                <a:cubicBezTo>
                  <a:pt x="1990606" y="1737340"/>
                  <a:pt x="2270784" y="1483333"/>
                  <a:pt x="2610290" y="1483333"/>
                </a:cubicBezTo>
                <a:cubicBezTo>
                  <a:pt x="2772012" y="1483333"/>
                  <a:pt x="2920272" y="1540968"/>
                  <a:pt x="3033700" y="1639167"/>
                </a:cubicBezTo>
                <a:lnTo>
                  <a:pt x="3670256" y="1009043"/>
                </a:lnTo>
                <a:cubicBezTo>
                  <a:pt x="3576170" y="903685"/>
                  <a:pt x="3520541" y="764373"/>
                  <a:pt x="3520541" y="612068"/>
                </a:cubicBezTo>
                <a:cubicBezTo>
                  <a:pt x="3520541" y="274032"/>
                  <a:pt x="3794573" y="0"/>
                  <a:pt x="4132609" y="0"/>
                </a:cubicBezTo>
                <a:close/>
              </a:path>
            </a:pathLst>
          </a:custGeom>
          <a:solidFill>
            <a:schemeClr val="bg1">
              <a:lumMod val="85000"/>
            </a:schemeClr>
          </a:solidFill>
          <a:ln w="476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29" name="Rectangle 28">
            <a:extLst>
              <a:ext uri="{FF2B5EF4-FFF2-40B4-BE49-F238E27FC236}">
                <a16:creationId xmlns:a16="http://schemas.microsoft.com/office/drawing/2014/main" id="{F9C9B01A-A4FC-4689-BFD2-EBE5AA54E29F}"/>
              </a:ext>
            </a:extLst>
          </p:cNvPr>
          <p:cNvSpPr/>
          <p:nvPr userDrawn="1"/>
        </p:nvSpPr>
        <p:spPr>
          <a:xfrm>
            <a:off x="6207353" y="-3600"/>
            <a:ext cx="5984650" cy="6861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Tree>
    <p:extLst>
      <p:ext uri="{BB962C8B-B14F-4D97-AF65-F5344CB8AC3E}">
        <p14:creationId xmlns:p14="http://schemas.microsoft.com/office/powerpoint/2010/main" val="14583943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24/06/2022</a:t>
            </a:r>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49D1EE0-06BB-4747-8ACD-1D82FF4F37A4}" type="slidenum">
              <a:rPr lang="en-IN" smtClean="0"/>
              <a:t>‹#›</a:t>
            </a:fld>
            <a:endParaRPr lang="en-IN"/>
          </a:p>
        </p:txBody>
      </p:sp>
    </p:spTree>
    <p:extLst>
      <p:ext uri="{BB962C8B-B14F-4D97-AF65-F5344CB8AC3E}">
        <p14:creationId xmlns:p14="http://schemas.microsoft.com/office/powerpoint/2010/main" val="67301666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Break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847202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42922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Agenda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823200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Taam slide layout">
    <p:spTree>
      <p:nvGrpSpPr>
        <p:cNvPr id="1" name=""/>
        <p:cNvGrpSpPr/>
        <p:nvPr/>
      </p:nvGrpSpPr>
      <p:grpSpPr>
        <a:xfrm>
          <a:off x="0" y="0"/>
          <a:ext cx="0" cy="0"/>
          <a:chOff x="0" y="0"/>
          <a:chExt cx="0" cy="0"/>
        </a:xfrm>
      </p:grpSpPr>
      <p:sp>
        <p:nvSpPr>
          <p:cNvPr id="3" name="Text Placeholder 9">
            <a:extLst>
              <a:ext uri="{FF2B5EF4-FFF2-40B4-BE49-F238E27FC236}">
                <a16:creationId xmlns:a16="http://schemas.microsoft.com/office/drawing/2014/main" id="{EF70765A-4598-4D75-8EBE-B820808F6559}"/>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Our Team LAYOUT</a:t>
            </a:r>
          </a:p>
        </p:txBody>
      </p:sp>
      <p:sp>
        <p:nvSpPr>
          <p:cNvPr id="4" name="Picture Placeholder 2">
            <a:extLst>
              <a:ext uri="{FF2B5EF4-FFF2-40B4-BE49-F238E27FC236}">
                <a16:creationId xmlns:a16="http://schemas.microsoft.com/office/drawing/2014/main" id="{FA09CE57-C6A5-43CB-B371-D4FEBE1B29AD}"/>
              </a:ext>
            </a:extLst>
          </p:cNvPr>
          <p:cNvSpPr>
            <a:spLocks noGrp="1"/>
          </p:cNvSpPr>
          <p:nvPr>
            <p:ph type="pic" idx="11" hasCustomPrompt="1"/>
          </p:nvPr>
        </p:nvSpPr>
        <p:spPr>
          <a:xfrm>
            <a:off x="4088834" y="1600200"/>
            <a:ext cx="1828800" cy="1828800"/>
          </a:xfrm>
          <a:prstGeom prst="ellipse">
            <a:avLst/>
          </a:prstGeom>
          <a:solidFill>
            <a:schemeClr val="bg1">
              <a:lumMod val="95000"/>
            </a:schemeClr>
          </a:solidFill>
          <a:ln w="38100">
            <a:solidFill>
              <a:schemeClr val="accent2"/>
            </a:solidFill>
          </a:ln>
        </p:spPr>
        <p:txBody>
          <a:bodyPr anchor="ctr"/>
          <a:lstStyle>
            <a:lvl1pPr marL="0" indent="0" algn="ctr">
              <a:buNone/>
              <a:defRPr sz="12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t>
            </a:r>
            <a:endParaRPr lang="ko-KR" altLang="en-US" dirty="0"/>
          </a:p>
        </p:txBody>
      </p:sp>
      <p:sp>
        <p:nvSpPr>
          <p:cNvPr id="5" name="Picture Placeholder 2">
            <a:extLst>
              <a:ext uri="{FF2B5EF4-FFF2-40B4-BE49-F238E27FC236}">
                <a16:creationId xmlns:a16="http://schemas.microsoft.com/office/drawing/2014/main" id="{0CD35665-249D-44C7-A06C-3A5D5CC4B40B}"/>
              </a:ext>
            </a:extLst>
          </p:cNvPr>
          <p:cNvSpPr>
            <a:spLocks noGrp="1"/>
          </p:cNvSpPr>
          <p:nvPr>
            <p:ph type="pic" idx="13" hasCustomPrompt="1"/>
          </p:nvPr>
        </p:nvSpPr>
        <p:spPr>
          <a:xfrm>
            <a:off x="4088834" y="4067355"/>
            <a:ext cx="1828800" cy="1828800"/>
          </a:xfrm>
          <a:prstGeom prst="ellipse">
            <a:avLst/>
          </a:prstGeom>
          <a:solidFill>
            <a:schemeClr val="bg1">
              <a:lumMod val="95000"/>
            </a:schemeClr>
          </a:solidFill>
          <a:ln w="38100">
            <a:solidFill>
              <a:schemeClr val="accent4"/>
            </a:solidFill>
          </a:ln>
        </p:spPr>
        <p:txBody>
          <a:bodyPr anchor="ctr"/>
          <a:lstStyle>
            <a:lvl1pPr marL="0" indent="0" algn="ctr">
              <a:buNone/>
              <a:defRPr sz="12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t>
            </a:r>
            <a:endParaRPr lang="ko-KR" altLang="en-US" dirty="0"/>
          </a:p>
        </p:txBody>
      </p:sp>
      <p:sp>
        <p:nvSpPr>
          <p:cNvPr id="6" name="Picture Placeholder 2">
            <a:extLst>
              <a:ext uri="{FF2B5EF4-FFF2-40B4-BE49-F238E27FC236}">
                <a16:creationId xmlns:a16="http://schemas.microsoft.com/office/drawing/2014/main" id="{CAB7A424-0147-4BAC-AC7D-3505300F8D65}"/>
              </a:ext>
            </a:extLst>
          </p:cNvPr>
          <p:cNvSpPr>
            <a:spLocks noGrp="1"/>
          </p:cNvSpPr>
          <p:nvPr>
            <p:ph type="pic" idx="14" hasCustomPrompt="1"/>
          </p:nvPr>
        </p:nvSpPr>
        <p:spPr>
          <a:xfrm>
            <a:off x="6280639" y="1600200"/>
            <a:ext cx="1828800" cy="1828800"/>
          </a:xfrm>
          <a:prstGeom prst="ellipse">
            <a:avLst/>
          </a:prstGeom>
          <a:solidFill>
            <a:schemeClr val="bg1">
              <a:lumMod val="95000"/>
            </a:schemeClr>
          </a:solidFill>
          <a:ln w="38100">
            <a:solidFill>
              <a:schemeClr val="accent3"/>
            </a:solidFill>
          </a:ln>
        </p:spPr>
        <p:txBody>
          <a:bodyPr anchor="ctr"/>
          <a:lstStyle>
            <a:lvl1pPr marL="0" indent="0" algn="ctr">
              <a:buNone/>
              <a:defRPr sz="12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t>
            </a:r>
            <a:endParaRPr lang="ko-KR" altLang="en-US" dirty="0"/>
          </a:p>
        </p:txBody>
      </p:sp>
      <p:sp>
        <p:nvSpPr>
          <p:cNvPr id="7" name="Picture Placeholder 2">
            <a:extLst>
              <a:ext uri="{FF2B5EF4-FFF2-40B4-BE49-F238E27FC236}">
                <a16:creationId xmlns:a16="http://schemas.microsoft.com/office/drawing/2014/main" id="{10107F2E-D55F-4929-AB97-DE39B9E5740F}"/>
              </a:ext>
            </a:extLst>
          </p:cNvPr>
          <p:cNvSpPr>
            <a:spLocks noGrp="1"/>
          </p:cNvSpPr>
          <p:nvPr>
            <p:ph type="pic" idx="15" hasCustomPrompt="1"/>
          </p:nvPr>
        </p:nvSpPr>
        <p:spPr>
          <a:xfrm>
            <a:off x="6280639" y="4067355"/>
            <a:ext cx="1828800" cy="1828800"/>
          </a:xfrm>
          <a:prstGeom prst="ellipse">
            <a:avLst/>
          </a:prstGeom>
          <a:solidFill>
            <a:schemeClr val="bg1">
              <a:lumMod val="95000"/>
            </a:schemeClr>
          </a:solidFill>
          <a:ln w="38100">
            <a:solidFill>
              <a:schemeClr val="accent1"/>
            </a:solidFill>
          </a:ln>
        </p:spPr>
        <p:txBody>
          <a:bodyPr anchor="ctr"/>
          <a:lstStyle>
            <a:lvl1pPr marL="0" indent="0" algn="ctr">
              <a:buNone/>
              <a:defRPr sz="12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t>
            </a:r>
            <a:endParaRPr lang="ko-KR" altLang="en-US" dirty="0"/>
          </a:p>
        </p:txBody>
      </p:sp>
      <p:grpSp>
        <p:nvGrpSpPr>
          <p:cNvPr id="8" name="Group 7">
            <a:extLst>
              <a:ext uri="{FF2B5EF4-FFF2-40B4-BE49-F238E27FC236}">
                <a16:creationId xmlns:a16="http://schemas.microsoft.com/office/drawing/2014/main" id="{C8260D00-C65D-447C-A1DF-F4BF3B2E9CC6}"/>
              </a:ext>
            </a:extLst>
          </p:cNvPr>
          <p:cNvGrpSpPr/>
          <p:nvPr userDrawn="1"/>
        </p:nvGrpSpPr>
        <p:grpSpPr>
          <a:xfrm>
            <a:off x="10128899" y="46089"/>
            <a:ext cx="1939733" cy="1254512"/>
            <a:chOff x="8452997" y="7598"/>
            <a:chExt cx="2832224" cy="1831726"/>
          </a:xfrm>
        </p:grpSpPr>
        <p:sp>
          <p:nvSpPr>
            <p:cNvPr id="9" name="Oval 2">
              <a:extLst>
                <a:ext uri="{FF2B5EF4-FFF2-40B4-BE49-F238E27FC236}">
                  <a16:creationId xmlns:a16="http://schemas.microsoft.com/office/drawing/2014/main" id="{90855EAB-0C04-4129-B025-E91032ADF9B0}"/>
                </a:ext>
              </a:extLst>
            </p:cNvPr>
            <p:cNvSpPr/>
            <p:nvPr/>
          </p:nvSpPr>
          <p:spPr>
            <a:xfrm rot="900000">
              <a:off x="10312037" y="701555"/>
              <a:ext cx="921642" cy="844304"/>
            </a:xfrm>
            <a:custGeom>
              <a:avLst/>
              <a:gdLst/>
              <a:ahLst/>
              <a:cxnLst/>
              <a:rect l="l" t="t" r="r" b="b"/>
              <a:pathLst>
                <a:path w="4744677" h="4346537">
                  <a:moveTo>
                    <a:pt x="4132609" y="0"/>
                  </a:moveTo>
                  <a:cubicBezTo>
                    <a:pt x="4470645" y="0"/>
                    <a:pt x="4744677" y="274032"/>
                    <a:pt x="4744677" y="612068"/>
                  </a:cubicBezTo>
                  <a:cubicBezTo>
                    <a:pt x="4744677" y="950104"/>
                    <a:pt x="4470645" y="1224136"/>
                    <a:pt x="4132609" y="1224136"/>
                  </a:cubicBezTo>
                  <a:cubicBezTo>
                    <a:pt x="4000619" y="1224136"/>
                    <a:pt x="3878387" y="1182357"/>
                    <a:pt x="3779124" y="1110304"/>
                  </a:cubicBezTo>
                  <a:lnTo>
                    <a:pt x="3136991" y="1745949"/>
                  </a:lnTo>
                  <a:cubicBezTo>
                    <a:pt x="3225188" y="1856579"/>
                    <a:pt x="3276364" y="1997017"/>
                    <a:pt x="3276364" y="2149407"/>
                  </a:cubicBezTo>
                  <a:cubicBezTo>
                    <a:pt x="3276364" y="2441531"/>
                    <a:pt x="3088309" y="2689732"/>
                    <a:pt x="2825694" y="2776754"/>
                  </a:cubicBezTo>
                  <a:lnTo>
                    <a:pt x="2979020" y="3414933"/>
                  </a:lnTo>
                  <a:cubicBezTo>
                    <a:pt x="2993560" y="3411152"/>
                    <a:pt x="3008526" y="3410433"/>
                    <a:pt x="3023660" y="3410433"/>
                  </a:cubicBezTo>
                  <a:cubicBezTo>
                    <a:pt x="3282158" y="3410433"/>
                    <a:pt x="3491712" y="3619987"/>
                    <a:pt x="3491712" y="3878485"/>
                  </a:cubicBezTo>
                  <a:cubicBezTo>
                    <a:pt x="3491712" y="4136983"/>
                    <a:pt x="3282158" y="4346537"/>
                    <a:pt x="3023660" y="4346537"/>
                  </a:cubicBezTo>
                  <a:cubicBezTo>
                    <a:pt x="2765162" y="4346537"/>
                    <a:pt x="2555608" y="4136983"/>
                    <a:pt x="2555608" y="3878485"/>
                  </a:cubicBezTo>
                  <a:cubicBezTo>
                    <a:pt x="2555608" y="3687272"/>
                    <a:pt x="2670270" y="3522840"/>
                    <a:pt x="2834857" y="3450806"/>
                  </a:cubicBezTo>
                  <a:lnTo>
                    <a:pt x="2680516" y="2808402"/>
                  </a:lnTo>
                  <a:cubicBezTo>
                    <a:pt x="2657679" y="2814229"/>
                    <a:pt x="2634131" y="2815481"/>
                    <a:pt x="2610290" y="2815481"/>
                  </a:cubicBezTo>
                  <a:cubicBezTo>
                    <a:pt x="2262990" y="2815481"/>
                    <a:pt x="1977773" y="2549678"/>
                    <a:pt x="1950334" y="2210098"/>
                  </a:cubicBezTo>
                  <a:lnTo>
                    <a:pt x="1140565" y="2210098"/>
                  </a:lnTo>
                  <a:cubicBezTo>
                    <a:pt x="1087517" y="2473312"/>
                    <a:pt x="854931" y="2671465"/>
                    <a:pt x="576064" y="2671465"/>
                  </a:cubicBezTo>
                  <a:cubicBezTo>
                    <a:pt x="257913" y="2671465"/>
                    <a:pt x="0" y="2413552"/>
                    <a:pt x="0" y="2095401"/>
                  </a:cubicBezTo>
                  <a:cubicBezTo>
                    <a:pt x="0" y="1777250"/>
                    <a:pt x="257913" y="1519337"/>
                    <a:pt x="576064" y="1519337"/>
                  </a:cubicBezTo>
                  <a:cubicBezTo>
                    <a:pt x="884345" y="1519337"/>
                    <a:pt x="1136067" y="1761496"/>
                    <a:pt x="1149172" y="2066082"/>
                  </a:cubicBezTo>
                  <a:lnTo>
                    <a:pt x="1952616" y="2066082"/>
                  </a:lnTo>
                  <a:cubicBezTo>
                    <a:pt x="1990606" y="1737340"/>
                    <a:pt x="2270784" y="1483333"/>
                    <a:pt x="2610290" y="1483333"/>
                  </a:cubicBezTo>
                  <a:cubicBezTo>
                    <a:pt x="2772012" y="1483333"/>
                    <a:pt x="2920272" y="1540968"/>
                    <a:pt x="3033700" y="1639167"/>
                  </a:cubicBezTo>
                  <a:lnTo>
                    <a:pt x="3670256" y="1009043"/>
                  </a:lnTo>
                  <a:cubicBezTo>
                    <a:pt x="3576170" y="903685"/>
                    <a:pt x="3520541" y="764373"/>
                    <a:pt x="3520541" y="612068"/>
                  </a:cubicBezTo>
                  <a:cubicBezTo>
                    <a:pt x="3520541" y="274032"/>
                    <a:pt x="3794573" y="0"/>
                    <a:pt x="4132609" y="0"/>
                  </a:cubicBezTo>
                  <a:close/>
                </a:path>
              </a:pathLst>
            </a:custGeom>
            <a:solidFill>
              <a:schemeClr val="bg1">
                <a:lumMod val="95000"/>
              </a:schemeClr>
            </a:solidFill>
            <a:ln w="476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10" name="Oval 2">
              <a:extLst>
                <a:ext uri="{FF2B5EF4-FFF2-40B4-BE49-F238E27FC236}">
                  <a16:creationId xmlns:a16="http://schemas.microsoft.com/office/drawing/2014/main" id="{0606E6F6-9933-4795-BC93-E046C75D5866}"/>
                </a:ext>
              </a:extLst>
            </p:cNvPr>
            <p:cNvSpPr/>
            <p:nvPr/>
          </p:nvSpPr>
          <p:spPr>
            <a:xfrm rot="3175590">
              <a:off x="8973624" y="825948"/>
              <a:ext cx="1057756" cy="968996"/>
            </a:xfrm>
            <a:custGeom>
              <a:avLst/>
              <a:gdLst/>
              <a:ahLst/>
              <a:cxnLst/>
              <a:rect l="l" t="t" r="r" b="b"/>
              <a:pathLst>
                <a:path w="4744677" h="4346537">
                  <a:moveTo>
                    <a:pt x="4132609" y="0"/>
                  </a:moveTo>
                  <a:cubicBezTo>
                    <a:pt x="4470645" y="0"/>
                    <a:pt x="4744677" y="274032"/>
                    <a:pt x="4744677" y="612068"/>
                  </a:cubicBezTo>
                  <a:cubicBezTo>
                    <a:pt x="4744677" y="950104"/>
                    <a:pt x="4470645" y="1224136"/>
                    <a:pt x="4132609" y="1224136"/>
                  </a:cubicBezTo>
                  <a:cubicBezTo>
                    <a:pt x="4000619" y="1224136"/>
                    <a:pt x="3878387" y="1182357"/>
                    <a:pt x="3779124" y="1110304"/>
                  </a:cubicBezTo>
                  <a:lnTo>
                    <a:pt x="3136991" y="1745949"/>
                  </a:lnTo>
                  <a:cubicBezTo>
                    <a:pt x="3225188" y="1856579"/>
                    <a:pt x="3276364" y="1997017"/>
                    <a:pt x="3276364" y="2149407"/>
                  </a:cubicBezTo>
                  <a:cubicBezTo>
                    <a:pt x="3276364" y="2441531"/>
                    <a:pt x="3088309" y="2689732"/>
                    <a:pt x="2825694" y="2776754"/>
                  </a:cubicBezTo>
                  <a:lnTo>
                    <a:pt x="2979020" y="3414933"/>
                  </a:lnTo>
                  <a:cubicBezTo>
                    <a:pt x="2993560" y="3411152"/>
                    <a:pt x="3008526" y="3410433"/>
                    <a:pt x="3023660" y="3410433"/>
                  </a:cubicBezTo>
                  <a:cubicBezTo>
                    <a:pt x="3282158" y="3410433"/>
                    <a:pt x="3491712" y="3619987"/>
                    <a:pt x="3491712" y="3878485"/>
                  </a:cubicBezTo>
                  <a:cubicBezTo>
                    <a:pt x="3491712" y="4136983"/>
                    <a:pt x="3282158" y="4346537"/>
                    <a:pt x="3023660" y="4346537"/>
                  </a:cubicBezTo>
                  <a:cubicBezTo>
                    <a:pt x="2765162" y="4346537"/>
                    <a:pt x="2555608" y="4136983"/>
                    <a:pt x="2555608" y="3878485"/>
                  </a:cubicBezTo>
                  <a:cubicBezTo>
                    <a:pt x="2555608" y="3687272"/>
                    <a:pt x="2670270" y="3522840"/>
                    <a:pt x="2834857" y="3450806"/>
                  </a:cubicBezTo>
                  <a:lnTo>
                    <a:pt x="2680516" y="2808402"/>
                  </a:lnTo>
                  <a:cubicBezTo>
                    <a:pt x="2657679" y="2814229"/>
                    <a:pt x="2634131" y="2815481"/>
                    <a:pt x="2610290" y="2815481"/>
                  </a:cubicBezTo>
                  <a:cubicBezTo>
                    <a:pt x="2262990" y="2815481"/>
                    <a:pt x="1977773" y="2549678"/>
                    <a:pt x="1950334" y="2210098"/>
                  </a:cubicBezTo>
                  <a:lnTo>
                    <a:pt x="1140565" y="2210098"/>
                  </a:lnTo>
                  <a:cubicBezTo>
                    <a:pt x="1087517" y="2473312"/>
                    <a:pt x="854931" y="2671465"/>
                    <a:pt x="576064" y="2671465"/>
                  </a:cubicBezTo>
                  <a:cubicBezTo>
                    <a:pt x="257913" y="2671465"/>
                    <a:pt x="0" y="2413552"/>
                    <a:pt x="0" y="2095401"/>
                  </a:cubicBezTo>
                  <a:cubicBezTo>
                    <a:pt x="0" y="1777250"/>
                    <a:pt x="257913" y="1519337"/>
                    <a:pt x="576064" y="1519337"/>
                  </a:cubicBezTo>
                  <a:cubicBezTo>
                    <a:pt x="884345" y="1519337"/>
                    <a:pt x="1136067" y="1761496"/>
                    <a:pt x="1149172" y="2066082"/>
                  </a:cubicBezTo>
                  <a:lnTo>
                    <a:pt x="1952616" y="2066082"/>
                  </a:lnTo>
                  <a:cubicBezTo>
                    <a:pt x="1990606" y="1737340"/>
                    <a:pt x="2270784" y="1483333"/>
                    <a:pt x="2610290" y="1483333"/>
                  </a:cubicBezTo>
                  <a:cubicBezTo>
                    <a:pt x="2772012" y="1483333"/>
                    <a:pt x="2920272" y="1540968"/>
                    <a:pt x="3033700" y="1639167"/>
                  </a:cubicBezTo>
                  <a:lnTo>
                    <a:pt x="3670256" y="1009043"/>
                  </a:lnTo>
                  <a:cubicBezTo>
                    <a:pt x="3576170" y="903685"/>
                    <a:pt x="3520541" y="764373"/>
                    <a:pt x="3520541" y="612068"/>
                  </a:cubicBezTo>
                  <a:cubicBezTo>
                    <a:pt x="3520541" y="274032"/>
                    <a:pt x="3794573" y="0"/>
                    <a:pt x="4132609" y="0"/>
                  </a:cubicBezTo>
                  <a:close/>
                </a:path>
              </a:pathLst>
            </a:custGeom>
            <a:noFill/>
            <a:ln w="12700">
              <a:solidFill>
                <a:schemeClr val="bg1">
                  <a:lumMod val="65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11" name="Oval 2">
              <a:extLst>
                <a:ext uri="{FF2B5EF4-FFF2-40B4-BE49-F238E27FC236}">
                  <a16:creationId xmlns:a16="http://schemas.microsoft.com/office/drawing/2014/main" id="{FD02B8E4-BC58-4A20-BBFF-AD8B920A292C}"/>
                </a:ext>
              </a:extLst>
            </p:cNvPr>
            <p:cNvSpPr/>
            <p:nvPr/>
          </p:nvSpPr>
          <p:spPr>
            <a:xfrm rot="8100000">
              <a:off x="9440769" y="7598"/>
              <a:ext cx="1844452" cy="1689680"/>
            </a:xfrm>
            <a:custGeom>
              <a:avLst/>
              <a:gdLst/>
              <a:ahLst/>
              <a:cxnLst/>
              <a:rect l="l" t="t" r="r" b="b"/>
              <a:pathLst>
                <a:path w="4744677" h="4346537">
                  <a:moveTo>
                    <a:pt x="4132609" y="0"/>
                  </a:moveTo>
                  <a:cubicBezTo>
                    <a:pt x="4470645" y="0"/>
                    <a:pt x="4744677" y="274032"/>
                    <a:pt x="4744677" y="612068"/>
                  </a:cubicBezTo>
                  <a:cubicBezTo>
                    <a:pt x="4744677" y="950104"/>
                    <a:pt x="4470645" y="1224136"/>
                    <a:pt x="4132609" y="1224136"/>
                  </a:cubicBezTo>
                  <a:cubicBezTo>
                    <a:pt x="4000619" y="1224136"/>
                    <a:pt x="3878387" y="1182357"/>
                    <a:pt x="3779124" y="1110304"/>
                  </a:cubicBezTo>
                  <a:lnTo>
                    <a:pt x="3136991" y="1745949"/>
                  </a:lnTo>
                  <a:cubicBezTo>
                    <a:pt x="3225188" y="1856579"/>
                    <a:pt x="3276364" y="1997017"/>
                    <a:pt x="3276364" y="2149407"/>
                  </a:cubicBezTo>
                  <a:cubicBezTo>
                    <a:pt x="3276364" y="2441531"/>
                    <a:pt x="3088309" y="2689732"/>
                    <a:pt x="2825694" y="2776754"/>
                  </a:cubicBezTo>
                  <a:lnTo>
                    <a:pt x="2979020" y="3414933"/>
                  </a:lnTo>
                  <a:cubicBezTo>
                    <a:pt x="2993560" y="3411152"/>
                    <a:pt x="3008526" y="3410433"/>
                    <a:pt x="3023660" y="3410433"/>
                  </a:cubicBezTo>
                  <a:cubicBezTo>
                    <a:pt x="3282158" y="3410433"/>
                    <a:pt x="3491712" y="3619987"/>
                    <a:pt x="3491712" y="3878485"/>
                  </a:cubicBezTo>
                  <a:cubicBezTo>
                    <a:pt x="3491712" y="4136983"/>
                    <a:pt x="3282158" y="4346537"/>
                    <a:pt x="3023660" y="4346537"/>
                  </a:cubicBezTo>
                  <a:cubicBezTo>
                    <a:pt x="2765162" y="4346537"/>
                    <a:pt x="2555608" y="4136983"/>
                    <a:pt x="2555608" y="3878485"/>
                  </a:cubicBezTo>
                  <a:cubicBezTo>
                    <a:pt x="2555608" y="3687272"/>
                    <a:pt x="2670270" y="3522840"/>
                    <a:pt x="2834857" y="3450806"/>
                  </a:cubicBezTo>
                  <a:lnTo>
                    <a:pt x="2680516" y="2808402"/>
                  </a:lnTo>
                  <a:cubicBezTo>
                    <a:pt x="2657679" y="2814229"/>
                    <a:pt x="2634131" y="2815481"/>
                    <a:pt x="2610290" y="2815481"/>
                  </a:cubicBezTo>
                  <a:cubicBezTo>
                    <a:pt x="2262990" y="2815481"/>
                    <a:pt x="1977773" y="2549678"/>
                    <a:pt x="1950334" y="2210098"/>
                  </a:cubicBezTo>
                  <a:lnTo>
                    <a:pt x="1140565" y="2210098"/>
                  </a:lnTo>
                  <a:cubicBezTo>
                    <a:pt x="1087517" y="2473312"/>
                    <a:pt x="854931" y="2671465"/>
                    <a:pt x="576064" y="2671465"/>
                  </a:cubicBezTo>
                  <a:cubicBezTo>
                    <a:pt x="257913" y="2671465"/>
                    <a:pt x="0" y="2413552"/>
                    <a:pt x="0" y="2095401"/>
                  </a:cubicBezTo>
                  <a:cubicBezTo>
                    <a:pt x="0" y="1777250"/>
                    <a:pt x="257913" y="1519337"/>
                    <a:pt x="576064" y="1519337"/>
                  </a:cubicBezTo>
                  <a:cubicBezTo>
                    <a:pt x="884345" y="1519337"/>
                    <a:pt x="1136067" y="1761496"/>
                    <a:pt x="1149172" y="2066082"/>
                  </a:cubicBezTo>
                  <a:lnTo>
                    <a:pt x="1952616" y="2066082"/>
                  </a:lnTo>
                  <a:cubicBezTo>
                    <a:pt x="1990606" y="1737340"/>
                    <a:pt x="2270784" y="1483333"/>
                    <a:pt x="2610290" y="1483333"/>
                  </a:cubicBezTo>
                  <a:cubicBezTo>
                    <a:pt x="2772012" y="1483333"/>
                    <a:pt x="2920272" y="1540968"/>
                    <a:pt x="3033700" y="1639167"/>
                  </a:cubicBezTo>
                  <a:lnTo>
                    <a:pt x="3670256" y="1009043"/>
                  </a:lnTo>
                  <a:cubicBezTo>
                    <a:pt x="3576170" y="903685"/>
                    <a:pt x="3520541" y="764373"/>
                    <a:pt x="3520541" y="612068"/>
                  </a:cubicBezTo>
                  <a:cubicBezTo>
                    <a:pt x="3520541" y="274032"/>
                    <a:pt x="3794573" y="0"/>
                    <a:pt x="4132609" y="0"/>
                  </a:cubicBezTo>
                  <a:close/>
                </a:path>
              </a:pathLst>
            </a:custGeom>
            <a:solidFill>
              <a:schemeClr val="bg1">
                <a:lumMod val="50000"/>
                <a:alpha val="5000"/>
              </a:schemeClr>
            </a:solidFill>
            <a:ln w="476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12" name="Oval 2">
              <a:extLst>
                <a:ext uri="{FF2B5EF4-FFF2-40B4-BE49-F238E27FC236}">
                  <a16:creationId xmlns:a16="http://schemas.microsoft.com/office/drawing/2014/main" id="{B4DA75FC-EDAD-48A6-833A-9C93E7128103}"/>
                </a:ext>
              </a:extLst>
            </p:cNvPr>
            <p:cNvSpPr/>
            <p:nvPr/>
          </p:nvSpPr>
          <p:spPr>
            <a:xfrm rot="18047012">
              <a:off x="8414328" y="187495"/>
              <a:ext cx="921642" cy="844304"/>
            </a:xfrm>
            <a:custGeom>
              <a:avLst/>
              <a:gdLst/>
              <a:ahLst/>
              <a:cxnLst/>
              <a:rect l="l" t="t" r="r" b="b"/>
              <a:pathLst>
                <a:path w="4744677" h="4346537">
                  <a:moveTo>
                    <a:pt x="4132609" y="0"/>
                  </a:moveTo>
                  <a:cubicBezTo>
                    <a:pt x="4470645" y="0"/>
                    <a:pt x="4744677" y="274032"/>
                    <a:pt x="4744677" y="612068"/>
                  </a:cubicBezTo>
                  <a:cubicBezTo>
                    <a:pt x="4744677" y="950104"/>
                    <a:pt x="4470645" y="1224136"/>
                    <a:pt x="4132609" y="1224136"/>
                  </a:cubicBezTo>
                  <a:cubicBezTo>
                    <a:pt x="4000619" y="1224136"/>
                    <a:pt x="3878387" y="1182357"/>
                    <a:pt x="3779124" y="1110304"/>
                  </a:cubicBezTo>
                  <a:lnTo>
                    <a:pt x="3136991" y="1745949"/>
                  </a:lnTo>
                  <a:cubicBezTo>
                    <a:pt x="3225188" y="1856579"/>
                    <a:pt x="3276364" y="1997017"/>
                    <a:pt x="3276364" y="2149407"/>
                  </a:cubicBezTo>
                  <a:cubicBezTo>
                    <a:pt x="3276364" y="2441531"/>
                    <a:pt x="3088309" y="2689732"/>
                    <a:pt x="2825694" y="2776754"/>
                  </a:cubicBezTo>
                  <a:lnTo>
                    <a:pt x="2979020" y="3414933"/>
                  </a:lnTo>
                  <a:cubicBezTo>
                    <a:pt x="2993560" y="3411152"/>
                    <a:pt x="3008526" y="3410433"/>
                    <a:pt x="3023660" y="3410433"/>
                  </a:cubicBezTo>
                  <a:cubicBezTo>
                    <a:pt x="3282158" y="3410433"/>
                    <a:pt x="3491712" y="3619987"/>
                    <a:pt x="3491712" y="3878485"/>
                  </a:cubicBezTo>
                  <a:cubicBezTo>
                    <a:pt x="3491712" y="4136983"/>
                    <a:pt x="3282158" y="4346537"/>
                    <a:pt x="3023660" y="4346537"/>
                  </a:cubicBezTo>
                  <a:cubicBezTo>
                    <a:pt x="2765162" y="4346537"/>
                    <a:pt x="2555608" y="4136983"/>
                    <a:pt x="2555608" y="3878485"/>
                  </a:cubicBezTo>
                  <a:cubicBezTo>
                    <a:pt x="2555608" y="3687272"/>
                    <a:pt x="2670270" y="3522840"/>
                    <a:pt x="2834857" y="3450806"/>
                  </a:cubicBezTo>
                  <a:lnTo>
                    <a:pt x="2680516" y="2808402"/>
                  </a:lnTo>
                  <a:cubicBezTo>
                    <a:pt x="2657679" y="2814229"/>
                    <a:pt x="2634131" y="2815481"/>
                    <a:pt x="2610290" y="2815481"/>
                  </a:cubicBezTo>
                  <a:cubicBezTo>
                    <a:pt x="2262990" y="2815481"/>
                    <a:pt x="1977773" y="2549678"/>
                    <a:pt x="1950334" y="2210098"/>
                  </a:cubicBezTo>
                  <a:lnTo>
                    <a:pt x="1140565" y="2210098"/>
                  </a:lnTo>
                  <a:cubicBezTo>
                    <a:pt x="1087517" y="2473312"/>
                    <a:pt x="854931" y="2671465"/>
                    <a:pt x="576064" y="2671465"/>
                  </a:cubicBezTo>
                  <a:cubicBezTo>
                    <a:pt x="257913" y="2671465"/>
                    <a:pt x="0" y="2413552"/>
                    <a:pt x="0" y="2095401"/>
                  </a:cubicBezTo>
                  <a:cubicBezTo>
                    <a:pt x="0" y="1777250"/>
                    <a:pt x="257913" y="1519337"/>
                    <a:pt x="576064" y="1519337"/>
                  </a:cubicBezTo>
                  <a:cubicBezTo>
                    <a:pt x="884345" y="1519337"/>
                    <a:pt x="1136067" y="1761496"/>
                    <a:pt x="1149172" y="2066082"/>
                  </a:cubicBezTo>
                  <a:lnTo>
                    <a:pt x="1952616" y="2066082"/>
                  </a:lnTo>
                  <a:cubicBezTo>
                    <a:pt x="1990606" y="1737340"/>
                    <a:pt x="2270784" y="1483333"/>
                    <a:pt x="2610290" y="1483333"/>
                  </a:cubicBezTo>
                  <a:cubicBezTo>
                    <a:pt x="2772012" y="1483333"/>
                    <a:pt x="2920272" y="1540968"/>
                    <a:pt x="3033700" y="1639167"/>
                  </a:cubicBezTo>
                  <a:lnTo>
                    <a:pt x="3670256" y="1009043"/>
                  </a:lnTo>
                  <a:cubicBezTo>
                    <a:pt x="3576170" y="903685"/>
                    <a:pt x="3520541" y="764373"/>
                    <a:pt x="3520541" y="612068"/>
                  </a:cubicBezTo>
                  <a:cubicBezTo>
                    <a:pt x="3520541" y="274032"/>
                    <a:pt x="3794573" y="0"/>
                    <a:pt x="4132609" y="0"/>
                  </a:cubicBezTo>
                  <a:close/>
                </a:path>
              </a:pathLst>
            </a:custGeom>
            <a:solidFill>
              <a:schemeClr val="bg1">
                <a:lumMod val="95000"/>
              </a:schemeClr>
            </a:solidFill>
            <a:ln w="476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grpSp>
      <p:grpSp>
        <p:nvGrpSpPr>
          <p:cNvPr id="13" name="Group 12">
            <a:extLst>
              <a:ext uri="{FF2B5EF4-FFF2-40B4-BE49-F238E27FC236}">
                <a16:creationId xmlns:a16="http://schemas.microsoft.com/office/drawing/2014/main" id="{47FD0B60-C29E-40C6-9EED-786BAC6D6260}"/>
              </a:ext>
            </a:extLst>
          </p:cNvPr>
          <p:cNvGrpSpPr/>
          <p:nvPr userDrawn="1"/>
        </p:nvGrpSpPr>
        <p:grpSpPr>
          <a:xfrm>
            <a:off x="122846" y="46089"/>
            <a:ext cx="1939733" cy="1254512"/>
            <a:chOff x="8452997" y="7598"/>
            <a:chExt cx="2832224" cy="1831726"/>
          </a:xfrm>
        </p:grpSpPr>
        <p:sp>
          <p:nvSpPr>
            <p:cNvPr id="14" name="Oval 2">
              <a:extLst>
                <a:ext uri="{FF2B5EF4-FFF2-40B4-BE49-F238E27FC236}">
                  <a16:creationId xmlns:a16="http://schemas.microsoft.com/office/drawing/2014/main" id="{AB542C0B-03F1-4CC0-AEE3-71301FE25A5A}"/>
                </a:ext>
              </a:extLst>
            </p:cNvPr>
            <p:cNvSpPr/>
            <p:nvPr/>
          </p:nvSpPr>
          <p:spPr>
            <a:xfrm rot="900000">
              <a:off x="10312037" y="701555"/>
              <a:ext cx="921642" cy="844304"/>
            </a:xfrm>
            <a:custGeom>
              <a:avLst/>
              <a:gdLst/>
              <a:ahLst/>
              <a:cxnLst/>
              <a:rect l="l" t="t" r="r" b="b"/>
              <a:pathLst>
                <a:path w="4744677" h="4346537">
                  <a:moveTo>
                    <a:pt x="4132609" y="0"/>
                  </a:moveTo>
                  <a:cubicBezTo>
                    <a:pt x="4470645" y="0"/>
                    <a:pt x="4744677" y="274032"/>
                    <a:pt x="4744677" y="612068"/>
                  </a:cubicBezTo>
                  <a:cubicBezTo>
                    <a:pt x="4744677" y="950104"/>
                    <a:pt x="4470645" y="1224136"/>
                    <a:pt x="4132609" y="1224136"/>
                  </a:cubicBezTo>
                  <a:cubicBezTo>
                    <a:pt x="4000619" y="1224136"/>
                    <a:pt x="3878387" y="1182357"/>
                    <a:pt x="3779124" y="1110304"/>
                  </a:cubicBezTo>
                  <a:lnTo>
                    <a:pt x="3136991" y="1745949"/>
                  </a:lnTo>
                  <a:cubicBezTo>
                    <a:pt x="3225188" y="1856579"/>
                    <a:pt x="3276364" y="1997017"/>
                    <a:pt x="3276364" y="2149407"/>
                  </a:cubicBezTo>
                  <a:cubicBezTo>
                    <a:pt x="3276364" y="2441531"/>
                    <a:pt x="3088309" y="2689732"/>
                    <a:pt x="2825694" y="2776754"/>
                  </a:cubicBezTo>
                  <a:lnTo>
                    <a:pt x="2979020" y="3414933"/>
                  </a:lnTo>
                  <a:cubicBezTo>
                    <a:pt x="2993560" y="3411152"/>
                    <a:pt x="3008526" y="3410433"/>
                    <a:pt x="3023660" y="3410433"/>
                  </a:cubicBezTo>
                  <a:cubicBezTo>
                    <a:pt x="3282158" y="3410433"/>
                    <a:pt x="3491712" y="3619987"/>
                    <a:pt x="3491712" y="3878485"/>
                  </a:cubicBezTo>
                  <a:cubicBezTo>
                    <a:pt x="3491712" y="4136983"/>
                    <a:pt x="3282158" y="4346537"/>
                    <a:pt x="3023660" y="4346537"/>
                  </a:cubicBezTo>
                  <a:cubicBezTo>
                    <a:pt x="2765162" y="4346537"/>
                    <a:pt x="2555608" y="4136983"/>
                    <a:pt x="2555608" y="3878485"/>
                  </a:cubicBezTo>
                  <a:cubicBezTo>
                    <a:pt x="2555608" y="3687272"/>
                    <a:pt x="2670270" y="3522840"/>
                    <a:pt x="2834857" y="3450806"/>
                  </a:cubicBezTo>
                  <a:lnTo>
                    <a:pt x="2680516" y="2808402"/>
                  </a:lnTo>
                  <a:cubicBezTo>
                    <a:pt x="2657679" y="2814229"/>
                    <a:pt x="2634131" y="2815481"/>
                    <a:pt x="2610290" y="2815481"/>
                  </a:cubicBezTo>
                  <a:cubicBezTo>
                    <a:pt x="2262990" y="2815481"/>
                    <a:pt x="1977773" y="2549678"/>
                    <a:pt x="1950334" y="2210098"/>
                  </a:cubicBezTo>
                  <a:lnTo>
                    <a:pt x="1140565" y="2210098"/>
                  </a:lnTo>
                  <a:cubicBezTo>
                    <a:pt x="1087517" y="2473312"/>
                    <a:pt x="854931" y="2671465"/>
                    <a:pt x="576064" y="2671465"/>
                  </a:cubicBezTo>
                  <a:cubicBezTo>
                    <a:pt x="257913" y="2671465"/>
                    <a:pt x="0" y="2413552"/>
                    <a:pt x="0" y="2095401"/>
                  </a:cubicBezTo>
                  <a:cubicBezTo>
                    <a:pt x="0" y="1777250"/>
                    <a:pt x="257913" y="1519337"/>
                    <a:pt x="576064" y="1519337"/>
                  </a:cubicBezTo>
                  <a:cubicBezTo>
                    <a:pt x="884345" y="1519337"/>
                    <a:pt x="1136067" y="1761496"/>
                    <a:pt x="1149172" y="2066082"/>
                  </a:cubicBezTo>
                  <a:lnTo>
                    <a:pt x="1952616" y="2066082"/>
                  </a:lnTo>
                  <a:cubicBezTo>
                    <a:pt x="1990606" y="1737340"/>
                    <a:pt x="2270784" y="1483333"/>
                    <a:pt x="2610290" y="1483333"/>
                  </a:cubicBezTo>
                  <a:cubicBezTo>
                    <a:pt x="2772012" y="1483333"/>
                    <a:pt x="2920272" y="1540968"/>
                    <a:pt x="3033700" y="1639167"/>
                  </a:cubicBezTo>
                  <a:lnTo>
                    <a:pt x="3670256" y="1009043"/>
                  </a:lnTo>
                  <a:cubicBezTo>
                    <a:pt x="3576170" y="903685"/>
                    <a:pt x="3520541" y="764373"/>
                    <a:pt x="3520541" y="612068"/>
                  </a:cubicBezTo>
                  <a:cubicBezTo>
                    <a:pt x="3520541" y="274032"/>
                    <a:pt x="3794573" y="0"/>
                    <a:pt x="4132609" y="0"/>
                  </a:cubicBezTo>
                  <a:close/>
                </a:path>
              </a:pathLst>
            </a:custGeom>
            <a:solidFill>
              <a:schemeClr val="bg1">
                <a:lumMod val="95000"/>
              </a:schemeClr>
            </a:solidFill>
            <a:ln w="476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15" name="Oval 2">
              <a:extLst>
                <a:ext uri="{FF2B5EF4-FFF2-40B4-BE49-F238E27FC236}">
                  <a16:creationId xmlns:a16="http://schemas.microsoft.com/office/drawing/2014/main" id="{5BF88E71-42D5-4C5F-BF3B-B76AD8F8F98E}"/>
                </a:ext>
              </a:extLst>
            </p:cNvPr>
            <p:cNvSpPr/>
            <p:nvPr/>
          </p:nvSpPr>
          <p:spPr>
            <a:xfrm rot="3175590">
              <a:off x="8973624" y="825948"/>
              <a:ext cx="1057756" cy="968996"/>
            </a:xfrm>
            <a:custGeom>
              <a:avLst/>
              <a:gdLst/>
              <a:ahLst/>
              <a:cxnLst/>
              <a:rect l="l" t="t" r="r" b="b"/>
              <a:pathLst>
                <a:path w="4744677" h="4346537">
                  <a:moveTo>
                    <a:pt x="4132609" y="0"/>
                  </a:moveTo>
                  <a:cubicBezTo>
                    <a:pt x="4470645" y="0"/>
                    <a:pt x="4744677" y="274032"/>
                    <a:pt x="4744677" y="612068"/>
                  </a:cubicBezTo>
                  <a:cubicBezTo>
                    <a:pt x="4744677" y="950104"/>
                    <a:pt x="4470645" y="1224136"/>
                    <a:pt x="4132609" y="1224136"/>
                  </a:cubicBezTo>
                  <a:cubicBezTo>
                    <a:pt x="4000619" y="1224136"/>
                    <a:pt x="3878387" y="1182357"/>
                    <a:pt x="3779124" y="1110304"/>
                  </a:cubicBezTo>
                  <a:lnTo>
                    <a:pt x="3136991" y="1745949"/>
                  </a:lnTo>
                  <a:cubicBezTo>
                    <a:pt x="3225188" y="1856579"/>
                    <a:pt x="3276364" y="1997017"/>
                    <a:pt x="3276364" y="2149407"/>
                  </a:cubicBezTo>
                  <a:cubicBezTo>
                    <a:pt x="3276364" y="2441531"/>
                    <a:pt x="3088309" y="2689732"/>
                    <a:pt x="2825694" y="2776754"/>
                  </a:cubicBezTo>
                  <a:lnTo>
                    <a:pt x="2979020" y="3414933"/>
                  </a:lnTo>
                  <a:cubicBezTo>
                    <a:pt x="2993560" y="3411152"/>
                    <a:pt x="3008526" y="3410433"/>
                    <a:pt x="3023660" y="3410433"/>
                  </a:cubicBezTo>
                  <a:cubicBezTo>
                    <a:pt x="3282158" y="3410433"/>
                    <a:pt x="3491712" y="3619987"/>
                    <a:pt x="3491712" y="3878485"/>
                  </a:cubicBezTo>
                  <a:cubicBezTo>
                    <a:pt x="3491712" y="4136983"/>
                    <a:pt x="3282158" y="4346537"/>
                    <a:pt x="3023660" y="4346537"/>
                  </a:cubicBezTo>
                  <a:cubicBezTo>
                    <a:pt x="2765162" y="4346537"/>
                    <a:pt x="2555608" y="4136983"/>
                    <a:pt x="2555608" y="3878485"/>
                  </a:cubicBezTo>
                  <a:cubicBezTo>
                    <a:pt x="2555608" y="3687272"/>
                    <a:pt x="2670270" y="3522840"/>
                    <a:pt x="2834857" y="3450806"/>
                  </a:cubicBezTo>
                  <a:lnTo>
                    <a:pt x="2680516" y="2808402"/>
                  </a:lnTo>
                  <a:cubicBezTo>
                    <a:pt x="2657679" y="2814229"/>
                    <a:pt x="2634131" y="2815481"/>
                    <a:pt x="2610290" y="2815481"/>
                  </a:cubicBezTo>
                  <a:cubicBezTo>
                    <a:pt x="2262990" y="2815481"/>
                    <a:pt x="1977773" y="2549678"/>
                    <a:pt x="1950334" y="2210098"/>
                  </a:cubicBezTo>
                  <a:lnTo>
                    <a:pt x="1140565" y="2210098"/>
                  </a:lnTo>
                  <a:cubicBezTo>
                    <a:pt x="1087517" y="2473312"/>
                    <a:pt x="854931" y="2671465"/>
                    <a:pt x="576064" y="2671465"/>
                  </a:cubicBezTo>
                  <a:cubicBezTo>
                    <a:pt x="257913" y="2671465"/>
                    <a:pt x="0" y="2413552"/>
                    <a:pt x="0" y="2095401"/>
                  </a:cubicBezTo>
                  <a:cubicBezTo>
                    <a:pt x="0" y="1777250"/>
                    <a:pt x="257913" y="1519337"/>
                    <a:pt x="576064" y="1519337"/>
                  </a:cubicBezTo>
                  <a:cubicBezTo>
                    <a:pt x="884345" y="1519337"/>
                    <a:pt x="1136067" y="1761496"/>
                    <a:pt x="1149172" y="2066082"/>
                  </a:cubicBezTo>
                  <a:lnTo>
                    <a:pt x="1952616" y="2066082"/>
                  </a:lnTo>
                  <a:cubicBezTo>
                    <a:pt x="1990606" y="1737340"/>
                    <a:pt x="2270784" y="1483333"/>
                    <a:pt x="2610290" y="1483333"/>
                  </a:cubicBezTo>
                  <a:cubicBezTo>
                    <a:pt x="2772012" y="1483333"/>
                    <a:pt x="2920272" y="1540968"/>
                    <a:pt x="3033700" y="1639167"/>
                  </a:cubicBezTo>
                  <a:lnTo>
                    <a:pt x="3670256" y="1009043"/>
                  </a:lnTo>
                  <a:cubicBezTo>
                    <a:pt x="3576170" y="903685"/>
                    <a:pt x="3520541" y="764373"/>
                    <a:pt x="3520541" y="612068"/>
                  </a:cubicBezTo>
                  <a:cubicBezTo>
                    <a:pt x="3520541" y="274032"/>
                    <a:pt x="3794573" y="0"/>
                    <a:pt x="4132609" y="0"/>
                  </a:cubicBezTo>
                  <a:close/>
                </a:path>
              </a:pathLst>
            </a:custGeom>
            <a:noFill/>
            <a:ln w="12700">
              <a:solidFill>
                <a:schemeClr val="bg1">
                  <a:lumMod val="65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16" name="Oval 2">
              <a:extLst>
                <a:ext uri="{FF2B5EF4-FFF2-40B4-BE49-F238E27FC236}">
                  <a16:creationId xmlns:a16="http://schemas.microsoft.com/office/drawing/2014/main" id="{23B1DF7D-F41E-47FE-9A18-CAD3B60D760B}"/>
                </a:ext>
              </a:extLst>
            </p:cNvPr>
            <p:cNvSpPr/>
            <p:nvPr/>
          </p:nvSpPr>
          <p:spPr>
            <a:xfrm rot="8100000">
              <a:off x="9440769" y="7598"/>
              <a:ext cx="1844452" cy="1689680"/>
            </a:xfrm>
            <a:custGeom>
              <a:avLst/>
              <a:gdLst/>
              <a:ahLst/>
              <a:cxnLst/>
              <a:rect l="l" t="t" r="r" b="b"/>
              <a:pathLst>
                <a:path w="4744677" h="4346537">
                  <a:moveTo>
                    <a:pt x="4132609" y="0"/>
                  </a:moveTo>
                  <a:cubicBezTo>
                    <a:pt x="4470645" y="0"/>
                    <a:pt x="4744677" y="274032"/>
                    <a:pt x="4744677" y="612068"/>
                  </a:cubicBezTo>
                  <a:cubicBezTo>
                    <a:pt x="4744677" y="950104"/>
                    <a:pt x="4470645" y="1224136"/>
                    <a:pt x="4132609" y="1224136"/>
                  </a:cubicBezTo>
                  <a:cubicBezTo>
                    <a:pt x="4000619" y="1224136"/>
                    <a:pt x="3878387" y="1182357"/>
                    <a:pt x="3779124" y="1110304"/>
                  </a:cubicBezTo>
                  <a:lnTo>
                    <a:pt x="3136991" y="1745949"/>
                  </a:lnTo>
                  <a:cubicBezTo>
                    <a:pt x="3225188" y="1856579"/>
                    <a:pt x="3276364" y="1997017"/>
                    <a:pt x="3276364" y="2149407"/>
                  </a:cubicBezTo>
                  <a:cubicBezTo>
                    <a:pt x="3276364" y="2441531"/>
                    <a:pt x="3088309" y="2689732"/>
                    <a:pt x="2825694" y="2776754"/>
                  </a:cubicBezTo>
                  <a:lnTo>
                    <a:pt x="2979020" y="3414933"/>
                  </a:lnTo>
                  <a:cubicBezTo>
                    <a:pt x="2993560" y="3411152"/>
                    <a:pt x="3008526" y="3410433"/>
                    <a:pt x="3023660" y="3410433"/>
                  </a:cubicBezTo>
                  <a:cubicBezTo>
                    <a:pt x="3282158" y="3410433"/>
                    <a:pt x="3491712" y="3619987"/>
                    <a:pt x="3491712" y="3878485"/>
                  </a:cubicBezTo>
                  <a:cubicBezTo>
                    <a:pt x="3491712" y="4136983"/>
                    <a:pt x="3282158" y="4346537"/>
                    <a:pt x="3023660" y="4346537"/>
                  </a:cubicBezTo>
                  <a:cubicBezTo>
                    <a:pt x="2765162" y="4346537"/>
                    <a:pt x="2555608" y="4136983"/>
                    <a:pt x="2555608" y="3878485"/>
                  </a:cubicBezTo>
                  <a:cubicBezTo>
                    <a:pt x="2555608" y="3687272"/>
                    <a:pt x="2670270" y="3522840"/>
                    <a:pt x="2834857" y="3450806"/>
                  </a:cubicBezTo>
                  <a:lnTo>
                    <a:pt x="2680516" y="2808402"/>
                  </a:lnTo>
                  <a:cubicBezTo>
                    <a:pt x="2657679" y="2814229"/>
                    <a:pt x="2634131" y="2815481"/>
                    <a:pt x="2610290" y="2815481"/>
                  </a:cubicBezTo>
                  <a:cubicBezTo>
                    <a:pt x="2262990" y="2815481"/>
                    <a:pt x="1977773" y="2549678"/>
                    <a:pt x="1950334" y="2210098"/>
                  </a:cubicBezTo>
                  <a:lnTo>
                    <a:pt x="1140565" y="2210098"/>
                  </a:lnTo>
                  <a:cubicBezTo>
                    <a:pt x="1087517" y="2473312"/>
                    <a:pt x="854931" y="2671465"/>
                    <a:pt x="576064" y="2671465"/>
                  </a:cubicBezTo>
                  <a:cubicBezTo>
                    <a:pt x="257913" y="2671465"/>
                    <a:pt x="0" y="2413552"/>
                    <a:pt x="0" y="2095401"/>
                  </a:cubicBezTo>
                  <a:cubicBezTo>
                    <a:pt x="0" y="1777250"/>
                    <a:pt x="257913" y="1519337"/>
                    <a:pt x="576064" y="1519337"/>
                  </a:cubicBezTo>
                  <a:cubicBezTo>
                    <a:pt x="884345" y="1519337"/>
                    <a:pt x="1136067" y="1761496"/>
                    <a:pt x="1149172" y="2066082"/>
                  </a:cubicBezTo>
                  <a:lnTo>
                    <a:pt x="1952616" y="2066082"/>
                  </a:lnTo>
                  <a:cubicBezTo>
                    <a:pt x="1990606" y="1737340"/>
                    <a:pt x="2270784" y="1483333"/>
                    <a:pt x="2610290" y="1483333"/>
                  </a:cubicBezTo>
                  <a:cubicBezTo>
                    <a:pt x="2772012" y="1483333"/>
                    <a:pt x="2920272" y="1540968"/>
                    <a:pt x="3033700" y="1639167"/>
                  </a:cubicBezTo>
                  <a:lnTo>
                    <a:pt x="3670256" y="1009043"/>
                  </a:lnTo>
                  <a:cubicBezTo>
                    <a:pt x="3576170" y="903685"/>
                    <a:pt x="3520541" y="764373"/>
                    <a:pt x="3520541" y="612068"/>
                  </a:cubicBezTo>
                  <a:cubicBezTo>
                    <a:pt x="3520541" y="274032"/>
                    <a:pt x="3794573" y="0"/>
                    <a:pt x="4132609" y="0"/>
                  </a:cubicBezTo>
                  <a:close/>
                </a:path>
              </a:pathLst>
            </a:custGeom>
            <a:solidFill>
              <a:schemeClr val="bg1">
                <a:lumMod val="50000"/>
                <a:alpha val="5000"/>
              </a:schemeClr>
            </a:solidFill>
            <a:ln w="476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17" name="Oval 2">
              <a:extLst>
                <a:ext uri="{FF2B5EF4-FFF2-40B4-BE49-F238E27FC236}">
                  <a16:creationId xmlns:a16="http://schemas.microsoft.com/office/drawing/2014/main" id="{F18FAA18-EFF0-4E7A-BAB9-4DE9F138004D}"/>
                </a:ext>
              </a:extLst>
            </p:cNvPr>
            <p:cNvSpPr/>
            <p:nvPr/>
          </p:nvSpPr>
          <p:spPr>
            <a:xfrm rot="18047012">
              <a:off x="8414328" y="187495"/>
              <a:ext cx="921642" cy="844304"/>
            </a:xfrm>
            <a:custGeom>
              <a:avLst/>
              <a:gdLst/>
              <a:ahLst/>
              <a:cxnLst/>
              <a:rect l="l" t="t" r="r" b="b"/>
              <a:pathLst>
                <a:path w="4744677" h="4346537">
                  <a:moveTo>
                    <a:pt x="4132609" y="0"/>
                  </a:moveTo>
                  <a:cubicBezTo>
                    <a:pt x="4470645" y="0"/>
                    <a:pt x="4744677" y="274032"/>
                    <a:pt x="4744677" y="612068"/>
                  </a:cubicBezTo>
                  <a:cubicBezTo>
                    <a:pt x="4744677" y="950104"/>
                    <a:pt x="4470645" y="1224136"/>
                    <a:pt x="4132609" y="1224136"/>
                  </a:cubicBezTo>
                  <a:cubicBezTo>
                    <a:pt x="4000619" y="1224136"/>
                    <a:pt x="3878387" y="1182357"/>
                    <a:pt x="3779124" y="1110304"/>
                  </a:cubicBezTo>
                  <a:lnTo>
                    <a:pt x="3136991" y="1745949"/>
                  </a:lnTo>
                  <a:cubicBezTo>
                    <a:pt x="3225188" y="1856579"/>
                    <a:pt x="3276364" y="1997017"/>
                    <a:pt x="3276364" y="2149407"/>
                  </a:cubicBezTo>
                  <a:cubicBezTo>
                    <a:pt x="3276364" y="2441531"/>
                    <a:pt x="3088309" y="2689732"/>
                    <a:pt x="2825694" y="2776754"/>
                  </a:cubicBezTo>
                  <a:lnTo>
                    <a:pt x="2979020" y="3414933"/>
                  </a:lnTo>
                  <a:cubicBezTo>
                    <a:pt x="2993560" y="3411152"/>
                    <a:pt x="3008526" y="3410433"/>
                    <a:pt x="3023660" y="3410433"/>
                  </a:cubicBezTo>
                  <a:cubicBezTo>
                    <a:pt x="3282158" y="3410433"/>
                    <a:pt x="3491712" y="3619987"/>
                    <a:pt x="3491712" y="3878485"/>
                  </a:cubicBezTo>
                  <a:cubicBezTo>
                    <a:pt x="3491712" y="4136983"/>
                    <a:pt x="3282158" y="4346537"/>
                    <a:pt x="3023660" y="4346537"/>
                  </a:cubicBezTo>
                  <a:cubicBezTo>
                    <a:pt x="2765162" y="4346537"/>
                    <a:pt x="2555608" y="4136983"/>
                    <a:pt x="2555608" y="3878485"/>
                  </a:cubicBezTo>
                  <a:cubicBezTo>
                    <a:pt x="2555608" y="3687272"/>
                    <a:pt x="2670270" y="3522840"/>
                    <a:pt x="2834857" y="3450806"/>
                  </a:cubicBezTo>
                  <a:lnTo>
                    <a:pt x="2680516" y="2808402"/>
                  </a:lnTo>
                  <a:cubicBezTo>
                    <a:pt x="2657679" y="2814229"/>
                    <a:pt x="2634131" y="2815481"/>
                    <a:pt x="2610290" y="2815481"/>
                  </a:cubicBezTo>
                  <a:cubicBezTo>
                    <a:pt x="2262990" y="2815481"/>
                    <a:pt x="1977773" y="2549678"/>
                    <a:pt x="1950334" y="2210098"/>
                  </a:cubicBezTo>
                  <a:lnTo>
                    <a:pt x="1140565" y="2210098"/>
                  </a:lnTo>
                  <a:cubicBezTo>
                    <a:pt x="1087517" y="2473312"/>
                    <a:pt x="854931" y="2671465"/>
                    <a:pt x="576064" y="2671465"/>
                  </a:cubicBezTo>
                  <a:cubicBezTo>
                    <a:pt x="257913" y="2671465"/>
                    <a:pt x="0" y="2413552"/>
                    <a:pt x="0" y="2095401"/>
                  </a:cubicBezTo>
                  <a:cubicBezTo>
                    <a:pt x="0" y="1777250"/>
                    <a:pt x="257913" y="1519337"/>
                    <a:pt x="576064" y="1519337"/>
                  </a:cubicBezTo>
                  <a:cubicBezTo>
                    <a:pt x="884345" y="1519337"/>
                    <a:pt x="1136067" y="1761496"/>
                    <a:pt x="1149172" y="2066082"/>
                  </a:cubicBezTo>
                  <a:lnTo>
                    <a:pt x="1952616" y="2066082"/>
                  </a:lnTo>
                  <a:cubicBezTo>
                    <a:pt x="1990606" y="1737340"/>
                    <a:pt x="2270784" y="1483333"/>
                    <a:pt x="2610290" y="1483333"/>
                  </a:cubicBezTo>
                  <a:cubicBezTo>
                    <a:pt x="2772012" y="1483333"/>
                    <a:pt x="2920272" y="1540968"/>
                    <a:pt x="3033700" y="1639167"/>
                  </a:cubicBezTo>
                  <a:lnTo>
                    <a:pt x="3670256" y="1009043"/>
                  </a:lnTo>
                  <a:cubicBezTo>
                    <a:pt x="3576170" y="903685"/>
                    <a:pt x="3520541" y="764373"/>
                    <a:pt x="3520541" y="612068"/>
                  </a:cubicBezTo>
                  <a:cubicBezTo>
                    <a:pt x="3520541" y="274032"/>
                    <a:pt x="3794573" y="0"/>
                    <a:pt x="4132609" y="0"/>
                  </a:cubicBezTo>
                  <a:close/>
                </a:path>
              </a:pathLst>
            </a:custGeom>
            <a:solidFill>
              <a:schemeClr val="bg1">
                <a:lumMod val="95000"/>
              </a:schemeClr>
            </a:solidFill>
            <a:ln w="476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grpSp>
    </p:spTree>
    <p:extLst>
      <p:ext uri="{BB962C8B-B14F-4D97-AF65-F5344CB8AC3E}">
        <p14:creationId xmlns:p14="http://schemas.microsoft.com/office/powerpoint/2010/main" val="7686641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5_Contents slide layout">
    <p:spTree>
      <p:nvGrpSpPr>
        <p:cNvPr id="1" name=""/>
        <p:cNvGrpSpPr/>
        <p:nvPr/>
      </p:nvGrpSpPr>
      <p:grpSpPr>
        <a:xfrm>
          <a:off x="0" y="0"/>
          <a:ext cx="0" cy="0"/>
          <a:chOff x="0" y="0"/>
          <a:chExt cx="0" cy="0"/>
        </a:xfrm>
      </p:grpSpPr>
      <p:sp>
        <p:nvSpPr>
          <p:cNvPr id="2" name="그림 개체 틀 2">
            <a:extLst>
              <a:ext uri="{FF2B5EF4-FFF2-40B4-BE49-F238E27FC236}">
                <a16:creationId xmlns:a16="http://schemas.microsoft.com/office/drawing/2014/main" id="{4E631968-A77A-4698-9B7D-151E6A6B0080}"/>
              </a:ext>
            </a:extLst>
          </p:cNvPr>
          <p:cNvSpPr>
            <a:spLocks noGrp="1"/>
          </p:cNvSpPr>
          <p:nvPr>
            <p:ph type="pic" sz="quarter" idx="10" hasCustomPrompt="1"/>
          </p:nvPr>
        </p:nvSpPr>
        <p:spPr>
          <a:xfrm>
            <a:off x="0" y="0"/>
            <a:ext cx="5638800" cy="6858000"/>
          </a:xfrm>
          <a:prstGeom prst="rect">
            <a:avLst/>
          </a:prstGeom>
          <a:solidFill>
            <a:schemeClr val="bg1">
              <a:lumMod val="95000"/>
            </a:schemeClr>
          </a:solidFill>
          <a:ln w="152400">
            <a:noFill/>
          </a:ln>
          <a:effectLst/>
        </p:spPr>
        <p:txBody>
          <a:bodyPr lIns="365760" anchor="ctr"/>
          <a:lstStyle>
            <a:lvl1pPr marL="0" indent="0" algn="l">
              <a:buFontTx/>
              <a:buNone/>
              <a:defRPr sz="1400">
                <a:solidFill>
                  <a:schemeClr val="tx1">
                    <a:lumMod val="75000"/>
                    <a:lumOff val="25000"/>
                  </a:schemeClr>
                </a:solidFill>
              </a:defRPr>
            </a:lvl1pPr>
          </a:lstStyle>
          <a:p>
            <a:r>
              <a:rPr lang="en-US" altLang="ko-KR" dirty="0"/>
              <a:t>Place Your Picture Here </a:t>
            </a:r>
          </a:p>
          <a:p>
            <a:r>
              <a:rPr lang="en-US" altLang="ko-KR" dirty="0"/>
              <a:t>And Sand Back</a:t>
            </a:r>
            <a:endParaRPr lang="ko-KR" altLang="en-US" dirty="0"/>
          </a:p>
        </p:txBody>
      </p:sp>
      <p:sp>
        <p:nvSpPr>
          <p:cNvPr id="3" name="그림 개체 틀 2">
            <a:extLst>
              <a:ext uri="{FF2B5EF4-FFF2-40B4-BE49-F238E27FC236}">
                <a16:creationId xmlns:a16="http://schemas.microsoft.com/office/drawing/2014/main" id="{7BEAFFA1-E436-479E-8580-F1FC2A5A8932}"/>
              </a:ext>
            </a:extLst>
          </p:cNvPr>
          <p:cNvSpPr>
            <a:spLocks noGrp="1"/>
          </p:cNvSpPr>
          <p:nvPr>
            <p:ph type="pic" sz="quarter" idx="11" hasCustomPrompt="1"/>
          </p:nvPr>
        </p:nvSpPr>
        <p:spPr>
          <a:xfrm>
            <a:off x="7548561" y="477308"/>
            <a:ext cx="2897717" cy="2731837"/>
          </a:xfrm>
          <a:prstGeom prst="rect">
            <a:avLst/>
          </a:prstGeom>
          <a:solidFill>
            <a:schemeClr val="bg1">
              <a:lumMod val="95000"/>
            </a:schemeClr>
          </a:solidFill>
          <a:ln w="152400">
            <a:noFill/>
          </a:ln>
          <a:effectLst/>
        </p:spPr>
        <p:txBody>
          <a:bodyPr anchor="ctr"/>
          <a:lstStyle>
            <a:lvl1pPr marL="0" indent="0" algn="ctr">
              <a:buFontTx/>
              <a:buNone/>
              <a:defRPr sz="1400">
                <a:solidFill>
                  <a:schemeClr val="tx1">
                    <a:lumMod val="75000"/>
                    <a:lumOff val="25000"/>
                  </a:schemeClr>
                </a:solidFill>
              </a:defRPr>
            </a:lvl1pPr>
          </a:lstStyle>
          <a:p>
            <a:r>
              <a:rPr lang="en-US" altLang="ko-KR" dirty="0"/>
              <a:t>Place Your Picture Here</a:t>
            </a:r>
            <a:endParaRPr lang="ko-KR" altLang="en-US" dirty="0"/>
          </a:p>
        </p:txBody>
      </p:sp>
      <p:sp>
        <p:nvSpPr>
          <p:cNvPr id="4" name="그림 개체 틀 2">
            <a:extLst>
              <a:ext uri="{FF2B5EF4-FFF2-40B4-BE49-F238E27FC236}">
                <a16:creationId xmlns:a16="http://schemas.microsoft.com/office/drawing/2014/main" id="{FB79516B-92CF-49AB-ADDA-17DE5CEDD425}"/>
              </a:ext>
            </a:extLst>
          </p:cNvPr>
          <p:cNvSpPr>
            <a:spLocks noGrp="1"/>
          </p:cNvSpPr>
          <p:nvPr>
            <p:ph type="pic" sz="quarter" idx="12" hasCustomPrompt="1"/>
          </p:nvPr>
        </p:nvSpPr>
        <p:spPr>
          <a:xfrm>
            <a:off x="7548561" y="3648856"/>
            <a:ext cx="2897717" cy="2731837"/>
          </a:xfrm>
          <a:prstGeom prst="rect">
            <a:avLst/>
          </a:prstGeom>
          <a:solidFill>
            <a:schemeClr val="bg1">
              <a:lumMod val="95000"/>
            </a:schemeClr>
          </a:solidFill>
          <a:ln w="152400">
            <a:noFill/>
          </a:ln>
          <a:effectLst/>
        </p:spPr>
        <p:txBody>
          <a:bodyPr anchor="ctr"/>
          <a:lstStyle>
            <a:lvl1pPr marL="0" indent="0" algn="ctr">
              <a:buFontTx/>
              <a:buNone/>
              <a:defRPr sz="1400">
                <a:solidFill>
                  <a:schemeClr val="tx1">
                    <a:lumMod val="75000"/>
                    <a:lumOff val="25000"/>
                  </a:schemeClr>
                </a:solidFill>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38332950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6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04451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7_Contents slide layout">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EE2F0C99-057C-4B99-B006-B0EBE155A54F}"/>
              </a:ext>
            </a:extLst>
          </p:cNvPr>
          <p:cNvSpPr/>
          <p:nvPr userDrawn="1"/>
        </p:nvSpPr>
        <p:spPr>
          <a:xfrm>
            <a:off x="0" y="0"/>
            <a:ext cx="10077450" cy="6867525"/>
          </a:xfrm>
          <a:custGeom>
            <a:avLst/>
            <a:gdLst>
              <a:gd name="connsiteX0" fmla="*/ 0 w 10077450"/>
              <a:gd name="connsiteY0" fmla="*/ 0 h 6858000"/>
              <a:gd name="connsiteX1" fmla="*/ 10077450 w 10077450"/>
              <a:gd name="connsiteY1" fmla="*/ 0 h 6858000"/>
              <a:gd name="connsiteX2" fmla="*/ 10077450 w 10077450"/>
              <a:gd name="connsiteY2" fmla="*/ 6858000 h 6858000"/>
              <a:gd name="connsiteX3" fmla="*/ 0 w 10077450"/>
              <a:gd name="connsiteY3" fmla="*/ 6858000 h 6858000"/>
              <a:gd name="connsiteX4" fmla="*/ 0 w 10077450"/>
              <a:gd name="connsiteY4" fmla="*/ 0 h 6858000"/>
              <a:gd name="connsiteX0" fmla="*/ 0 w 10077450"/>
              <a:gd name="connsiteY0" fmla="*/ 0 h 6858000"/>
              <a:gd name="connsiteX1" fmla="*/ 10077450 w 10077450"/>
              <a:gd name="connsiteY1" fmla="*/ 0 h 6858000"/>
              <a:gd name="connsiteX2" fmla="*/ 7267575 w 10077450"/>
              <a:gd name="connsiteY2" fmla="*/ 6858000 h 6858000"/>
              <a:gd name="connsiteX3" fmla="*/ 0 w 10077450"/>
              <a:gd name="connsiteY3" fmla="*/ 6858000 h 6858000"/>
              <a:gd name="connsiteX4" fmla="*/ 0 w 10077450"/>
              <a:gd name="connsiteY4" fmla="*/ 0 h 6858000"/>
              <a:gd name="connsiteX0" fmla="*/ 0 w 10077450"/>
              <a:gd name="connsiteY0" fmla="*/ 0 h 6858000"/>
              <a:gd name="connsiteX1" fmla="*/ 10077450 w 10077450"/>
              <a:gd name="connsiteY1" fmla="*/ 0 h 6858000"/>
              <a:gd name="connsiteX2" fmla="*/ 6629400 w 10077450"/>
              <a:gd name="connsiteY2" fmla="*/ 6848475 h 6858000"/>
              <a:gd name="connsiteX3" fmla="*/ 0 w 10077450"/>
              <a:gd name="connsiteY3" fmla="*/ 6858000 h 6858000"/>
              <a:gd name="connsiteX4" fmla="*/ 0 w 10077450"/>
              <a:gd name="connsiteY4" fmla="*/ 0 h 6858000"/>
              <a:gd name="connsiteX0" fmla="*/ 0 w 10077450"/>
              <a:gd name="connsiteY0" fmla="*/ 0 h 6867525"/>
              <a:gd name="connsiteX1" fmla="*/ 10077450 w 10077450"/>
              <a:gd name="connsiteY1" fmla="*/ 0 h 6867525"/>
              <a:gd name="connsiteX2" fmla="*/ 6991350 w 10077450"/>
              <a:gd name="connsiteY2" fmla="*/ 6867525 h 6867525"/>
              <a:gd name="connsiteX3" fmla="*/ 0 w 10077450"/>
              <a:gd name="connsiteY3" fmla="*/ 6858000 h 6867525"/>
              <a:gd name="connsiteX4" fmla="*/ 0 w 10077450"/>
              <a:gd name="connsiteY4" fmla="*/ 0 h 6867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77450" h="6867525">
                <a:moveTo>
                  <a:pt x="0" y="0"/>
                </a:moveTo>
                <a:lnTo>
                  <a:pt x="10077450" y="0"/>
                </a:lnTo>
                <a:lnTo>
                  <a:pt x="6991350" y="6867525"/>
                </a:lnTo>
                <a:lnTo>
                  <a:pt x="0" y="6858000"/>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그림 개체 틀 2">
            <a:extLst>
              <a:ext uri="{FF2B5EF4-FFF2-40B4-BE49-F238E27FC236}">
                <a16:creationId xmlns:a16="http://schemas.microsoft.com/office/drawing/2014/main" id="{8A451197-9943-44F2-90FA-CBF2DF755472}"/>
              </a:ext>
            </a:extLst>
          </p:cNvPr>
          <p:cNvSpPr>
            <a:spLocks noGrp="1"/>
          </p:cNvSpPr>
          <p:nvPr>
            <p:ph type="pic" sz="quarter" idx="42" hasCustomPrompt="1"/>
          </p:nvPr>
        </p:nvSpPr>
        <p:spPr>
          <a:xfrm>
            <a:off x="6096000" y="1497527"/>
            <a:ext cx="5347063" cy="4877494"/>
          </a:xfrm>
          <a:prstGeom prst="rect">
            <a:avLst/>
          </a:prstGeom>
          <a:solidFill>
            <a:schemeClr val="bg1">
              <a:lumMod val="95000"/>
            </a:schemeClr>
          </a:solidFill>
        </p:spPr>
        <p:txBody>
          <a:bodyPr anchor="ctr"/>
          <a:lstStyle>
            <a:lvl1pPr marL="0" indent="0" algn="ctr">
              <a:buNone/>
              <a:defRPr sz="1200"/>
            </a:lvl1pPr>
          </a:lstStyle>
          <a:p>
            <a:r>
              <a:rPr lang="en-US" altLang="ko-KR" dirty="0"/>
              <a:t>Place Your Picture Here</a:t>
            </a:r>
            <a:endParaRPr lang="ko-KR" altLang="en-US" dirty="0"/>
          </a:p>
        </p:txBody>
      </p:sp>
    </p:spTree>
    <p:extLst>
      <p:ext uri="{BB962C8B-B14F-4D97-AF65-F5344CB8AC3E}">
        <p14:creationId xmlns:p14="http://schemas.microsoft.com/office/powerpoint/2010/main" val="11995856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8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926674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5311501"/>
      </p:ext>
    </p:extLst>
  </p:cSld>
  <p:clrMap bg1="lt1" tx1="dk1" bg2="lt2" tx2="dk2" accent1="accent1" accent2="accent2" accent3="accent3" accent4="accent4" accent5="accent5" accent6="accent6" hlink="hlink" folHlink="folHlink"/>
  <p:sldLayoutIdLst>
    <p:sldLayoutId id="2147483652" r:id="rId1"/>
    <p:sldLayoutId id="2147483654" r:id="rId2"/>
    <p:sldLayoutId id="2147483690"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3" r:id="rId12"/>
    <p:sldLayoutId id="2147483684" r:id="rId13"/>
    <p:sldLayoutId id="2147483685" r:id="rId14"/>
    <p:sldLayoutId id="2147483686" r:id="rId15"/>
    <p:sldLayoutId id="2147483689" r:id="rId16"/>
    <p:sldLayoutId id="2147483688" r:id="rId17"/>
    <p:sldLayoutId id="2147483671" r:id="rId18"/>
    <p:sldLayoutId id="2147483672" r:id="rId19"/>
    <p:sldLayoutId id="2147483691" r:id="rId20"/>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8408049"/>
      </p:ext>
    </p:extLst>
  </p:cSld>
  <p:clrMap bg1="lt1" tx1="dk1" bg2="lt2" tx2="dk2" accent1="accent1" accent2="accent2" accent3="accent3" accent4="accent4" accent5="accent5" accent6="accent6" hlink="hlink" folHlink="folHlink"/>
  <p:sldLayoutIdLst>
    <p:sldLayoutId id="2147483674" r:id="rId1"/>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slide" Target="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slide" Target="slide13.xml"/><Relationship Id="rId2" Type="http://schemas.openxmlformats.org/officeDocument/2006/relationships/slide" Target="slide12.xml"/><Relationship Id="rId1" Type="http://schemas.openxmlformats.org/officeDocument/2006/relationships/slideLayout" Target="../slideLayouts/slideLayout1.xml"/><Relationship Id="rId5" Type="http://schemas.openxmlformats.org/officeDocument/2006/relationships/slide" Target="slide16.xml"/><Relationship Id="rId4" Type="http://schemas.openxmlformats.org/officeDocument/2006/relationships/slide" Target="slide1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50.gif"/><Relationship Id="rId2" Type="http://schemas.openxmlformats.org/officeDocument/2006/relationships/image" Target="../media/image49.png"/><Relationship Id="rId1" Type="http://schemas.openxmlformats.org/officeDocument/2006/relationships/slideLayout" Target="../slideLayouts/slideLayout20.xml"/></Relationships>
</file>

<file path=ppt/slides/_rels/slide18.xml.rels><?xml version="1.0" encoding="UTF-8" standalone="yes"?>
<Relationships xmlns="http://schemas.openxmlformats.org/package/2006/relationships"><Relationship Id="rId3" Type="http://schemas.openxmlformats.org/officeDocument/2006/relationships/image" Target="../media/image52.gif"/><Relationship Id="rId2" Type="http://schemas.openxmlformats.org/officeDocument/2006/relationships/image" Target="../media/image51.png"/><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3" Type="http://schemas.openxmlformats.org/officeDocument/2006/relationships/image" Target="../media/image54.gif"/><Relationship Id="rId2" Type="http://schemas.openxmlformats.org/officeDocument/2006/relationships/image" Target="../media/image53.png"/><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slide" Target="slide21.xml"/><Relationship Id="rId2" Type="http://schemas.openxmlformats.org/officeDocument/2006/relationships/image" Target="../media/image55.png"/><Relationship Id="rId1" Type="http://schemas.openxmlformats.org/officeDocument/2006/relationships/slideLayout" Target="../slideLayouts/slideLayout20.xml"/><Relationship Id="rId4" Type="http://schemas.openxmlformats.org/officeDocument/2006/relationships/image" Target="../media/image56.gif"/></Relationships>
</file>

<file path=ppt/slides/_rels/slide21.xml.rels><?xml version="1.0" encoding="UTF-8" standalone="yes"?>
<Relationships xmlns="http://schemas.openxmlformats.org/package/2006/relationships"><Relationship Id="rId3" Type="http://schemas.openxmlformats.org/officeDocument/2006/relationships/slide" Target="slide22.xml"/><Relationship Id="rId2" Type="http://schemas.openxmlformats.org/officeDocument/2006/relationships/slide" Target="slide16.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slide" Target="slide7.xml"/><Relationship Id="rId1" Type="http://schemas.openxmlformats.org/officeDocument/2006/relationships/slideLayout" Target="../slideLayouts/slideLayout1.xml"/><Relationship Id="rId4" Type="http://schemas.openxmlformats.org/officeDocument/2006/relationships/image" Target="../media/image58.png"/></Relationships>
</file>

<file path=ppt/slides/_rels/slide23.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chart" Target="../charts/chart7.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chart" Target="../charts/chart8.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slide" Target="slide21.xml"/><Relationship Id="rId2" Type="http://schemas.openxmlformats.org/officeDocument/2006/relationships/slide" Target="slide8.xml"/><Relationship Id="rId1" Type="http://schemas.openxmlformats.org/officeDocument/2006/relationships/slideLayout" Target="../slideLayouts/slideLayout1.xml"/><Relationship Id="rId6" Type="http://schemas.openxmlformats.org/officeDocument/2006/relationships/slide" Target="slide23.xml"/><Relationship Id="rId5" Type="http://schemas.openxmlformats.org/officeDocument/2006/relationships/slide" Target="slide11.xml"/><Relationship Id="rId4" Type="http://schemas.openxmlformats.org/officeDocument/2006/relationships/slide" Target="slide1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svg"/><Relationship Id="rId18" Type="http://schemas.openxmlformats.org/officeDocument/2006/relationships/image" Target="../media/image28.png"/><Relationship Id="rId26" Type="http://schemas.openxmlformats.org/officeDocument/2006/relationships/image" Target="../media/image36.svg"/><Relationship Id="rId3" Type="http://schemas.openxmlformats.org/officeDocument/2006/relationships/image" Target="../media/image13.svg"/><Relationship Id="rId21" Type="http://schemas.openxmlformats.org/officeDocument/2006/relationships/image" Target="../media/image31.svg"/><Relationship Id="rId34" Type="http://schemas.openxmlformats.org/officeDocument/2006/relationships/image" Target="../media/image44.png"/><Relationship Id="rId7" Type="http://schemas.openxmlformats.org/officeDocument/2006/relationships/image" Target="../media/image17.svg"/><Relationship Id="rId12" Type="http://schemas.openxmlformats.org/officeDocument/2006/relationships/image" Target="../media/image22.png"/><Relationship Id="rId17" Type="http://schemas.openxmlformats.org/officeDocument/2006/relationships/image" Target="../media/image27.svg"/><Relationship Id="rId25" Type="http://schemas.openxmlformats.org/officeDocument/2006/relationships/image" Target="../media/image35.png"/><Relationship Id="rId33" Type="http://schemas.openxmlformats.org/officeDocument/2006/relationships/image" Target="../media/image43.svg"/><Relationship Id="rId38" Type="http://schemas.openxmlformats.org/officeDocument/2006/relationships/slide" Target="slide10.xml"/><Relationship Id="rId2" Type="http://schemas.openxmlformats.org/officeDocument/2006/relationships/image" Target="../media/image12.png"/><Relationship Id="rId16" Type="http://schemas.openxmlformats.org/officeDocument/2006/relationships/image" Target="../media/image26.png"/><Relationship Id="rId20" Type="http://schemas.openxmlformats.org/officeDocument/2006/relationships/image" Target="../media/image30.png"/><Relationship Id="rId29" Type="http://schemas.openxmlformats.org/officeDocument/2006/relationships/image" Target="../media/image39.png"/><Relationship Id="rId1" Type="http://schemas.openxmlformats.org/officeDocument/2006/relationships/slideLayout" Target="../slideLayouts/slideLayout1.xml"/><Relationship Id="rId6" Type="http://schemas.openxmlformats.org/officeDocument/2006/relationships/image" Target="../media/image16.png"/><Relationship Id="rId11" Type="http://schemas.openxmlformats.org/officeDocument/2006/relationships/image" Target="../media/image21.svg"/><Relationship Id="rId24" Type="http://schemas.openxmlformats.org/officeDocument/2006/relationships/image" Target="../media/image34.svg"/><Relationship Id="rId32" Type="http://schemas.openxmlformats.org/officeDocument/2006/relationships/image" Target="../media/image42.svg"/><Relationship Id="rId37" Type="http://schemas.openxmlformats.org/officeDocument/2006/relationships/image" Target="../media/image47.svg"/><Relationship Id="rId5" Type="http://schemas.openxmlformats.org/officeDocument/2006/relationships/image" Target="../media/image15.svg"/><Relationship Id="rId15" Type="http://schemas.openxmlformats.org/officeDocument/2006/relationships/image" Target="../media/image25.svg"/><Relationship Id="rId23" Type="http://schemas.openxmlformats.org/officeDocument/2006/relationships/image" Target="../media/image33.svg"/><Relationship Id="rId28" Type="http://schemas.openxmlformats.org/officeDocument/2006/relationships/image" Target="../media/image38.svg"/><Relationship Id="rId36" Type="http://schemas.openxmlformats.org/officeDocument/2006/relationships/image" Target="../media/image46.png"/><Relationship Id="rId10" Type="http://schemas.openxmlformats.org/officeDocument/2006/relationships/image" Target="../media/image20.png"/><Relationship Id="rId19" Type="http://schemas.openxmlformats.org/officeDocument/2006/relationships/image" Target="../media/image29.svg"/><Relationship Id="rId31" Type="http://schemas.openxmlformats.org/officeDocument/2006/relationships/image" Target="../media/image41.png"/><Relationship Id="rId4" Type="http://schemas.openxmlformats.org/officeDocument/2006/relationships/image" Target="../media/image14.png"/><Relationship Id="rId9" Type="http://schemas.openxmlformats.org/officeDocument/2006/relationships/image" Target="../media/image19.svg"/><Relationship Id="rId14" Type="http://schemas.openxmlformats.org/officeDocument/2006/relationships/image" Target="../media/image24.png"/><Relationship Id="rId22" Type="http://schemas.openxmlformats.org/officeDocument/2006/relationships/image" Target="../media/image32.png"/><Relationship Id="rId27" Type="http://schemas.openxmlformats.org/officeDocument/2006/relationships/image" Target="../media/image37.png"/><Relationship Id="rId30" Type="http://schemas.openxmlformats.org/officeDocument/2006/relationships/image" Target="../media/image40.svg"/><Relationship Id="rId35" Type="http://schemas.openxmlformats.org/officeDocument/2006/relationships/image" Target="../media/image45.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80945E1-F441-BC9E-9128-BA2DD49B3731}"/>
              </a:ext>
            </a:extLst>
          </p:cNvPr>
          <p:cNvSpPr>
            <a:spLocks noGrp="1"/>
          </p:cNvSpPr>
          <p:nvPr>
            <p:ph type="body" sz="quarter" idx="10"/>
          </p:nvPr>
        </p:nvSpPr>
        <p:spPr/>
        <p:txBody>
          <a:bodyPr/>
          <a:lstStyle/>
          <a:p>
            <a:r>
              <a:rPr lang="en-US" sz="4400" b="1" dirty="0"/>
              <a:t>AGENDA</a:t>
            </a:r>
            <a:endParaRPr lang="en-IN" sz="4400" b="1" dirty="0"/>
          </a:p>
        </p:txBody>
      </p:sp>
      <p:pic>
        <p:nvPicPr>
          <p:cNvPr id="5" name="Picture 4">
            <a:extLst>
              <a:ext uri="{FF2B5EF4-FFF2-40B4-BE49-F238E27FC236}">
                <a16:creationId xmlns:a16="http://schemas.microsoft.com/office/drawing/2014/main" id="{5E62CDB6-A54B-9C35-ACD2-F8D983D51073}"/>
              </a:ext>
            </a:extLst>
          </p:cNvPr>
          <p:cNvPicPr>
            <a:picLocks noChangeAspect="1"/>
          </p:cNvPicPr>
          <p:nvPr/>
        </p:nvPicPr>
        <p:blipFill rotWithShape="1">
          <a:blip r:embed="rId2"/>
          <a:srcRect t="6039" r="1954"/>
          <a:stretch/>
        </p:blipFill>
        <p:spPr>
          <a:xfrm>
            <a:off x="1811633" y="1325981"/>
            <a:ext cx="7750287" cy="4259304"/>
          </a:xfrm>
          <a:prstGeom prst="rect">
            <a:avLst/>
          </a:prstGeom>
        </p:spPr>
      </p:pic>
    </p:spTree>
    <p:extLst>
      <p:ext uri="{BB962C8B-B14F-4D97-AF65-F5344CB8AC3E}">
        <p14:creationId xmlns:p14="http://schemas.microsoft.com/office/powerpoint/2010/main" val="31156959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Freeform 18">
            <a:hlinkClick r:id="rId2" action="ppaction://hlinksldjump"/>
            <a:extLst>
              <a:ext uri="{FF2B5EF4-FFF2-40B4-BE49-F238E27FC236}">
                <a16:creationId xmlns:a16="http://schemas.microsoft.com/office/drawing/2014/main" id="{130DC0B9-56D2-ADA2-C542-E6E6E3F14F46}"/>
              </a:ext>
            </a:extLst>
          </p:cNvPr>
          <p:cNvSpPr>
            <a:spLocks/>
          </p:cNvSpPr>
          <p:nvPr/>
        </p:nvSpPr>
        <p:spPr bwMode="auto">
          <a:xfrm>
            <a:off x="2347346" y="1381407"/>
            <a:ext cx="1467900" cy="4095185"/>
          </a:xfrm>
          <a:custGeom>
            <a:avLst/>
            <a:gdLst>
              <a:gd name="T0" fmla="*/ 564 w 862"/>
              <a:gd name="T1" fmla="*/ 78 h 2998"/>
              <a:gd name="T2" fmla="*/ 579 w 862"/>
              <a:gd name="T3" fmla="*/ 156 h 2998"/>
              <a:gd name="T4" fmla="*/ 570 w 862"/>
              <a:gd name="T5" fmla="*/ 282 h 2998"/>
              <a:gd name="T6" fmla="*/ 531 w 862"/>
              <a:gd name="T7" fmla="*/ 420 h 2998"/>
              <a:gd name="T8" fmla="*/ 675 w 862"/>
              <a:gd name="T9" fmla="*/ 489 h 2998"/>
              <a:gd name="T10" fmla="*/ 819 w 862"/>
              <a:gd name="T11" fmla="*/ 589 h 2998"/>
              <a:gd name="T12" fmla="*/ 851 w 862"/>
              <a:gd name="T13" fmla="*/ 876 h 2998"/>
              <a:gd name="T14" fmla="*/ 846 w 862"/>
              <a:gd name="T15" fmla="*/ 1427 h 2998"/>
              <a:gd name="T16" fmla="*/ 817 w 862"/>
              <a:gd name="T17" fmla="*/ 1724 h 2998"/>
              <a:gd name="T18" fmla="*/ 739 w 862"/>
              <a:gd name="T19" fmla="*/ 1745 h 2998"/>
              <a:gd name="T20" fmla="*/ 753 w 862"/>
              <a:gd name="T21" fmla="*/ 1714 h 2998"/>
              <a:gd name="T22" fmla="*/ 750 w 862"/>
              <a:gd name="T23" fmla="*/ 1698 h 2998"/>
              <a:gd name="T24" fmla="*/ 790 w 862"/>
              <a:gd name="T25" fmla="*/ 1658 h 2998"/>
              <a:gd name="T26" fmla="*/ 788 w 862"/>
              <a:gd name="T27" fmla="*/ 1607 h 2998"/>
              <a:gd name="T28" fmla="*/ 742 w 862"/>
              <a:gd name="T29" fmla="*/ 1660 h 2998"/>
              <a:gd name="T30" fmla="*/ 751 w 862"/>
              <a:gd name="T31" fmla="*/ 1380 h 2998"/>
              <a:gd name="T32" fmla="*/ 702 w 862"/>
              <a:gd name="T33" fmla="*/ 1000 h 2998"/>
              <a:gd name="T34" fmla="*/ 684 w 862"/>
              <a:gd name="T35" fmla="*/ 831 h 2998"/>
              <a:gd name="T36" fmla="*/ 642 w 862"/>
              <a:gd name="T37" fmla="*/ 1014 h 2998"/>
              <a:gd name="T38" fmla="*/ 730 w 862"/>
              <a:gd name="T39" fmla="*/ 1656 h 2998"/>
              <a:gd name="T40" fmla="*/ 708 w 862"/>
              <a:gd name="T41" fmla="*/ 1924 h 2998"/>
              <a:gd name="T42" fmla="*/ 753 w 862"/>
              <a:gd name="T43" fmla="*/ 2256 h 2998"/>
              <a:gd name="T44" fmla="*/ 671 w 862"/>
              <a:gd name="T45" fmla="*/ 2687 h 2998"/>
              <a:gd name="T46" fmla="*/ 722 w 862"/>
              <a:gd name="T47" fmla="*/ 2894 h 2998"/>
              <a:gd name="T48" fmla="*/ 568 w 862"/>
              <a:gd name="T49" fmla="*/ 2989 h 2998"/>
              <a:gd name="T50" fmla="*/ 551 w 862"/>
              <a:gd name="T51" fmla="*/ 2773 h 2998"/>
              <a:gd name="T52" fmla="*/ 570 w 862"/>
              <a:gd name="T53" fmla="*/ 2627 h 2998"/>
              <a:gd name="T54" fmla="*/ 539 w 862"/>
              <a:gd name="T55" fmla="*/ 2349 h 2998"/>
              <a:gd name="T56" fmla="*/ 515 w 862"/>
              <a:gd name="T57" fmla="*/ 1994 h 2998"/>
              <a:gd name="T58" fmla="*/ 422 w 862"/>
              <a:gd name="T59" fmla="*/ 1576 h 2998"/>
              <a:gd name="T60" fmla="*/ 386 w 862"/>
              <a:gd name="T61" fmla="*/ 1833 h 2998"/>
              <a:gd name="T62" fmla="*/ 319 w 862"/>
              <a:gd name="T63" fmla="*/ 2120 h 2998"/>
              <a:gd name="T64" fmla="*/ 311 w 862"/>
              <a:gd name="T65" fmla="*/ 2525 h 2998"/>
              <a:gd name="T66" fmla="*/ 339 w 862"/>
              <a:gd name="T67" fmla="*/ 2773 h 2998"/>
              <a:gd name="T68" fmla="*/ 331 w 862"/>
              <a:gd name="T69" fmla="*/ 2984 h 2998"/>
              <a:gd name="T70" fmla="*/ 210 w 862"/>
              <a:gd name="T71" fmla="*/ 2989 h 2998"/>
              <a:gd name="T72" fmla="*/ 195 w 862"/>
              <a:gd name="T73" fmla="*/ 2838 h 2998"/>
              <a:gd name="T74" fmla="*/ 191 w 862"/>
              <a:gd name="T75" fmla="*/ 2504 h 2998"/>
              <a:gd name="T76" fmla="*/ 130 w 862"/>
              <a:gd name="T77" fmla="*/ 2254 h 2998"/>
              <a:gd name="T78" fmla="*/ 171 w 862"/>
              <a:gd name="T79" fmla="*/ 1971 h 2998"/>
              <a:gd name="T80" fmla="*/ 148 w 862"/>
              <a:gd name="T81" fmla="*/ 1718 h 2998"/>
              <a:gd name="T82" fmla="*/ 204 w 862"/>
              <a:gd name="T83" fmla="*/ 1189 h 2998"/>
              <a:gd name="T84" fmla="*/ 195 w 862"/>
              <a:gd name="T85" fmla="*/ 809 h 2998"/>
              <a:gd name="T86" fmla="*/ 168 w 862"/>
              <a:gd name="T87" fmla="*/ 962 h 2998"/>
              <a:gd name="T88" fmla="*/ 144 w 862"/>
              <a:gd name="T89" fmla="*/ 1229 h 2998"/>
              <a:gd name="T90" fmla="*/ 110 w 862"/>
              <a:gd name="T91" fmla="*/ 1402 h 2998"/>
              <a:gd name="T92" fmla="*/ 122 w 862"/>
              <a:gd name="T93" fmla="*/ 1656 h 2998"/>
              <a:gd name="T94" fmla="*/ 82 w 862"/>
              <a:gd name="T95" fmla="*/ 1656 h 2998"/>
              <a:gd name="T96" fmla="*/ 110 w 862"/>
              <a:gd name="T97" fmla="*/ 1704 h 2998"/>
              <a:gd name="T98" fmla="*/ 124 w 862"/>
              <a:gd name="T99" fmla="*/ 1729 h 2998"/>
              <a:gd name="T100" fmla="*/ 95 w 862"/>
              <a:gd name="T101" fmla="*/ 1751 h 2998"/>
              <a:gd name="T102" fmla="*/ 2 w 862"/>
              <a:gd name="T103" fmla="*/ 1640 h 2998"/>
              <a:gd name="T104" fmla="*/ 2 w 862"/>
              <a:gd name="T105" fmla="*/ 1140 h 2998"/>
              <a:gd name="T106" fmla="*/ 11 w 862"/>
              <a:gd name="T107" fmla="*/ 933 h 2998"/>
              <a:gd name="T108" fmla="*/ 22 w 862"/>
              <a:gd name="T109" fmla="*/ 693 h 2998"/>
              <a:gd name="T110" fmla="*/ 99 w 862"/>
              <a:gd name="T111" fmla="*/ 524 h 2998"/>
              <a:gd name="T112" fmla="*/ 288 w 862"/>
              <a:gd name="T113" fmla="*/ 453 h 2998"/>
              <a:gd name="T114" fmla="*/ 339 w 862"/>
              <a:gd name="T115" fmla="*/ 311 h 2998"/>
              <a:gd name="T116" fmla="*/ 299 w 862"/>
              <a:gd name="T117" fmla="*/ 224 h 2998"/>
              <a:gd name="T118" fmla="*/ 313 w 862"/>
              <a:gd name="T119" fmla="*/ 104 h 29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62" h="2998">
                <a:moveTo>
                  <a:pt x="439" y="0"/>
                </a:moveTo>
                <a:lnTo>
                  <a:pt x="522" y="27"/>
                </a:lnTo>
                <a:lnTo>
                  <a:pt x="551" y="73"/>
                </a:lnTo>
                <a:lnTo>
                  <a:pt x="555" y="76"/>
                </a:lnTo>
                <a:lnTo>
                  <a:pt x="560" y="78"/>
                </a:lnTo>
                <a:lnTo>
                  <a:pt x="564" y="78"/>
                </a:lnTo>
                <a:lnTo>
                  <a:pt x="568" y="80"/>
                </a:lnTo>
                <a:lnTo>
                  <a:pt x="570" y="80"/>
                </a:lnTo>
                <a:lnTo>
                  <a:pt x="573" y="84"/>
                </a:lnTo>
                <a:lnTo>
                  <a:pt x="575" y="87"/>
                </a:lnTo>
                <a:lnTo>
                  <a:pt x="579" y="93"/>
                </a:lnTo>
                <a:lnTo>
                  <a:pt x="579" y="156"/>
                </a:lnTo>
                <a:lnTo>
                  <a:pt x="580" y="180"/>
                </a:lnTo>
                <a:lnTo>
                  <a:pt x="584" y="202"/>
                </a:lnTo>
                <a:lnTo>
                  <a:pt x="588" y="222"/>
                </a:lnTo>
                <a:lnTo>
                  <a:pt x="588" y="240"/>
                </a:lnTo>
                <a:lnTo>
                  <a:pt x="580" y="262"/>
                </a:lnTo>
                <a:lnTo>
                  <a:pt x="570" y="282"/>
                </a:lnTo>
                <a:lnTo>
                  <a:pt x="557" y="302"/>
                </a:lnTo>
                <a:lnTo>
                  <a:pt x="544" y="324"/>
                </a:lnTo>
                <a:lnTo>
                  <a:pt x="533" y="344"/>
                </a:lnTo>
                <a:lnTo>
                  <a:pt x="526" y="367"/>
                </a:lnTo>
                <a:lnTo>
                  <a:pt x="524" y="393"/>
                </a:lnTo>
                <a:lnTo>
                  <a:pt x="531" y="420"/>
                </a:lnTo>
                <a:lnTo>
                  <a:pt x="544" y="438"/>
                </a:lnTo>
                <a:lnTo>
                  <a:pt x="562" y="453"/>
                </a:lnTo>
                <a:lnTo>
                  <a:pt x="586" y="464"/>
                </a:lnTo>
                <a:lnTo>
                  <a:pt x="613" y="473"/>
                </a:lnTo>
                <a:lnTo>
                  <a:pt x="644" y="482"/>
                </a:lnTo>
                <a:lnTo>
                  <a:pt x="675" y="489"/>
                </a:lnTo>
                <a:lnTo>
                  <a:pt x="706" y="498"/>
                </a:lnTo>
                <a:lnTo>
                  <a:pt x="737" y="507"/>
                </a:lnTo>
                <a:lnTo>
                  <a:pt x="762" y="520"/>
                </a:lnTo>
                <a:lnTo>
                  <a:pt x="786" y="536"/>
                </a:lnTo>
                <a:lnTo>
                  <a:pt x="802" y="556"/>
                </a:lnTo>
                <a:lnTo>
                  <a:pt x="819" y="589"/>
                </a:lnTo>
                <a:lnTo>
                  <a:pt x="831" y="629"/>
                </a:lnTo>
                <a:lnTo>
                  <a:pt x="840" y="674"/>
                </a:lnTo>
                <a:lnTo>
                  <a:pt x="846" y="722"/>
                </a:lnTo>
                <a:lnTo>
                  <a:pt x="850" y="774"/>
                </a:lnTo>
                <a:lnTo>
                  <a:pt x="851" y="825"/>
                </a:lnTo>
                <a:lnTo>
                  <a:pt x="851" y="876"/>
                </a:lnTo>
                <a:lnTo>
                  <a:pt x="851" y="925"/>
                </a:lnTo>
                <a:lnTo>
                  <a:pt x="851" y="973"/>
                </a:lnTo>
                <a:lnTo>
                  <a:pt x="862" y="1127"/>
                </a:lnTo>
                <a:lnTo>
                  <a:pt x="850" y="1227"/>
                </a:lnTo>
                <a:lnTo>
                  <a:pt x="844" y="1329"/>
                </a:lnTo>
                <a:lnTo>
                  <a:pt x="846" y="1427"/>
                </a:lnTo>
                <a:lnTo>
                  <a:pt x="853" y="1524"/>
                </a:lnTo>
                <a:lnTo>
                  <a:pt x="862" y="1616"/>
                </a:lnTo>
                <a:lnTo>
                  <a:pt x="862" y="1649"/>
                </a:lnTo>
                <a:lnTo>
                  <a:pt x="853" y="1676"/>
                </a:lnTo>
                <a:lnTo>
                  <a:pt x="839" y="1702"/>
                </a:lnTo>
                <a:lnTo>
                  <a:pt x="817" y="1724"/>
                </a:lnTo>
                <a:lnTo>
                  <a:pt x="793" y="1742"/>
                </a:lnTo>
                <a:lnTo>
                  <a:pt x="768" y="1754"/>
                </a:lnTo>
                <a:lnTo>
                  <a:pt x="742" y="1764"/>
                </a:lnTo>
                <a:lnTo>
                  <a:pt x="742" y="1756"/>
                </a:lnTo>
                <a:lnTo>
                  <a:pt x="740" y="1751"/>
                </a:lnTo>
                <a:lnTo>
                  <a:pt x="739" y="1745"/>
                </a:lnTo>
                <a:lnTo>
                  <a:pt x="739" y="1742"/>
                </a:lnTo>
                <a:lnTo>
                  <a:pt x="739" y="1736"/>
                </a:lnTo>
                <a:lnTo>
                  <a:pt x="739" y="1729"/>
                </a:lnTo>
                <a:lnTo>
                  <a:pt x="744" y="1724"/>
                </a:lnTo>
                <a:lnTo>
                  <a:pt x="750" y="1720"/>
                </a:lnTo>
                <a:lnTo>
                  <a:pt x="753" y="1714"/>
                </a:lnTo>
                <a:lnTo>
                  <a:pt x="757" y="1707"/>
                </a:lnTo>
                <a:lnTo>
                  <a:pt x="759" y="1700"/>
                </a:lnTo>
                <a:lnTo>
                  <a:pt x="755" y="1698"/>
                </a:lnTo>
                <a:lnTo>
                  <a:pt x="751" y="1698"/>
                </a:lnTo>
                <a:lnTo>
                  <a:pt x="750" y="1698"/>
                </a:lnTo>
                <a:lnTo>
                  <a:pt x="750" y="1698"/>
                </a:lnTo>
                <a:lnTo>
                  <a:pt x="750" y="1696"/>
                </a:lnTo>
                <a:lnTo>
                  <a:pt x="750" y="1694"/>
                </a:lnTo>
                <a:lnTo>
                  <a:pt x="748" y="1693"/>
                </a:lnTo>
                <a:lnTo>
                  <a:pt x="748" y="1687"/>
                </a:lnTo>
                <a:lnTo>
                  <a:pt x="770" y="1674"/>
                </a:lnTo>
                <a:lnTo>
                  <a:pt x="790" y="1658"/>
                </a:lnTo>
                <a:lnTo>
                  <a:pt x="808" y="1640"/>
                </a:lnTo>
                <a:lnTo>
                  <a:pt x="806" y="1631"/>
                </a:lnTo>
                <a:lnTo>
                  <a:pt x="804" y="1624"/>
                </a:lnTo>
                <a:lnTo>
                  <a:pt x="802" y="1618"/>
                </a:lnTo>
                <a:lnTo>
                  <a:pt x="799" y="1613"/>
                </a:lnTo>
                <a:lnTo>
                  <a:pt x="788" y="1607"/>
                </a:lnTo>
                <a:lnTo>
                  <a:pt x="779" y="1613"/>
                </a:lnTo>
                <a:lnTo>
                  <a:pt x="775" y="1625"/>
                </a:lnTo>
                <a:lnTo>
                  <a:pt x="771" y="1638"/>
                </a:lnTo>
                <a:lnTo>
                  <a:pt x="766" y="1647"/>
                </a:lnTo>
                <a:lnTo>
                  <a:pt x="757" y="1656"/>
                </a:lnTo>
                <a:lnTo>
                  <a:pt x="742" y="1660"/>
                </a:lnTo>
                <a:lnTo>
                  <a:pt x="735" y="1547"/>
                </a:lnTo>
                <a:lnTo>
                  <a:pt x="768" y="1493"/>
                </a:lnTo>
                <a:lnTo>
                  <a:pt x="768" y="1469"/>
                </a:lnTo>
                <a:lnTo>
                  <a:pt x="766" y="1442"/>
                </a:lnTo>
                <a:lnTo>
                  <a:pt x="759" y="1413"/>
                </a:lnTo>
                <a:lnTo>
                  <a:pt x="751" y="1380"/>
                </a:lnTo>
                <a:lnTo>
                  <a:pt x="742" y="1349"/>
                </a:lnTo>
                <a:lnTo>
                  <a:pt x="733" y="1318"/>
                </a:lnTo>
                <a:lnTo>
                  <a:pt x="724" y="1291"/>
                </a:lnTo>
                <a:lnTo>
                  <a:pt x="719" y="1267"/>
                </a:lnTo>
                <a:lnTo>
                  <a:pt x="722" y="1056"/>
                </a:lnTo>
                <a:lnTo>
                  <a:pt x="702" y="1000"/>
                </a:lnTo>
                <a:lnTo>
                  <a:pt x="699" y="974"/>
                </a:lnTo>
                <a:lnTo>
                  <a:pt x="697" y="945"/>
                </a:lnTo>
                <a:lnTo>
                  <a:pt x="695" y="914"/>
                </a:lnTo>
                <a:lnTo>
                  <a:pt x="695" y="884"/>
                </a:lnTo>
                <a:lnTo>
                  <a:pt x="691" y="854"/>
                </a:lnTo>
                <a:lnTo>
                  <a:pt x="684" y="831"/>
                </a:lnTo>
                <a:lnTo>
                  <a:pt x="671" y="813"/>
                </a:lnTo>
                <a:lnTo>
                  <a:pt x="668" y="809"/>
                </a:lnTo>
                <a:lnTo>
                  <a:pt x="668" y="889"/>
                </a:lnTo>
                <a:lnTo>
                  <a:pt x="653" y="927"/>
                </a:lnTo>
                <a:lnTo>
                  <a:pt x="644" y="969"/>
                </a:lnTo>
                <a:lnTo>
                  <a:pt x="642" y="1014"/>
                </a:lnTo>
                <a:lnTo>
                  <a:pt x="642" y="1060"/>
                </a:lnTo>
                <a:lnTo>
                  <a:pt x="648" y="1105"/>
                </a:lnTo>
                <a:lnTo>
                  <a:pt x="655" y="1149"/>
                </a:lnTo>
                <a:lnTo>
                  <a:pt x="662" y="1187"/>
                </a:lnTo>
                <a:lnTo>
                  <a:pt x="728" y="1620"/>
                </a:lnTo>
                <a:lnTo>
                  <a:pt x="730" y="1656"/>
                </a:lnTo>
                <a:lnTo>
                  <a:pt x="728" y="1698"/>
                </a:lnTo>
                <a:lnTo>
                  <a:pt x="722" y="1744"/>
                </a:lnTo>
                <a:lnTo>
                  <a:pt x="717" y="1789"/>
                </a:lnTo>
                <a:lnTo>
                  <a:pt x="710" y="1836"/>
                </a:lnTo>
                <a:lnTo>
                  <a:pt x="708" y="1882"/>
                </a:lnTo>
                <a:lnTo>
                  <a:pt x="708" y="1924"/>
                </a:lnTo>
                <a:lnTo>
                  <a:pt x="713" y="1974"/>
                </a:lnTo>
                <a:lnTo>
                  <a:pt x="722" y="2027"/>
                </a:lnTo>
                <a:lnTo>
                  <a:pt x="733" y="2082"/>
                </a:lnTo>
                <a:lnTo>
                  <a:pt x="744" y="2140"/>
                </a:lnTo>
                <a:lnTo>
                  <a:pt x="751" y="2198"/>
                </a:lnTo>
                <a:lnTo>
                  <a:pt x="753" y="2256"/>
                </a:lnTo>
                <a:lnTo>
                  <a:pt x="748" y="2313"/>
                </a:lnTo>
                <a:lnTo>
                  <a:pt x="731" y="2387"/>
                </a:lnTo>
                <a:lnTo>
                  <a:pt x="715" y="2458"/>
                </a:lnTo>
                <a:lnTo>
                  <a:pt x="699" y="2531"/>
                </a:lnTo>
                <a:lnTo>
                  <a:pt x="684" y="2607"/>
                </a:lnTo>
                <a:lnTo>
                  <a:pt x="671" y="2687"/>
                </a:lnTo>
                <a:lnTo>
                  <a:pt x="670" y="2727"/>
                </a:lnTo>
                <a:lnTo>
                  <a:pt x="675" y="2762"/>
                </a:lnTo>
                <a:lnTo>
                  <a:pt x="684" y="2796"/>
                </a:lnTo>
                <a:lnTo>
                  <a:pt x="697" y="2829"/>
                </a:lnTo>
                <a:lnTo>
                  <a:pt x="710" y="2862"/>
                </a:lnTo>
                <a:lnTo>
                  <a:pt x="722" y="2894"/>
                </a:lnTo>
                <a:lnTo>
                  <a:pt x="731" y="2927"/>
                </a:lnTo>
                <a:lnTo>
                  <a:pt x="735" y="2964"/>
                </a:lnTo>
                <a:lnTo>
                  <a:pt x="699" y="2980"/>
                </a:lnTo>
                <a:lnTo>
                  <a:pt x="659" y="2989"/>
                </a:lnTo>
                <a:lnTo>
                  <a:pt x="615" y="2991"/>
                </a:lnTo>
                <a:lnTo>
                  <a:pt x="568" y="2989"/>
                </a:lnTo>
                <a:lnTo>
                  <a:pt x="559" y="2962"/>
                </a:lnTo>
                <a:lnTo>
                  <a:pt x="551" y="2929"/>
                </a:lnTo>
                <a:lnTo>
                  <a:pt x="548" y="2894"/>
                </a:lnTo>
                <a:lnTo>
                  <a:pt x="551" y="2856"/>
                </a:lnTo>
                <a:lnTo>
                  <a:pt x="555" y="2784"/>
                </a:lnTo>
                <a:lnTo>
                  <a:pt x="551" y="2773"/>
                </a:lnTo>
                <a:lnTo>
                  <a:pt x="546" y="2760"/>
                </a:lnTo>
                <a:lnTo>
                  <a:pt x="542" y="2745"/>
                </a:lnTo>
                <a:lnTo>
                  <a:pt x="542" y="2727"/>
                </a:lnTo>
                <a:lnTo>
                  <a:pt x="551" y="2696"/>
                </a:lnTo>
                <a:lnTo>
                  <a:pt x="560" y="2664"/>
                </a:lnTo>
                <a:lnTo>
                  <a:pt x="570" y="2627"/>
                </a:lnTo>
                <a:lnTo>
                  <a:pt x="575" y="2589"/>
                </a:lnTo>
                <a:lnTo>
                  <a:pt x="577" y="2545"/>
                </a:lnTo>
                <a:lnTo>
                  <a:pt x="571" y="2500"/>
                </a:lnTo>
                <a:lnTo>
                  <a:pt x="560" y="2453"/>
                </a:lnTo>
                <a:lnTo>
                  <a:pt x="550" y="2402"/>
                </a:lnTo>
                <a:lnTo>
                  <a:pt x="539" y="2349"/>
                </a:lnTo>
                <a:lnTo>
                  <a:pt x="535" y="2294"/>
                </a:lnTo>
                <a:lnTo>
                  <a:pt x="539" y="2240"/>
                </a:lnTo>
                <a:lnTo>
                  <a:pt x="559" y="2116"/>
                </a:lnTo>
                <a:lnTo>
                  <a:pt x="548" y="2076"/>
                </a:lnTo>
                <a:lnTo>
                  <a:pt x="531" y="2036"/>
                </a:lnTo>
                <a:lnTo>
                  <a:pt x="515" y="1994"/>
                </a:lnTo>
                <a:lnTo>
                  <a:pt x="502" y="1953"/>
                </a:lnTo>
                <a:lnTo>
                  <a:pt x="491" y="1784"/>
                </a:lnTo>
                <a:lnTo>
                  <a:pt x="439" y="1540"/>
                </a:lnTo>
                <a:lnTo>
                  <a:pt x="431" y="1540"/>
                </a:lnTo>
                <a:lnTo>
                  <a:pt x="426" y="1556"/>
                </a:lnTo>
                <a:lnTo>
                  <a:pt x="422" y="1576"/>
                </a:lnTo>
                <a:lnTo>
                  <a:pt x="422" y="1600"/>
                </a:lnTo>
                <a:lnTo>
                  <a:pt x="406" y="1642"/>
                </a:lnTo>
                <a:lnTo>
                  <a:pt x="397" y="1685"/>
                </a:lnTo>
                <a:lnTo>
                  <a:pt x="391" y="1733"/>
                </a:lnTo>
                <a:lnTo>
                  <a:pt x="390" y="1782"/>
                </a:lnTo>
                <a:lnTo>
                  <a:pt x="386" y="1833"/>
                </a:lnTo>
                <a:lnTo>
                  <a:pt x="382" y="1885"/>
                </a:lnTo>
                <a:lnTo>
                  <a:pt x="375" y="1936"/>
                </a:lnTo>
                <a:lnTo>
                  <a:pt x="362" y="1985"/>
                </a:lnTo>
                <a:lnTo>
                  <a:pt x="346" y="2031"/>
                </a:lnTo>
                <a:lnTo>
                  <a:pt x="330" y="2076"/>
                </a:lnTo>
                <a:lnTo>
                  <a:pt x="319" y="2120"/>
                </a:lnTo>
                <a:lnTo>
                  <a:pt x="339" y="2209"/>
                </a:lnTo>
                <a:lnTo>
                  <a:pt x="339" y="2364"/>
                </a:lnTo>
                <a:lnTo>
                  <a:pt x="331" y="2400"/>
                </a:lnTo>
                <a:lnTo>
                  <a:pt x="322" y="2438"/>
                </a:lnTo>
                <a:lnTo>
                  <a:pt x="315" y="2482"/>
                </a:lnTo>
                <a:lnTo>
                  <a:pt x="311" y="2525"/>
                </a:lnTo>
                <a:lnTo>
                  <a:pt x="315" y="2569"/>
                </a:lnTo>
                <a:lnTo>
                  <a:pt x="319" y="2664"/>
                </a:lnTo>
                <a:lnTo>
                  <a:pt x="348" y="2727"/>
                </a:lnTo>
                <a:lnTo>
                  <a:pt x="348" y="2744"/>
                </a:lnTo>
                <a:lnTo>
                  <a:pt x="344" y="2758"/>
                </a:lnTo>
                <a:lnTo>
                  <a:pt x="339" y="2773"/>
                </a:lnTo>
                <a:lnTo>
                  <a:pt x="335" y="2784"/>
                </a:lnTo>
                <a:lnTo>
                  <a:pt x="331" y="2822"/>
                </a:lnTo>
                <a:lnTo>
                  <a:pt x="333" y="2862"/>
                </a:lnTo>
                <a:lnTo>
                  <a:pt x="335" y="2902"/>
                </a:lnTo>
                <a:lnTo>
                  <a:pt x="337" y="2944"/>
                </a:lnTo>
                <a:lnTo>
                  <a:pt x="331" y="2984"/>
                </a:lnTo>
                <a:lnTo>
                  <a:pt x="322" y="2984"/>
                </a:lnTo>
                <a:lnTo>
                  <a:pt x="304" y="2993"/>
                </a:lnTo>
                <a:lnTo>
                  <a:pt x="280" y="2998"/>
                </a:lnTo>
                <a:lnTo>
                  <a:pt x="257" y="2998"/>
                </a:lnTo>
                <a:lnTo>
                  <a:pt x="233" y="2996"/>
                </a:lnTo>
                <a:lnTo>
                  <a:pt x="210" y="2989"/>
                </a:lnTo>
                <a:lnTo>
                  <a:pt x="190" y="2980"/>
                </a:lnTo>
                <a:lnTo>
                  <a:pt x="173" y="2965"/>
                </a:lnTo>
                <a:lnTo>
                  <a:pt x="162" y="2949"/>
                </a:lnTo>
                <a:lnTo>
                  <a:pt x="159" y="2929"/>
                </a:lnTo>
                <a:lnTo>
                  <a:pt x="179" y="2885"/>
                </a:lnTo>
                <a:lnTo>
                  <a:pt x="195" y="2838"/>
                </a:lnTo>
                <a:lnTo>
                  <a:pt x="206" y="2784"/>
                </a:lnTo>
                <a:lnTo>
                  <a:pt x="211" y="2727"/>
                </a:lnTo>
                <a:lnTo>
                  <a:pt x="213" y="2671"/>
                </a:lnTo>
                <a:lnTo>
                  <a:pt x="210" y="2613"/>
                </a:lnTo>
                <a:lnTo>
                  <a:pt x="202" y="2556"/>
                </a:lnTo>
                <a:lnTo>
                  <a:pt x="191" y="2504"/>
                </a:lnTo>
                <a:lnTo>
                  <a:pt x="179" y="2467"/>
                </a:lnTo>
                <a:lnTo>
                  <a:pt x="166" y="2431"/>
                </a:lnTo>
                <a:lnTo>
                  <a:pt x="153" y="2389"/>
                </a:lnTo>
                <a:lnTo>
                  <a:pt x="140" y="2347"/>
                </a:lnTo>
                <a:lnTo>
                  <a:pt x="133" y="2302"/>
                </a:lnTo>
                <a:lnTo>
                  <a:pt x="130" y="2254"/>
                </a:lnTo>
                <a:lnTo>
                  <a:pt x="135" y="2204"/>
                </a:lnTo>
                <a:lnTo>
                  <a:pt x="142" y="2165"/>
                </a:lnTo>
                <a:lnTo>
                  <a:pt x="151" y="2120"/>
                </a:lnTo>
                <a:lnTo>
                  <a:pt x="159" y="2071"/>
                </a:lnTo>
                <a:lnTo>
                  <a:pt x="166" y="2022"/>
                </a:lnTo>
                <a:lnTo>
                  <a:pt x="171" y="1971"/>
                </a:lnTo>
                <a:lnTo>
                  <a:pt x="171" y="1924"/>
                </a:lnTo>
                <a:lnTo>
                  <a:pt x="168" y="1880"/>
                </a:lnTo>
                <a:lnTo>
                  <a:pt x="162" y="1847"/>
                </a:lnTo>
                <a:lnTo>
                  <a:pt x="157" y="1809"/>
                </a:lnTo>
                <a:lnTo>
                  <a:pt x="151" y="1765"/>
                </a:lnTo>
                <a:lnTo>
                  <a:pt x="148" y="1718"/>
                </a:lnTo>
                <a:lnTo>
                  <a:pt x="144" y="1673"/>
                </a:lnTo>
                <a:lnTo>
                  <a:pt x="142" y="1629"/>
                </a:lnTo>
                <a:lnTo>
                  <a:pt x="144" y="1591"/>
                </a:lnTo>
                <a:lnTo>
                  <a:pt x="148" y="1560"/>
                </a:lnTo>
                <a:lnTo>
                  <a:pt x="195" y="1224"/>
                </a:lnTo>
                <a:lnTo>
                  <a:pt x="204" y="1189"/>
                </a:lnTo>
                <a:lnTo>
                  <a:pt x="213" y="1153"/>
                </a:lnTo>
                <a:lnTo>
                  <a:pt x="222" y="1113"/>
                </a:lnTo>
                <a:lnTo>
                  <a:pt x="226" y="1071"/>
                </a:lnTo>
                <a:lnTo>
                  <a:pt x="222" y="1029"/>
                </a:lnTo>
                <a:lnTo>
                  <a:pt x="199" y="904"/>
                </a:lnTo>
                <a:lnTo>
                  <a:pt x="195" y="809"/>
                </a:lnTo>
                <a:lnTo>
                  <a:pt x="191" y="813"/>
                </a:lnTo>
                <a:lnTo>
                  <a:pt x="180" y="836"/>
                </a:lnTo>
                <a:lnTo>
                  <a:pt x="175" y="865"/>
                </a:lnTo>
                <a:lnTo>
                  <a:pt x="171" y="896"/>
                </a:lnTo>
                <a:lnTo>
                  <a:pt x="171" y="929"/>
                </a:lnTo>
                <a:lnTo>
                  <a:pt x="168" y="962"/>
                </a:lnTo>
                <a:lnTo>
                  <a:pt x="162" y="993"/>
                </a:lnTo>
                <a:lnTo>
                  <a:pt x="139" y="1067"/>
                </a:lnTo>
                <a:lnTo>
                  <a:pt x="135" y="1107"/>
                </a:lnTo>
                <a:lnTo>
                  <a:pt x="135" y="1147"/>
                </a:lnTo>
                <a:lnTo>
                  <a:pt x="140" y="1189"/>
                </a:lnTo>
                <a:lnTo>
                  <a:pt x="144" y="1229"/>
                </a:lnTo>
                <a:lnTo>
                  <a:pt x="144" y="1269"/>
                </a:lnTo>
                <a:lnTo>
                  <a:pt x="139" y="1309"/>
                </a:lnTo>
                <a:lnTo>
                  <a:pt x="135" y="1325"/>
                </a:lnTo>
                <a:lnTo>
                  <a:pt x="128" y="1347"/>
                </a:lnTo>
                <a:lnTo>
                  <a:pt x="119" y="1373"/>
                </a:lnTo>
                <a:lnTo>
                  <a:pt x="110" y="1402"/>
                </a:lnTo>
                <a:lnTo>
                  <a:pt x="102" y="1429"/>
                </a:lnTo>
                <a:lnTo>
                  <a:pt x="99" y="1456"/>
                </a:lnTo>
                <a:lnTo>
                  <a:pt x="97" y="1480"/>
                </a:lnTo>
                <a:lnTo>
                  <a:pt x="99" y="1500"/>
                </a:lnTo>
                <a:lnTo>
                  <a:pt x="128" y="1544"/>
                </a:lnTo>
                <a:lnTo>
                  <a:pt x="122" y="1656"/>
                </a:lnTo>
                <a:lnTo>
                  <a:pt x="108" y="1660"/>
                </a:lnTo>
                <a:lnTo>
                  <a:pt x="99" y="1640"/>
                </a:lnTo>
                <a:lnTo>
                  <a:pt x="91" y="1616"/>
                </a:lnTo>
                <a:lnTo>
                  <a:pt x="68" y="1607"/>
                </a:lnTo>
                <a:lnTo>
                  <a:pt x="62" y="1636"/>
                </a:lnTo>
                <a:lnTo>
                  <a:pt x="82" y="1656"/>
                </a:lnTo>
                <a:lnTo>
                  <a:pt x="104" y="1678"/>
                </a:lnTo>
                <a:lnTo>
                  <a:pt x="119" y="1700"/>
                </a:lnTo>
                <a:lnTo>
                  <a:pt x="115" y="1702"/>
                </a:lnTo>
                <a:lnTo>
                  <a:pt x="111" y="1702"/>
                </a:lnTo>
                <a:lnTo>
                  <a:pt x="110" y="1702"/>
                </a:lnTo>
                <a:lnTo>
                  <a:pt x="110" y="1704"/>
                </a:lnTo>
                <a:lnTo>
                  <a:pt x="110" y="1704"/>
                </a:lnTo>
                <a:lnTo>
                  <a:pt x="110" y="1705"/>
                </a:lnTo>
                <a:lnTo>
                  <a:pt x="108" y="1707"/>
                </a:lnTo>
                <a:lnTo>
                  <a:pt x="108" y="1713"/>
                </a:lnTo>
                <a:lnTo>
                  <a:pt x="119" y="1718"/>
                </a:lnTo>
                <a:lnTo>
                  <a:pt x="124" y="1729"/>
                </a:lnTo>
                <a:lnTo>
                  <a:pt x="128" y="1744"/>
                </a:lnTo>
                <a:lnTo>
                  <a:pt x="124" y="1749"/>
                </a:lnTo>
                <a:lnTo>
                  <a:pt x="122" y="1754"/>
                </a:lnTo>
                <a:lnTo>
                  <a:pt x="119" y="1760"/>
                </a:lnTo>
                <a:lnTo>
                  <a:pt x="115" y="1764"/>
                </a:lnTo>
                <a:lnTo>
                  <a:pt x="95" y="1751"/>
                </a:lnTo>
                <a:lnTo>
                  <a:pt x="75" y="1740"/>
                </a:lnTo>
                <a:lnTo>
                  <a:pt x="57" y="1729"/>
                </a:lnTo>
                <a:lnTo>
                  <a:pt x="39" y="1714"/>
                </a:lnTo>
                <a:lnTo>
                  <a:pt x="24" y="1696"/>
                </a:lnTo>
                <a:lnTo>
                  <a:pt x="11" y="1673"/>
                </a:lnTo>
                <a:lnTo>
                  <a:pt x="2" y="1640"/>
                </a:lnTo>
                <a:lnTo>
                  <a:pt x="2" y="1607"/>
                </a:lnTo>
                <a:lnTo>
                  <a:pt x="6" y="1574"/>
                </a:lnTo>
                <a:lnTo>
                  <a:pt x="11" y="1540"/>
                </a:lnTo>
                <a:lnTo>
                  <a:pt x="17" y="1505"/>
                </a:lnTo>
                <a:lnTo>
                  <a:pt x="19" y="1473"/>
                </a:lnTo>
                <a:lnTo>
                  <a:pt x="2" y="1140"/>
                </a:lnTo>
                <a:lnTo>
                  <a:pt x="0" y="1105"/>
                </a:lnTo>
                <a:lnTo>
                  <a:pt x="2" y="1071"/>
                </a:lnTo>
                <a:lnTo>
                  <a:pt x="8" y="1038"/>
                </a:lnTo>
                <a:lnTo>
                  <a:pt x="13" y="1005"/>
                </a:lnTo>
                <a:lnTo>
                  <a:pt x="15" y="969"/>
                </a:lnTo>
                <a:lnTo>
                  <a:pt x="11" y="933"/>
                </a:lnTo>
                <a:lnTo>
                  <a:pt x="8" y="904"/>
                </a:lnTo>
                <a:lnTo>
                  <a:pt x="6" y="867"/>
                </a:lnTo>
                <a:lnTo>
                  <a:pt x="8" y="825"/>
                </a:lnTo>
                <a:lnTo>
                  <a:pt x="11" y="782"/>
                </a:lnTo>
                <a:lnTo>
                  <a:pt x="17" y="736"/>
                </a:lnTo>
                <a:lnTo>
                  <a:pt x="22" y="693"/>
                </a:lnTo>
                <a:lnTo>
                  <a:pt x="30" y="653"/>
                </a:lnTo>
                <a:lnTo>
                  <a:pt x="39" y="616"/>
                </a:lnTo>
                <a:lnTo>
                  <a:pt x="46" y="587"/>
                </a:lnTo>
                <a:lnTo>
                  <a:pt x="55" y="567"/>
                </a:lnTo>
                <a:lnTo>
                  <a:pt x="75" y="544"/>
                </a:lnTo>
                <a:lnTo>
                  <a:pt x="99" y="524"/>
                </a:lnTo>
                <a:lnTo>
                  <a:pt x="128" y="509"/>
                </a:lnTo>
                <a:lnTo>
                  <a:pt x="159" y="496"/>
                </a:lnTo>
                <a:lnTo>
                  <a:pt x="191" y="485"/>
                </a:lnTo>
                <a:lnTo>
                  <a:pt x="224" y="476"/>
                </a:lnTo>
                <a:lnTo>
                  <a:pt x="257" y="465"/>
                </a:lnTo>
                <a:lnTo>
                  <a:pt x="288" y="453"/>
                </a:lnTo>
                <a:lnTo>
                  <a:pt x="315" y="436"/>
                </a:lnTo>
                <a:lnTo>
                  <a:pt x="339" y="416"/>
                </a:lnTo>
                <a:lnTo>
                  <a:pt x="339" y="391"/>
                </a:lnTo>
                <a:lnTo>
                  <a:pt x="340" y="364"/>
                </a:lnTo>
                <a:lnTo>
                  <a:pt x="340" y="336"/>
                </a:lnTo>
                <a:lnTo>
                  <a:pt x="339" y="311"/>
                </a:lnTo>
                <a:lnTo>
                  <a:pt x="331" y="293"/>
                </a:lnTo>
                <a:lnTo>
                  <a:pt x="322" y="280"/>
                </a:lnTo>
                <a:lnTo>
                  <a:pt x="313" y="269"/>
                </a:lnTo>
                <a:lnTo>
                  <a:pt x="304" y="254"/>
                </a:lnTo>
                <a:lnTo>
                  <a:pt x="299" y="236"/>
                </a:lnTo>
                <a:lnTo>
                  <a:pt x="299" y="224"/>
                </a:lnTo>
                <a:lnTo>
                  <a:pt x="302" y="214"/>
                </a:lnTo>
                <a:lnTo>
                  <a:pt x="306" y="207"/>
                </a:lnTo>
                <a:lnTo>
                  <a:pt x="311" y="200"/>
                </a:lnTo>
                <a:lnTo>
                  <a:pt x="315" y="193"/>
                </a:lnTo>
                <a:lnTo>
                  <a:pt x="302" y="133"/>
                </a:lnTo>
                <a:lnTo>
                  <a:pt x="313" y="104"/>
                </a:lnTo>
                <a:lnTo>
                  <a:pt x="330" y="74"/>
                </a:lnTo>
                <a:lnTo>
                  <a:pt x="353" y="47"/>
                </a:lnTo>
                <a:lnTo>
                  <a:pt x="380" y="25"/>
                </a:lnTo>
                <a:lnTo>
                  <a:pt x="410" y="9"/>
                </a:lnTo>
                <a:lnTo>
                  <a:pt x="439" y="0"/>
                </a:lnTo>
                <a:close/>
              </a:path>
            </a:pathLst>
          </a:custGeom>
          <a:solidFill>
            <a:srgbClr val="FF0000"/>
          </a:solidFill>
          <a:ln>
            <a:noFill/>
          </a:ln>
        </p:spPr>
        <p:txBody>
          <a:bodyPr vert="horz" wrap="square" lIns="91440" tIns="45720" rIns="91440" bIns="45720" numCol="1" anchor="t" anchorCtr="0" compatLnSpc="1">
            <a:prstTxWarp prst="textNoShape">
              <a:avLst/>
            </a:prstTxWarp>
          </a:bodyPr>
          <a:lstStyle/>
          <a:p>
            <a:endParaRPr lang="ko-KR" altLang="en-US" sz="2701" dirty="0">
              <a:solidFill>
                <a:srgbClr val="FF0000"/>
              </a:solidFill>
              <a:highlight>
                <a:srgbClr val="FF0000"/>
              </a:highlight>
            </a:endParaRPr>
          </a:p>
        </p:txBody>
      </p:sp>
      <p:pic>
        <p:nvPicPr>
          <p:cNvPr id="8" name="Picture 7">
            <a:extLst>
              <a:ext uri="{FF2B5EF4-FFF2-40B4-BE49-F238E27FC236}">
                <a16:creationId xmlns:a16="http://schemas.microsoft.com/office/drawing/2014/main" id="{D43550F4-15C1-B2DD-4BC7-2FC50505D8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96437" y="5329647"/>
            <a:ext cx="2143125" cy="1384662"/>
          </a:xfrm>
          <a:prstGeom prst="rect">
            <a:avLst/>
          </a:prstGeom>
          <a:solidFill>
            <a:schemeClr val="tx1">
              <a:lumMod val="75000"/>
              <a:lumOff val="25000"/>
            </a:schemeClr>
          </a:solidFill>
        </p:spPr>
      </p:pic>
      <p:sp>
        <p:nvSpPr>
          <p:cNvPr id="4" name="Rectangle 3">
            <a:extLst>
              <a:ext uri="{FF2B5EF4-FFF2-40B4-BE49-F238E27FC236}">
                <a16:creationId xmlns:a16="http://schemas.microsoft.com/office/drawing/2014/main" id="{72689150-1264-975B-C2EA-68C126C1FAA9}"/>
              </a:ext>
            </a:extLst>
          </p:cNvPr>
          <p:cNvSpPr/>
          <p:nvPr/>
        </p:nvSpPr>
        <p:spPr>
          <a:xfrm>
            <a:off x="6172200" y="0"/>
            <a:ext cx="601980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just">
              <a:lnSpc>
                <a:spcPct val="150000"/>
              </a:lnSpc>
              <a:buFont typeface="Arial" panose="020B0604020202020204" pitchFamily="34" charset="0"/>
              <a:buChar char="•"/>
            </a:pPr>
            <a:endParaRPr lang="en-IN" dirty="0">
              <a:solidFill>
                <a:schemeClr val="tx1"/>
              </a:solidFill>
              <a:latin typeface="Time new roman"/>
            </a:endParaRPr>
          </a:p>
        </p:txBody>
      </p:sp>
      <p:sp>
        <p:nvSpPr>
          <p:cNvPr id="10" name="Rectangle: Rounded Corners 9">
            <a:extLst>
              <a:ext uri="{FF2B5EF4-FFF2-40B4-BE49-F238E27FC236}">
                <a16:creationId xmlns:a16="http://schemas.microsoft.com/office/drawing/2014/main" id="{3477444D-FA6E-8D2F-7943-ECD841652217}"/>
              </a:ext>
            </a:extLst>
          </p:cNvPr>
          <p:cNvSpPr/>
          <p:nvPr/>
        </p:nvSpPr>
        <p:spPr>
          <a:xfrm>
            <a:off x="3327663" y="462263"/>
            <a:ext cx="2226239" cy="850232"/>
          </a:xfrm>
          <a:prstGeom prst="roundRect">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i="0" u="none" strike="noStrike" dirty="0">
                <a:solidFill>
                  <a:srgbClr val="000000"/>
                </a:solidFill>
                <a:effectLst/>
                <a:latin typeface="Time new roman"/>
              </a:rPr>
              <a:t>G PROTEIN COUPLED RECEPTOR</a:t>
            </a:r>
            <a:endParaRPr lang="en-IN" b="1" dirty="0"/>
          </a:p>
        </p:txBody>
      </p:sp>
      <p:sp>
        <p:nvSpPr>
          <p:cNvPr id="14" name="Rectangle: Rounded Corners 13">
            <a:extLst>
              <a:ext uri="{FF2B5EF4-FFF2-40B4-BE49-F238E27FC236}">
                <a16:creationId xmlns:a16="http://schemas.microsoft.com/office/drawing/2014/main" id="{EBF4C840-BA47-17C0-D108-4CCA0AE7CA18}"/>
              </a:ext>
            </a:extLst>
          </p:cNvPr>
          <p:cNvSpPr/>
          <p:nvPr/>
        </p:nvSpPr>
        <p:spPr>
          <a:xfrm>
            <a:off x="3815245" y="1688431"/>
            <a:ext cx="2226239" cy="850232"/>
          </a:xfrm>
          <a:prstGeom prst="roundRect">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i="0" u="none" strike="noStrike" dirty="0">
                <a:solidFill>
                  <a:srgbClr val="000000"/>
                </a:solidFill>
                <a:effectLst/>
                <a:latin typeface="Time new roman"/>
              </a:rPr>
              <a:t>TYROSINE KINASE</a:t>
            </a:r>
            <a:endParaRPr lang="en-IN" b="1" dirty="0"/>
          </a:p>
        </p:txBody>
      </p:sp>
      <p:sp>
        <p:nvSpPr>
          <p:cNvPr id="15" name="Rectangle: Rounded Corners 14">
            <a:extLst>
              <a:ext uri="{FF2B5EF4-FFF2-40B4-BE49-F238E27FC236}">
                <a16:creationId xmlns:a16="http://schemas.microsoft.com/office/drawing/2014/main" id="{CF21229F-F583-BF2F-5EF6-EE60B5727A80}"/>
              </a:ext>
            </a:extLst>
          </p:cNvPr>
          <p:cNvSpPr/>
          <p:nvPr/>
        </p:nvSpPr>
        <p:spPr>
          <a:xfrm>
            <a:off x="3815246" y="3894222"/>
            <a:ext cx="2226239" cy="850232"/>
          </a:xfrm>
          <a:prstGeom prst="roundRect">
            <a:avLst/>
          </a:prstGeom>
          <a:solidFill>
            <a:schemeClr val="accent3">
              <a:lumMod val="60000"/>
              <a:lumOff val="40000"/>
            </a:schemeClr>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i="0" u="none" strike="noStrike" dirty="0">
                <a:solidFill>
                  <a:srgbClr val="000000"/>
                </a:solidFill>
                <a:effectLst/>
                <a:latin typeface="Time new roman"/>
              </a:rPr>
              <a:t>TYROSINE PHOSPHATASE</a:t>
            </a:r>
            <a:endParaRPr lang="en-IN" b="1" dirty="0"/>
          </a:p>
        </p:txBody>
      </p:sp>
      <p:sp>
        <p:nvSpPr>
          <p:cNvPr id="16" name="Rectangle: Rounded Corners 15">
            <a:extLst>
              <a:ext uri="{FF2B5EF4-FFF2-40B4-BE49-F238E27FC236}">
                <a16:creationId xmlns:a16="http://schemas.microsoft.com/office/drawing/2014/main" id="{82A63ED4-9577-E272-B5A2-62803DFEBB97}"/>
              </a:ext>
            </a:extLst>
          </p:cNvPr>
          <p:cNvSpPr/>
          <p:nvPr/>
        </p:nvSpPr>
        <p:spPr>
          <a:xfrm>
            <a:off x="1968176" y="5663598"/>
            <a:ext cx="2226239" cy="850232"/>
          </a:xfrm>
          <a:prstGeom prst="round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i="0" u="none" strike="noStrike" dirty="0">
                <a:solidFill>
                  <a:srgbClr val="000000"/>
                </a:solidFill>
                <a:effectLst/>
                <a:latin typeface="Time new roman"/>
              </a:rPr>
              <a:t>SYNTHETASE</a:t>
            </a:r>
            <a:endParaRPr lang="en-IN" b="1" dirty="0"/>
          </a:p>
        </p:txBody>
      </p:sp>
      <p:sp>
        <p:nvSpPr>
          <p:cNvPr id="17" name="Rectangle: Rounded Corners 16">
            <a:extLst>
              <a:ext uri="{FF2B5EF4-FFF2-40B4-BE49-F238E27FC236}">
                <a16:creationId xmlns:a16="http://schemas.microsoft.com/office/drawing/2014/main" id="{15038B78-2AEF-13A4-D3F4-4757AA9830E8}"/>
              </a:ext>
            </a:extLst>
          </p:cNvPr>
          <p:cNvSpPr/>
          <p:nvPr/>
        </p:nvSpPr>
        <p:spPr>
          <a:xfrm>
            <a:off x="121107" y="3894222"/>
            <a:ext cx="2226239" cy="850232"/>
          </a:xfrm>
          <a:prstGeom prst="round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u="none" strike="noStrike" dirty="0">
                <a:solidFill>
                  <a:srgbClr val="000000"/>
                </a:solidFill>
                <a:effectLst/>
                <a:latin typeface="Time new roman"/>
              </a:rPr>
              <a:t>SYNTHASE</a:t>
            </a:r>
            <a:endParaRPr lang="en-IN" b="1" dirty="0"/>
          </a:p>
        </p:txBody>
      </p:sp>
      <p:sp>
        <p:nvSpPr>
          <p:cNvPr id="18" name="Rectangle: Rounded Corners 17">
            <a:extLst>
              <a:ext uri="{FF2B5EF4-FFF2-40B4-BE49-F238E27FC236}">
                <a16:creationId xmlns:a16="http://schemas.microsoft.com/office/drawing/2014/main" id="{7933D822-D3D5-63D2-A48C-425B445C9700}"/>
              </a:ext>
            </a:extLst>
          </p:cNvPr>
          <p:cNvSpPr/>
          <p:nvPr/>
        </p:nvSpPr>
        <p:spPr>
          <a:xfrm>
            <a:off x="121106" y="1688431"/>
            <a:ext cx="2226239" cy="850232"/>
          </a:xfrm>
          <a:prstGeom prst="round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i="0" u="none" strike="noStrike" dirty="0">
                <a:solidFill>
                  <a:srgbClr val="000000"/>
                </a:solidFill>
                <a:effectLst/>
                <a:latin typeface="Time new roman"/>
              </a:rPr>
              <a:t>ION CHANNEL</a:t>
            </a:r>
            <a:endParaRPr lang="en-IN" b="1" dirty="0"/>
          </a:p>
        </p:txBody>
      </p:sp>
      <p:sp>
        <p:nvSpPr>
          <p:cNvPr id="19" name="Rectangle: Rounded Corners 18">
            <a:extLst>
              <a:ext uri="{FF2B5EF4-FFF2-40B4-BE49-F238E27FC236}">
                <a16:creationId xmlns:a16="http://schemas.microsoft.com/office/drawing/2014/main" id="{0B346808-E4EA-690A-87ED-48002608B24A}"/>
              </a:ext>
            </a:extLst>
          </p:cNvPr>
          <p:cNvSpPr/>
          <p:nvPr/>
        </p:nvSpPr>
        <p:spPr>
          <a:xfrm>
            <a:off x="483126" y="462263"/>
            <a:ext cx="2226239" cy="850232"/>
          </a:xfrm>
          <a:prstGeom prst="round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sz="1800" b="1" i="0" u="none" strike="noStrike" dirty="0">
                <a:solidFill>
                  <a:srgbClr val="000000"/>
                </a:solidFill>
                <a:effectLst/>
                <a:latin typeface="Time new roman"/>
              </a:rPr>
              <a:t>TRANSCRIPTION FACTOR</a:t>
            </a:r>
          </a:p>
        </p:txBody>
      </p:sp>
      <p:graphicFrame>
        <p:nvGraphicFramePr>
          <p:cNvPr id="20" name="Table 20">
            <a:extLst>
              <a:ext uri="{FF2B5EF4-FFF2-40B4-BE49-F238E27FC236}">
                <a16:creationId xmlns:a16="http://schemas.microsoft.com/office/drawing/2014/main" id="{F29D9EBF-1FD4-D93F-14D8-ADA4B31F8B5B}"/>
              </a:ext>
            </a:extLst>
          </p:cNvPr>
          <p:cNvGraphicFramePr>
            <a:graphicFrameLocks noGrp="1"/>
          </p:cNvGraphicFramePr>
          <p:nvPr>
            <p:extLst>
              <p:ext uri="{D42A27DB-BD31-4B8C-83A1-F6EECF244321}">
                <p14:modId xmlns:p14="http://schemas.microsoft.com/office/powerpoint/2010/main" val="731689930"/>
              </p:ext>
            </p:extLst>
          </p:nvPr>
        </p:nvGraphicFramePr>
        <p:xfrm>
          <a:off x="6551369" y="467556"/>
          <a:ext cx="5340593" cy="5196042"/>
        </p:xfrm>
        <a:graphic>
          <a:graphicData uri="http://schemas.openxmlformats.org/drawingml/2006/table">
            <a:tbl>
              <a:tblPr firstRow="1" bandRow="1">
                <a:tableStyleId>{69012ECD-51FC-41F1-AA8D-1B2483CD663E}</a:tableStyleId>
              </a:tblPr>
              <a:tblGrid>
                <a:gridCol w="2270382">
                  <a:extLst>
                    <a:ext uri="{9D8B030D-6E8A-4147-A177-3AD203B41FA5}">
                      <a16:colId xmlns:a16="http://schemas.microsoft.com/office/drawing/2014/main" val="3854521961"/>
                    </a:ext>
                  </a:extLst>
                </a:gridCol>
                <a:gridCol w="1393837">
                  <a:extLst>
                    <a:ext uri="{9D8B030D-6E8A-4147-A177-3AD203B41FA5}">
                      <a16:colId xmlns:a16="http://schemas.microsoft.com/office/drawing/2014/main" val="667063781"/>
                    </a:ext>
                  </a:extLst>
                </a:gridCol>
                <a:gridCol w="1676374">
                  <a:extLst>
                    <a:ext uri="{9D8B030D-6E8A-4147-A177-3AD203B41FA5}">
                      <a16:colId xmlns:a16="http://schemas.microsoft.com/office/drawing/2014/main" val="3354051989"/>
                    </a:ext>
                  </a:extLst>
                </a:gridCol>
              </a:tblGrid>
              <a:tr h="686524">
                <a:tc>
                  <a:txBody>
                    <a:bodyPr/>
                    <a:lstStyle/>
                    <a:p>
                      <a:pPr algn="ctr"/>
                      <a:r>
                        <a:rPr lang="en-US" dirty="0">
                          <a:effectLst>
                            <a:outerShdw blurRad="38100" dist="38100" dir="2700000" algn="tl">
                              <a:srgbClr val="000000">
                                <a:alpha val="43137"/>
                              </a:srgbClr>
                            </a:outerShdw>
                          </a:effectLst>
                        </a:rPr>
                        <a:t>GENE FAMILY</a:t>
                      </a:r>
                      <a:endParaRPr lang="en-IN" dirty="0">
                        <a:effectLst>
                          <a:outerShdw blurRad="38100" dist="38100" dir="2700000" algn="tl">
                            <a:srgbClr val="000000">
                              <a:alpha val="43137"/>
                            </a:srgbClr>
                          </a:outerShdw>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effectLst>
                            <a:outerShdw blurRad="38100" dist="38100" dir="2700000" algn="tl">
                              <a:srgbClr val="000000">
                                <a:alpha val="43137"/>
                              </a:srgbClr>
                            </a:outerShdw>
                          </a:effectLst>
                        </a:rPr>
                        <a:t>CLASS LABEL</a:t>
                      </a:r>
                      <a:endParaRPr lang="en-IN" dirty="0">
                        <a:effectLst>
                          <a:outerShdw blurRad="38100" dist="38100" dir="2700000" algn="tl">
                            <a:srgbClr val="000000">
                              <a:alpha val="43137"/>
                            </a:srgbClr>
                          </a:outerShdw>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effectLst>
                            <a:outerShdw blurRad="38100" dist="38100" dir="2700000" algn="tl">
                              <a:srgbClr val="000000">
                                <a:alpha val="43137"/>
                              </a:srgbClr>
                            </a:outerShdw>
                          </a:effectLst>
                        </a:rPr>
                        <a:t>COUNT</a:t>
                      </a:r>
                      <a:endParaRPr lang="en-IN" dirty="0">
                        <a:effectLst>
                          <a:outerShdw blurRad="38100" dist="38100" dir="2700000" algn="tl">
                            <a:srgbClr val="000000">
                              <a:alpha val="43137"/>
                            </a:srgbClr>
                          </a:outerShdw>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369626"/>
                  </a:ext>
                </a:extLst>
              </a:tr>
              <a:tr h="42381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i="0" u="none" strike="noStrike" dirty="0">
                          <a:solidFill>
                            <a:srgbClr val="000000"/>
                          </a:solidFill>
                          <a:effectLst/>
                          <a:latin typeface="Time new roman"/>
                        </a:rPr>
                        <a:t>G PROTEIN COUPLED RECEPTOR</a:t>
                      </a:r>
                      <a:endParaRPr lang="en-IN" b="1" dirty="0">
                        <a:latin typeface="Time new roman"/>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2000" dirty="0">
                        <a:latin typeface="Time new roman"/>
                      </a:endParaRPr>
                    </a:p>
                    <a:p>
                      <a:pPr algn="ctr"/>
                      <a:r>
                        <a:rPr lang="en-US" sz="2000" dirty="0">
                          <a:latin typeface="Time new roman"/>
                        </a:rPr>
                        <a:t>0</a:t>
                      </a:r>
                    </a:p>
                    <a:p>
                      <a:pPr algn="ctr"/>
                      <a:endParaRPr lang="en-US" sz="2000" dirty="0">
                        <a:latin typeface="Time new roman"/>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latin typeface="Time new roman"/>
                        </a:rPr>
                        <a:t>531</a:t>
                      </a:r>
                      <a:endParaRPr lang="en-IN" sz="2000" dirty="0">
                        <a:latin typeface="Time new roman"/>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14571544"/>
                  </a:ext>
                </a:extLst>
              </a:tr>
              <a:tr h="56854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i="0" u="none" strike="noStrike" dirty="0">
                          <a:solidFill>
                            <a:srgbClr val="000000"/>
                          </a:solidFill>
                          <a:effectLst/>
                          <a:latin typeface="Time new roman"/>
                        </a:rPr>
                        <a:t>TYROSINE KINASE</a:t>
                      </a:r>
                      <a:endParaRPr lang="en-IN" b="1" dirty="0">
                        <a:latin typeface="Time new roman"/>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latin typeface="Time new roman"/>
                        </a:rPr>
                        <a:t>1</a:t>
                      </a:r>
                      <a:endParaRPr lang="en-IN" sz="2000" dirty="0">
                        <a:latin typeface="Time new roman"/>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latin typeface="Time new roman"/>
                        </a:rPr>
                        <a:t>534</a:t>
                      </a:r>
                      <a:endParaRPr lang="en-IN" sz="2000" dirty="0">
                        <a:latin typeface="Time new roman"/>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91540695"/>
                  </a:ext>
                </a:extLst>
              </a:tr>
              <a:tr h="68652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i="0" u="none" strike="noStrike" dirty="0">
                          <a:solidFill>
                            <a:srgbClr val="000000"/>
                          </a:solidFill>
                          <a:effectLst/>
                          <a:latin typeface="Time new roman"/>
                        </a:rPr>
                        <a:t>TYROSINE PHOSPHATASE</a:t>
                      </a:r>
                      <a:endParaRPr lang="en-IN" b="1" dirty="0">
                        <a:latin typeface="Time new roman"/>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latin typeface="Time new roman"/>
                        </a:rPr>
                        <a:t>2</a:t>
                      </a:r>
                      <a:endParaRPr lang="en-IN" sz="2000" dirty="0">
                        <a:latin typeface="Time new roman"/>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latin typeface="Time new roman"/>
                        </a:rPr>
                        <a:t>349</a:t>
                      </a:r>
                      <a:endParaRPr lang="en-IN" sz="2000" dirty="0">
                        <a:latin typeface="Time new roman"/>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27990402"/>
                  </a:ext>
                </a:extLst>
              </a:tr>
              <a:tr h="56854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i="0" u="none" strike="noStrike" dirty="0">
                          <a:solidFill>
                            <a:srgbClr val="000000"/>
                          </a:solidFill>
                          <a:effectLst/>
                          <a:latin typeface="Time new roman"/>
                        </a:rPr>
                        <a:t>SYNTHETASE</a:t>
                      </a:r>
                      <a:endParaRPr lang="en-IN" b="1" dirty="0">
                        <a:latin typeface="Time new roman"/>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latin typeface="Time new roman"/>
                        </a:rPr>
                        <a:t>3</a:t>
                      </a:r>
                      <a:endParaRPr lang="en-IN" sz="2000" dirty="0">
                        <a:latin typeface="Time new roman"/>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latin typeface="Time new roman"/>
                        </a:rPr>
                        <a:t>672</a:t>
                      </a:r>
                      <a:endParaRPr lang="en-IN" sz="2000" dirty="0">
                        <a:latin typeface="Time new roman"/>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71573183"/>
                  </a:ext>
                </a:extLst>
              </a:tr>
              <a:tr h="56854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i="0" u="none" strike="noStrike" dirty="0">
                          <a:solidFill>
                            <a:srgbClr val="000000"/>
                          </a:solidFill>
                          <a:effectLst/>
                          <a:latin typeface="Time new roman"/>
                        </a:rPr>
                        <a:t>SYNTHASE</a:t>
                      </a:r>
                      <a:endParaRPr lang="en-IN" b="1" dirty="0">
                        <a:latin typeface="Time new roman"/>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latin typeface="Time new roman"/>
                        </a:rPr>
                        <a:t>4</a:t>
                      </a:r>
                      <a:endParaRPr lang="en-IN" sz="2000" dirty="0">
                        <a:latin typeface="Time new roman"/>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latin typeface="Time new roman"/>
                        </a:rPr>
                        <a:t>711</a:t>
                      </a:r>
                      <a:endParaRPr lang="en-IN" sz="2000" dirty="0">
                        <a:latin typeface="Time new roman"/>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34629887"/>
                  </a:ext>
                </a:extLst>
              </a:tr>
              <a:tr h="42499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i="0" u="none" strike="noStrike" dirty="0">
                          <a:solidFill>
                            <a:srgbClr val="000000"/>
                          </a:solidFill>
                          <a:effectLst/>
                          <a:latin typeface="Time new roman"/>
                        </a:rPr>
                        <a:t>ION CHANNEL</a:t>
                      </a:r>
                      <a:endParaRPr lang="en-IN" b="1" dirty="0">
                        <a:latin typeface="Time new roman"/>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latin typeface="Time new roman"/>
                        </a:rPr>
                        <a:t>5</a:t>
                      </a:r>
                      <a:endParaRPr lang="en-IN" sz="2000" dirty="0">
                        <a:latin typeface="Time new roman"/>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latin typeface="Time new roman"/>
                        </a:rPr>
                        <a:t>240</a:t>
                      </a:r>
                      <a:endParaRPr lang="en-IN" sz="2000" dirty="0">
                        <a:latin typeface="Time new roman"/>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12502946"/>
                  </a:ext>
                </a:extLst>
              </a:tr>
              <a:tr h="68652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i="0" u="none" strike="noStrike" dirty="0">
                          <a:solidFill>
                            <a:srgbClr val="000000"/>
                          </a:solidFill>
                          <a:effectLst/>
                          <a:latin typeface="Time new roman"/>
                        </a:rPr>
                        <a:t>TRANSCRIPTION FACTOR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latin typeface="Time new roman"/>
                        </a:rPr>
                        <a:t>6</a:t>
                      </a:r>
                      <a:endParaRPr lang="en-IN" sz="2000" dirty="0">
                        <a:latin typeface="Time new roman"/>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latin typeface="Time new roman"/>
                        </a:rPr>
                        <a:t>1343</a:t>
                      </a:r>
                      <a:endParaRPr lang="en-IN" sz="2000" dirty="0">
                        <a:latin typeface="Time new roman"/>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87484227"/>
                  </a:ext>
                </a:extLst>
              </a:tr>
            </a:tbl>
          </a:graphicData>
        </a:graphic>
      </p:graphicFrame>
    </p:spTree>
    <p:extLst>
      <p:ext uri="{BB962C8B-B14F-4D97-AF65-F5344CB8AC3E}">
        <p14:creationId xmlns:p14="http://schemas.microsoft.com/office/powerpoint/2010/main" val="39095705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26" presetClass="entr" presetSubtype="0" fill="hold" grpId="0" nodeType="click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wipe(down)">
                                      <p:cBhvr>
                                        <p:cTn id="14" dur="435">
                                          <p:stCondLst>
                                            <p:cond delay="0"/>
                                          </p:stCondLst>
                                        </p:cTn>
                                        <p:tgtEl>
                                          <p:spTgt spid="10"/>
                                        </p:tgtEl>
                                      </p:cBhvr>
                                    </p:animEffect>
                                    <p:anim calcmode="lin" valueType="num">
                                      <p:cBhvr>
                                        <p:cTn id="15" dur="1367" tmFilter="0,0; 0.14,0.36; 0.43,0.73; 0.71,0.91; 1.0,1.0">
                                          <p:stCondLst>
                                            <p:cond delay="0"/>
                                          </p:stCondLst>
                                        </p:cTn>
                                        <p:tgtEl>
                                          <p:spTgt spid="10"/>
                                        </p:tgtEl>
                                        <p:attrNameLst>
                                          <p:attrName>ppt_x</p:attrName>
                                        </p:attrNameLst>
                                      </p:cBhvr>
                                      <p:tavLst>
                                        <p:tav tm="0">
                                          <p:val>
                                            <p:strVal val="#ppt_x-0.25"/>
                                          </p:val>
                                        </p:tav>
                                        <p:tav tm="100000">
                                          <p:val>
                                            <p:strVal val="#ppt_x"/>
                                          </p:val>
                                        </p:tav>
                                      </p:tavLst>
                                    </p:anim>
                                    <p:anim calcmode="lin" valueType="num">
                                      <p:cBhvr>
                                        <p:cTn id="16" dur="498" tmFilter="0.0,0.0; 0.25,0.07; 0.50,0.2; 0.75,0.467; 1.0,1.0">
                                          <p:stCondLst>
                                            <p:cond delay="0"/>
                                          </p:stCondLst>
                                        </p:cTn>
                                        <p:tgtEl>
                                          <p:spTgt spid="10"/>
                                        </p:tgtEl>
                                        <p:attrNameLst>
                                          <p:attrName>ppt_y</p:attrName>
                                        </p:attrNameLst>
                                      </p:cBhvr>
                                      <p:tavLst>
                                        <p:tav tm="0" fmla="#ppt_y-sin(pi*$)/3">
                                          <p:val>
                                            <p:fltVal val="0.5"/>
                                          </p:val>
                                        </p:tav>
                                        <p:tav tm="100000">
                                          <p:val>
                                            <p:fltVal val="1"/>
                                          </p:val>
                                        </p:tav>
                                      </p:tavLst>
                                    </p:anim>
                                    <p:anim calcmode="lin" valueType="num">
                                      <p:cBhvr>
                                        <p:cTn id="17" dur="498" tmFilter="0, 0; 0.125,0.2665; 0.25,0.4; 0.375,0.465; 0.5,0.5;  0.625,0.535; 0.75,0.6; 0.875,0.7335; 1,1">
                                          <p:stCondLst>
                                            <p:cond delay="498"/>
                                          </p:stCondLst>
                                        </p:cTn>
                                        <p:tgtEl>
                                          <p:spTgt spid="10"/>
                                        </p:tgtEl>
                                        <p:attrNameLst>
                                          <p:attrName>ppt_y</p:attrName>
                                        </p:attrNameLst>
                                      </p:cBhvr>
                                      <p:tavLst>
                                        <p:tav tm="0" fmla="#ppt_y-sin(pi*$)/9">
                                          <p:val>
                                            <p:fltVal val="0"/>
                                          </p:val>
                                        </p:tav>
                                        <p:tav tm="100000">
                                          <p:val>
                                            <p:fltVal val="1"/>
                                          </p:val>
                                        </p:tav>
                                      </p:tavLst>
                                    </p:anim>
                                    <p:anim calcmode="lin" valueType="num">
                                      <p:cBhvr>
                                        <p:cTn id="18" dur="249" tmFilter="0, 0; 0.125,0.2665; 0.25,0.4; 0.375,0.465; 0.5,0.5;  0.625,0.535; 0.75,0.6; 0.875,0.7335; 1,1">
                                          <p:stCondLst>
                                            <p:cond delay="993"/>
                                          </p:stCondLst>
                                        </p:cTn>
                                        <p:tgtEl>
                                          <p:spTgt spid="10"/>
                                        </p:tgtEl>
                                        <p:attrNameLst>
                                          <p:attrName>ppt_y</p:attrName>
                                        </p:attrNameLst>
                                      </p:cBhvr>
                                      <p:tavLst>
                                        <p:tav tm="0" fmla="#ppt_y-sin(pi*$)/27">
                                          <p:val>
                                            <p:fltVal val="0"/>
                                          </p:val>
                                        </p:tav>
                                        <p:tav tm="100000">
                                          <p:val>
                                            <p:fltVal val="1"/>
                                          </p:val>
                                        </p:tav>
                                      </p:tavLst>
                                    </p:anim>
                                    <p:anim calcmode="lin" valueType="num">
                                      <p:cBhvr>
                                        <p:cTn id="19" dur="123" tmFilter="0, 0; 0.125,0.2665; 0.25,0.4; 0.375,0.465; 0.5,0.5;  0.625,0.535; 0.75,0.6; 0.875,0.7335; 1,1">
                                          <p:stCondLst>
                                            <p:cond delay="1242"/>
                                          </p:stCondLst>
                                        </p:cTn>
                                        <p:tgtEl>
                                          <p:spTgt spid="10"/>
                                        </p:tgtEl>
                                        <p:attrNameLst>
                                          <p:attrName>ppt_y</p:attrName>
                                        </p:attrNameLst>
                                      </p:cBhvr>
                                      <p:tavLst>
                                        <p:tav tm="0" fmla="#ppt_y-sin(pi*$)/81">
                                          <p:val>
                                            <p:fltVal val="0"/>
                                          </p:val>
                                        </p:tav>
                                        <p:tav tm="100000">
                                          <p:val>
                                            <p:fltVal val="1"/>
                                          </p:val>
                                        </p:tav>
                                      </p:tavLst>
                                    </p:anim>
                                    <p:animScale>
                                      <p:cBhvr>
                                        <p:cTn id="20" dur="20">
                                          <p:stCondLst>
                                            <p:cond delay="487"/>
                                          </p:stCondLst>
                                        </p:cTn>
                                        <p:tgtEl>
                                          <p:spTgt spid="10"/>
                                        </p:tgtEl>
                                      </p:cBhvr>
                                      <p:to x="100000" y="60000"/>
                                    </p:animScale>
                                    <p:animScale>
                                      <p:cBhvr>
                                        <p:cTn id="21" dur="124" decel="50000">
                                          <p:stCondLst>
                                            <p:cond delay="507"/>
                                          </p:stCondLst>
                                        </p:cTn>
                                        <p:tgtEl>
                                          <p:spTgt spid="10"/>
                                        </p:tgtEl>
                                      </p:cBhvr>
                                      <p:to x="100000" y="100000"/>
                                    </p:animScale>
                                    <p:animScale>
                                      <p:cBhvr>
                                        <p:cTn id="22" dur="20">
                                          <p:stCondLst>
                                            <p:cond delay="984"/>
                                          </p:stCondLst>
                                        </p:cTn>
                                        <p:tgtEl>
                                          <p:spTgt spid="10"/>
                                        </p:tgtEl>
                                      </p:cBhvr>
                                      <p:to x="100000" y="80000"/>
                                    </p:animScale>
                                    <p:animScale>
                                      <p:cBhvr>
                                        <p:cTn id="23" dur="124" decel="50000">
                                          <p:stCondLst>
                                            <p:cond delay="1004"/>
                                          </p:stCondLst>
                                        </p:cTn>
                                        <p:tgtEl>
                                          <p:spTgt spid="10"/>
                                        </p:tgtEl>
                                      </p:cBhvr>
                                      <p:to x="100000" y="100000"/>
                                    </p:animScale>
                                    <p:animScale>
                                      <p:cBhvr>
                                        <p:cTn id="24" dur="20">
                                          <p:stCondLst>
                                            <p:cond delay="1231"/>
                                          </p:stCondLst>
                                        </p:cTn>
                                        <p:tgtEl>
                                          <p:spTgt spid="10"/>
                                        </p:tgtEl>
                                      </p:cBhvr>
                                      <p:to x="100000" y="90000"/>
                                    </p:animScale>
                                    <p:animScale>
                                      <p:cBhvr>
                                        <p:cTn id="25" dur="124" decel="50000">
                                          <p:stCondLst>
                                            <p:cond delay="1251"/>
                                          </p:stCondLst>
                                        </p:cTn>
                                        <p:tgtEl>
                                          <p:spTgt spid="10"/>
                                        </p:tgtEl>
                                      </p:cBhvr>
                                      <p:to x="100000" y="100000"/>
                                    </p:animScale>
                                    <p:animScale>
                                      <p:cBhvr>
                                        <p:cTn id="26" dur="20">
                                          <p:stCondLst>
                                            <p:cond delay="1356"/>
                                          </p:stCondLst>
                                        </p:cTn>
                                        <p:tgtEl>
                                          <p:spTgt spid="10"/>
                                        </p:tgtEl>
                                      </p:cBhvr>
                                      <p:to x="100000" y="95000"/>
                                    </p:animScale>
                                    <p:animScale>
                                      <p:cBhvr>
                                        <p:cTn id="27" dur="124" decel="50000">
                                          <p:stCondLst>
                                            <p:cond delay="1376"/>
                                          </p:stCondLst>
                                        </p:cTn>
                                        <p:tgtEl>
                                          <p:spTgt spid="10"/>
                                        </p:tgtEl>
                                      </p:cBhvr>
                                      <p:to x="100000" y="100000"/>
                                    </p:animScale>
                                  </p:childTnLst>
                                </p:cTn>
                              </p:par>
                            </p:childTnLst>
                          </p:cTn>
                        </p:par>
                      </p:childTnLst>
                    </p:cTn>
                  </p:par>
                  <p:par>
                    <p:cTn id="28" fill="hold">
                      <p:stCondLst>
                        <p:cond delay="indefinite"/>
                      </p:stCondLst>
                      <p:childTnLst>
                        <p:par>
                          <p:cTn id="29" fill="hold">
                            <p:stCondLst>
                              <p:cond delay="0"/>
                            </p:stCondLst>
                            <p:childTnLst>
                              <p:par>
                                <p:cTn id="30" presetID="26" presetClass="entr" presetSubtype="0" fill="hold" grpId="0" nodeType="click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wipe(down)">
                                      <p:cBhvr>
                                        <p:cTn id="32" dur="435">
                                          <p:stCondLst>
                                            <p:cond delay="0"/>
                                          </p:stCondLst>
                                        </p:cTn>
                                        <p:tgtEl>
                                          <p:spTgt spid="14"/>
                                        </p:tgtEl>
                                      </p:cBhvr>
                                    </p:animEffect>
                                    <p:anim calcmode="lin" valueType="num">
                                      <p:cBhvr>
                                        <p:cTn id="33" dur="1367" tmFilter="0,0; 0.14,0.36; 0.43,0.73; 0.71,0.91; 1.0,1.0">
                                          <p:stCondLst>
                                            <p:cond delay="0"/>
                                          </p:stCondLst>
                                        </p:cTn>
                                        <p:tgtEl>
                                          <p:spTgt spid="14"/>
                                        </p:tgtEl>
                                        <p:attrNameLst>
                                          <p:attrName>ppt_x</p:attrName>
                                        </p:attrNameLst>
                                      </p:cBhvr>
                                      <p:tavLst>
                                        <p:tav tm="0">
                                          <p:val>
                                            <p:strVal val="#ppt_x-0.25"/>
                                          </p:val>
                                        </p:tav>
                                        <p:tav tm="100000">
                                          <p:val>
                                            <p:strVal val="#ppt_x"/>
                                          </p:val>
                                        </p:tav>
                                      </p:tavLst>
                                    </p:anim>
                                    <p:anim calcmode="lin" valueType="num">
                                      <p:cBhvr>
                                        <p:cTn id="34" dur="498" tmFilter="0.0,0.0; 0.25,0.07; 0.50,0.2; 0.75,0.467; 1.0,1.0">
                                          <p:stCondLst>
                                            <p:cond delay="0"/>
                                          </p:stCondLst>
                                        </p:cTn>
                                        <p:tgtEl>
                                          <p:spTgt spid="14"/>
                                        </p:tgtEl>
                                        <p:attrNameLst>
                                          <p:attrName>ppt_y</p:attrName>
                                        </p:attrNameLst>
                                      </p:cBhvr>
                                      <p:tavLst>
                                        <p:tav tm="0" fmla="#ppt_y-sin(pi*$)/3">
                                          <p:val>
                                            <p:fltVal val="0.5"/>
                                          </p:val>
                                        </p:tav>
                                        <p:tav tm="100000">
                                          <p:val>
                                            <p:fltVal val="1"/>
                                          </p:val>
                                        </p:tav>
                                      </p:tavLst>
                                    </p:anim>
                                    <p:anim calcmode="lin" valueType="num">
                                      <p:cBhvr>
                                        <p:cTn id="35" dur="498" tmFilter="0, 0; 0.125,0.2665; 0.25,0.4; 0.375,0.465; 0.5,0.5;  0.625,0.535; 0.75,0.6; 0.875,0.7335; 1,1">
                                          <p:stCondLst>
                                            <p:cond delay="498"/>
                                          </p:stCondLst>
                                        </p:cTn>
                                        <p:tgtEl>
                                          <p:spTgt spid="14"/>
                                        </p:tgtEl>
                                        <p:attrNameLst>
                                          <p:attrName>ppt_y</p:attrName>
                                        </p:attrNameLst>
                                      </p:cBhvr>
                                      <p:tavLst>
                                        <p:tav tm="0" fmla="#ppt_y-sin(pi*$)/9">
                                          <p:val>
                                            <p:fltVal val="0"/>
                                          </p:val>
                                        </p:tav>
                                        <p:tav tm="100000">
                                          <p:val>
                                            <p:fltVal val="1"/>
                                          </p:val>
                                        </p:tav>
                                      </p:tavLst>
                                    </p:anim>
                                    <p:anim calcmode="lin" valueType="num">
                                      <p:cBhvr>
                                        <p:cTn id="36" dur="249" tmFilter="0, 0; 0.125,0.2665; 0.25,0.4; 0.375,0.465; 0.5,0.5;  0.625,0.535; 0.75,0.6; 0.875,0.7335; 1,1">
                                          <p:stCondLst>
                                            <p:cond delay="993"/>
                                          </p:stCondLst>
                                        </p:cTn>
                                        <p:tgtEl>
                                          <p:spTgt spid="14"/>
                                        </p:tgtEl>
                                        <p:attrNameLst>
                                          <p:attrName>ppt_y</p:attrName>
                                        </p:attrNameLst>
                                      </p:cBhvr>
                                      <p:tavLst>
                                        <p:tav tm="0" fmla="#ppt_y-sin(pi*$)/27">
                                          <p:val>
                                            <p:fltVal val="0"/>
                                          </p:val>
                                        </p:tav>
                                        <p:tav tm="100000">
                                          <p:val>
                                            <p:fltVal val="1"/>
                                          </p:val>
                                        </p:tav>
                                      </p:tavLst>
                                    </p:anim>
                                    <p:anim calcmode="lin" valueType="num">
                                      <p:cBhvr>
                                        <p:cTn id="37" dur="123" tmFilter="0, 0; 0.125,0.2665; 0.25,0.4; 0.375,0.465; 0.5,0.5;  0.625,0.535; 0.75,0.6; 0.875,0.7335; 1,1">
                                          <p:stCondLst>
                                            <p:cond delay="1242"/>
                                          </p:stCondLst>
                                        </p:cTn>
                                        <p:tgtEl>
                                          <p:spTgt spid="14"/>
                                        </p:tgtEl>
                                        <p:attrNameLst>
                                          <p:attrName>ppt_y</p:attrName>
                                        </p:attrNameLst>
                                      </p:cBhvr>
                                      <p:tavLst>
                                        <p:tav tm="0" fmla="#ppt_y-sin(pi*$)/81">
                                          <p:val>
                                            <p:fltVal val="0"/>
                                          </p:val>
                                        </p:tav>
                                        <p:tav tm="100000">
                                          <p:val>
                                            <p:fltVal val="1"/>
                                          </p:val>
                                        </p:tav>
                                      </p:tavLst>
                                    </p:anim>
                                    <p:animScale>
                                      <p:cBhvr>
                                        <p:cTn id="38" dur="20">
                                          <p:stCondLst>
                                            <p:cond delay="487"/>
                                          </p:stCondLst>
                                        </p:cTn>
                                        <p:tgtEl>
                                          <p:spTgt spid="14"/>
                                        </p:tgtEl>
                                      </p:cBhvr>
                                      <p:to x="100000" y="60000"/>
                                    </p:animScale>
                                    <p:animScale>
                                      <p:cBhvr>
                                        <p:cTn id="39" dur="124" decel="50000">
                                          <p:stCondLst>
                                            <p:cond delay="507"/>
                                          </p:stCondLst>
                                        </p:cTn>
                                        <p:tgtEl>
                                          <p:spTgt spid="14"/>
                                        </p:tgtEl>
                                      </p:cBhvr>
                                      <p:to x="100000" y="100000"/>
                                    </p:animScale>
                                    <p:animScale>
                                      <p:cBhvr>
                                        <p:cTn id="40" dur="20">
                                          <p:stCondLst>
                                            <p:cond delay="984"/>
                                          </p:stCondLst>
                                        </p:cTn>
                                        <p:tgtEl>
                                          <p:spTgt spid="14"/>
                                        </p:tgtEl>
                                      </p:cBhvr>
                                      <p:to x="100000" y="80000"/>
                                    </p:animScale>
                                    <p:animScale>
                                      <p:cBhvr>
                                        <p:cTn id="41" dur="124" decel="50000">
                                          <p:stCondLst>
                                            <p:cond delay="1004"/>
                                          </p:stCondLst>
                                        </p:cTn>
                                        <p:tgtEl>
                                          <p:spTgt spid="14"/>
                                        </p:tgtEl>
                                      </p:cBhvr>
                                      <p:to x="100000" y="100000"/>
                                    </p:animScale>
                                    <p:animScale>
                                      <p:cBhvr>
                                        <p:cTn id="42" dur="20">
                                          <p:stCondLst>
                                            <p:cond delay="1231"/>
                                          </p:stCondLst>
                                        </p:cTn>
                                        <p:tgtEl>
                                          <p:spTgt spid="14"/>
                                        </p:tgtEl>
                                      </p:cBhvr>
                                      <p:to x="100000" y="90000"/>
                                    </p:animScale>
                                    <p:animScale>
                                      <p:cBhvr>
                                        <p:cTn id="43" dur="124" decel="50000">
                                          <p:stCondLst>
                                            <p:cond delay="1251"/>
                                          </p:stCondLst>
                                        </p:cTn>
                                        <p:tgtEl>
                                          <p:spTgt spid="14"/>
                                        </p:tgtEl>
                                      </p:cBhvr>
                                      <p:to x="100000" y="100000"/>
                                    </p:animScale>
                                    <p:animScale>
                                      <p:cBhvr>
                                        <p:cTn id="44" dur="20">
                                          <p:stCondLst>
                                            <p:cond delay="1356"/>
                                          </p:stCondLst>
                                        </p:cTn>
                                        <p:tgtEl>
                                          <p:spTgt spid="14"/>
                                        </p:tgtEl>
                                      </p:cBhvr>
                                      <p:to x="100000" y="95000"/>
                                    </p:animScale>
                                    <p:animScale>
                                      <p:cBhvr>
                                        <p:cTn id="45" dur="124" decel="50000">
                                          <p:stCondLst>
                                            <p:cond delay="1376"/>
                                          </p:stCondLst>
                                        </p:cTn>
                                        <p:tgtEl>
                                          <p:spTgt spid="14"/>
                                        </p:tgtEl>
                                      </p:cBhvr>
                                      <p:to x="100000" y="100000"/>
                                    </p:animScale>
                                  </p:childTnLst>
                                </p:cTn>
                              </p:par>
                            </p:childTnLst>
                          </p:cTn>
                        </p:par>
                      </p:childTnLst>
                    </p:cTn>
                  </p:par>
                  <p:par>
                    <p:cTn id="46" fill="hold">
                      <p:stCondLst>
                        <p:cond delay="indefinite"/>
                      </p:stCondLst>
                      <p:childTnLst>
                        <p:par>
                          <p:cTn id="47" fill="hold">
                            <p:stCondLst>
                              <p:cond delay="0"/>
                            </p:stCondLst>
                            <p:childTnLst>
                              <p:par>
                                <p:cTn id="48" presetID="26" presetClass="entr" presetSubtype="0" fill="hold" grpId="0" nodeType="clickEffect">
                                  <p:stCondLst>
                                    <p:cond delay="0"/>
                                  </p:stCondLst>
                                  <p:childTnLst>
                                    <p:set>
                                      <p:cBhvr>
                                        <p:cTn id="49" dur="1" fill="hold">
                                          <p:stCondLst>
                                            <p:cond delay="0"/>
                                          </p:stCondLst>
                                        </p:cTn>
                                        <p:tgtEl>
                                          <p:spTgt spid="15"/>
                                        </p:tgtEl>
                                        <p:attrNameLst>
                                          <p:attrName>style.visibility</p:attrName>
                                        </p:attrNameLst>
                                      </p:cBhvr>
                                      <p:to>
                                        <p:strVal val="visible"/>
                                      </p:to>
                                    </p:set>
                                    <p:animEffect transition="in" filter="wipe(down)">
                                      <p:cBhvr>
                                        <p:cTn id="50" dur="435">
                                          <p:stCondLst>
                                            <p:cond delay="0"/>
                                          </p:stCondLst>
                                        </p:cTn>
                                        <p:tgtEl>
                                          <p:spTgt spid="15"/>
                                        </p:tgtEl>
                                      </p:cBhvr>
                                    </p:animEffect>
                                    <p:anim calcmode="lin" valueType="num">
                                      <p:cBhvr>
                                        <p:cTn id="51" dur="1367" tmFilter="0,0; 0.14,0.36; 0.43,0.73; 0.71,0.91; 1.0,1.0">
                                          <p:stCondLst>
                                            <p:cond delay="0"/>
                                          </p:stCondLst>
                                        </p:cTn>
                                        <p:tgtEl>
                                          <p:spTgt spid="15"/>
                                        </p:tgtEl>
                                        <p:attrNameLst>
                                          <p:attrName>ppt_x</p:attrName>
                                        </p:attrNameLst>
                                      </p:cBhvr>
                                      <p:tavLst>
                                        <p:tav tm="0">
                                          <p:val>
                                            <p:strVal val="#ppt_x-0.25"/>
                                          </p:val>
                                        </p:tav>
                                        <p:tav tm="100000">
                                          <p:val>
                                            <p:strVal val="#ppt_x"/>
                                          </p:val>
                                        </p:tav>
                                      </p:tavLst>
                                    </p:anim>
                                    <p:anim calcmode="lin" valueType="num">
                                      <p:cBhvr>
                                        <p:cTn id="52" dur="498" tmFilter="0.0,0.0; 0.25,0.07; 0.50,0.2; 0.75,0.467; 1.0,1.0">
                                          <p:stCondLst>
                                            <p:cond delay="0"/>
                                          </p:stCondLst>
                                        </p:cTn>
                                        <p:tgtEl>
                                          <p:spTgt spid="15"/>
                                        </p:tgtEl>
                                        <p:attrNameLst>
                                          <p:attrName>ppt_y</p:attrName>
                                        </p:attrNameLst>
                                      </p:cBhvr>
                                      <p:tavLst>
                                        <p:tav tm="0" fmla="#ppt_y-sin(pi*$)/3">
                                          <p:val>
                                            <p:fltVal val="0.5"/>
                                          </p:val>
                                        </p:tav>
                                        <p:tav tm="100000">
                                          <p:val>
                                            <p:fltVal val="1"/>
                                          </p:val>
                                        </p:tav>
                                      </p:tavLst>
                                    </p:anim>
                                    <p:anim calcmode="lin" valueType="num">
                                      <p:cBhvr>
                                        <p:cTn id="53" dur="498" tmFilter="0, 0; 0.125,0.2665; 0.25,0.4; 0.375,0.465; 0.5,0.5;  0.625,0.535; 0.75,0.6; 0.875,0.7335; 1,1">
                                          <p:stCondLst>
                                            <p:cond delay="498"/>
                                          </p:stCondLst>
                                        </p:cTn>
                                        <p:tgtEl>
                                          <p:spTgt spid="15"/>
                                        </p:tgtEl>
                                        <p:attrNameLst>
                                          <p:attrName>ppt_y</p:attrName>
                                        </p:attrNameLst>
                                      </p:cBhvr>
                                      <p:tavLst>
                                        <p:tav tm="0" fmla="#ppt_y-sin(pi*$)/9">
                                          <p:val>
                                            <p:fltVal val="0"/>
                                          </p:val>
                                        </p:tav>
                                        <p:tav tm="100000">
                                          <p:val>
                                            <p:fltVal val="1"/>
                                          </p:val>
                                        </p:tav>
                                      </p:tavLst>
                                    </p:anim>
                                    <p:anim calcmode="lin" valueType="num">
                                      <p:cBhvr>
                                        <p:cTn id="54" dur="249" tmFilter="0, 0; 0.125,0.2665; 0.25,0.4; 0.375,0.465; 0.5,0.5;  0.625,0.535; 0.75,0.6; 0.875,0.7335; 1,1">
                                          <p:stCondLst>
                                            <p:cond delay="993"/>
                                          </p:stCondLst>
                                        </p:cTn>
                                        <p:tgtEl>
                                          <p:spTgt spid="15"/>
                                        </p:tgtEl>
                                        <p:attrNameLst>
                                          <p:attrName>ppt_y</p:attrName>
                                        </p:attrNameLst>
                                      </p:cBhvr>
                                      <p:tavLst>
                                        <p:tav tm="0" fmla="#ppt_y-sin(pi*$)/27">
                                          <p:val>
                                            <p:fltVal val="0"/>
                                          </p:val>
                                        </p:tav>
                                        <p:tav tm="100000">
                                          <p:val>
                                            <p:fltVal val="1"/>
                                          </p:val>
                                        </p:tav>
                                      </p:tavLst>
                                    </p:anim>
                                    <p:anim calcmode="lin" valueType="num">
                                      <p:cBhvr>
                                        <p:cTn id="55" dur="123" tmFilter="0, 0; 0.125,0.2665; 0.25,0.4; 0.375,0.465; 0.5,0.5;  0.625,0.535; 0.75,0.6; 0.875,0.7335; 1,1">
                                          <p:stCondLst>
                                            <p:cond delay="1242"/>
                                          </p:stCondLst>
                                        </p:cTn>
                                        <p:tgtEl>
                                          <p:spTgt spid="15"/>
                                        </p:tgtEl>
                                        <p:attrNameLst>
                                          <p:attrName>ppt_y</p:attrName>
                                        </p:attrNameLst>
                                      </p:cBhvr>
                                      <p:tavLst>
                                        <p:tav tm="0" fmla="#ppt_y-sin(pi*$)/81">
                                          <p:val>
                                            <p:fltVal val="0"/>
                                          </p:val>
                                        </p:tav>
                                        <p:tav tm="100000">
                                          <p:val>
                                            <p:fltVal val="1"/>
                                          </p:val>
                                        </p:tav>
                                      </p:tavLst>
                                    </p:anim>
                                    <p:animScale>
                                      <p:cBhvr>
                                        <p:cTn id="56" dur="20">
                                          <p:stCondLst>
                                            <p:cond delay="487"/>
                                          </p:stCondLst>
                                        </p:cTn>
                                        <p:tgtEl>
                                          <p:spTgt spid="15"/>
                                        </p:tgtEl>
                                      </p:cBhvr>
                                      <p:to x="100000" y="60000"/>
                                    </p:animScale>
                                    <p:animScale>
                                      <p:cBhvr>
                                        <p:cTn id="57" dur="124" decel="50000">
                                          <p:stCondLst>
                                            <p:cond delay="507"/>
                                          </p:stCondLst>
                                        </p:cTn>
                                        <p:tgtEl>
                                          <p:spTgt spid="15"/>
                                        </p:tgtEl>
                                      </p:cBhvr>
                                      <p:to x="100000" y="100000"/>
                                    </p:animScale>
                                    <p:animScale>
                                      <p:cBhvr>
                                        <p:cTn id="58" dur="20">
                                          <p:stCondLst>
                                            <p:cond delay="984"/>
                                          </p:stCondLst>
                                        </p:cTn>
                                        <p:tgtEl>
                                          <p:spTgt spid="15"/>
                                        </p:tgtEl>
                                      </p:cBhvr>
                                      <p:to x="100000" y="80000"/>
                                    </p:animScale>
                                    <p:animScale>
                                      <p:cBhvr>
                                        <p:cTn id="59" dur="124" decel="50000">
                                          <p:stCondLst>
                                            <p:cond delay="1004"/>
                                          </p:stCondLst>
                                        </p:cTn>
                                        <p:tgtEl>
                                          <p:spTgt spid="15"/>
                                        </p:tgtEl>
                                      </p:cBhvr>
                                      <p:to x="100000" y="100000"/>
                                    </p:animScale>
                                    <p:animScale>
                                      <p:cBhvr>
                                        <p:cTn id="60" dur="20">
                                          <p:stCondLst>
                                            <p:cond delay="1231"/>
                                          </p:stCondLst>
                                        </p:cTn>
                                        <p:tgtEl>
                                          <p:spTgt spid="15"/>
                                        </p:tgtEl>
                                      </p:cBhvr>
                                      <p:to x="100000" y="90000"/>
                                    </p:animScale>
                                    <p:animScale>
                                      <p:cBhvr>
                                        <p:cTn id="61" dur="124" decel="50000">
                                          <p:stCondLst>
                                            <p:cond delay="1251"/>
                                          </p:stCondLst>
                                        </p:cTn>
                                        <p:tgtEl>
                                          <p:spTgt spid="15"/>
                                        </p:tgtEl>
                                      </p:cBhvr>
                                      <p:to x="100000" y="100000"/>
                                    </p:animScale>
                                    <p:animScale>
                                      <p:cBhvr>
                                        <p:cTn id="62" dur="20">
                                          <p:stCondLst>
                                            <p:cond delay="1356"/>
                                          </p:stCondLst>
                                        </p:cTn>
                                        <p:tgtEl>
                                          <p:spTgt spid="15"/>
                                        </p:tgtEl>
                                      </p:cBhvr>
                                      <p:to x="100000" y="95000"/>
                                    </p:animScale>
                                    <p:animScale>
                                      <p:cBhvr>
                                        <p:cTn id="63" dur="124" decel="50000">
                                          <p:stCondLst>
                                            <p:cond delay="1376"/>
                                          </p:stCondLst>
                                        </p:cTn>
                                        <p:tgtEl>
                                          <p:spTgt spid="15"/>
                                        </p:tgtEl>
                                      </p:cBhvr>
                                      <p:to x="100000" y="100000"/>
                                    </p:animScale>
                                  </p:childTnLst>
                                </p:cTn>
                              </p:par>
                            </p:childTnLst>
                          </p:cTn>
                        </p:par>
                      </p:childTnLst>
                    </p:cTn>
                  </p:par>
                  <p:par>
                    <p:cTn id="64" fill="hold">
                      <p:stCondLst>
                        <p:cond delay="indefinite"/>
                      </p:stCondLst>
                      <p:childTnLst>
                        <p:par>
                          <p:cTn id="65" fill="hold">
                            <p:stCondLst>
                              <p:cond delay="0"/>
                            </p:stCondLst>
                            <p:childTnLst>
                              <p:par>
                                <p:cTn id="66" presetID="26" presetClass="entr" presetSubtype="0" fill="hold" grpId="0" nodeType="clickEffect">
                                  <p:stCondLst>
                                    <p:cond delay="0"/>
                                  </p:stCondLst>
                                  <p:childTnLst>
                                    <p:set>
                                      <p:cBhvr>
                                        <p:cTn id="67" dur="1" fill="hold">
                                          <p:stCondLst>
                                            <p:cond delay="0"/>
                                          </p:stCondLst>
                                        </p:cTn>
                                        <p:tgtEl>
                                          <p:spTgt spid="16"/>
                                        </p:tgtEl>
                                        <p:attrNameLst>
                                          <p:attrName>style.visibility</p:attrName>
                                        </p:attrNameLst>
                                      </p:cBhvr>
                                      <p:to>
                                        <p:strVal val="visible"/>
                                      </p:to>
                                    </p:set>
                                    <p:animEffect transition="in" filter="wipe(down)">
                                      <p:cBhvr>
                                        <p:cTn id="68" dur="435">
                                          <p:stCondLst>
                                            <p:cond delay="0"/>
                                          </p:stCondLst>
                                        </p:cTn>
                                        <p:tgtEl>
                                          <p:spTgt spid="16"/>
                                        </p:tgtEl>
                                      </p:cBhvr>
                                    </p:animEffect>
                                    <p:anim calcmode="lin" valueType="num">
                                      <p:cBhvr>
                                        <p:cTn id="69" dur="1367" tmFilter="0,0; 0.14,0.36; 0.43,0.73; 0.71,0.91; 1.0,1.0">
                                          <p:stCondLst>
                                            <p:cond delay="0"/>
                                          </p:stCondLst>
                                        </p:cTn>
                                        <p:tgtEl>
                                          <p:spTgt spid="16"/>
                                        </p:tgtEl>
                                        <p:attrNameLst>
                                          <p:attrName>ppt_x</p:attrName>
                                        </p:attrNameLst>
                                      </p:cBhvr>
                                      <p:tavLst>
                                        <p:tav tm="0">
                                          <p:val>
                                            <p:strVal val="#ppt_x-0.25"/>
                                          </p:val>
                                        </p:tav>
                                        <p:tav tm="100000">
                                          <p:val>
                                            <p:strVal val="#ppt_x"/>
                                          </p:val>
                                        </p:tav>
                                      </p:tavLst>
                                    </p:anim>
                                    <p:anim calcmode="lin" valueType="num">
                                      <p:cBhvr>
                                        <p:cTn id="70" dur="498" tmFilter="0.0,0.0; 0.25,0.07; 0.50,0.2; 0.75,0.467; 1.0,1.0">
                                          <p:stCondLst>
                                            <p:cond delay="0"/>
                                          </p:stCondLst>
                                        </p:cTn>
                                        <p:tgtEl>
                                          <p:spTgt spid="16"/>
                                        </p:tgtEl>
                                        <p:attrNameLst>
                                          <p:attrName>ppt_y</p:attrName>
                                        </p:attrNameLst>
                                      </p:cBhvr>
                                      <p:tavLst>
                                        <p:tav tm="0" fmla="#ppt_y-sin(pi*$)/3">
                                          <p:val>
                                            <p:fltVal val="0.5"/>
                                          </p:val>
                                        </p:tav>
                                        <p:tav tm="100000">
                                          <p:val>
                                            <p:fltVal val="1"/>
                                          </p:val>
                                        </p:tav>
                                      </p:tavLst>
                                    </p:anim>
                                    <p:anim calcmode="lin" valueType="num">
                                      <p:cBhvr>
                                        <p:cTn id="71" dur="498" tmFilter="0, 0; 0.125,0.2665; 0.25,0.4; 0.375,0.465; 0.5,0.5;  0.625,0.535; 0.75,0.6; 0.875,0.7335; 1,1">
                                          <p:stCondLst>
                                            <p:cond delay="498"/>
                                          </p:stCondLst>
                                        </p:cTn>
                                        <p:tgtEl>
                                          <p:spTgt spid="16"/>
                                        </p:tgtEl>
                                        <p:attrNameLst>
                                          <p:attrName>ppt_y</p:attrName>
                                        </p:attrNameLst>
                                      </p:cBhvr>
                                      <p:tavLst>
                                        <p:tav tm="0" fmla="#ppt_y-sin(pi*$)/9">
                                          <p:val>
                                            <p:fltVal val="0"/>
                                          </p:val>
                                        </p:tav>
                                        <p:tav tm="100000">
                                          <p:val>
                                            <p:fltVal val="1"/>
                                          </p:val>
                                        </p:tav>
                                      </p:tavLst>
                                    </p:anim>
                                    <p:anim calcmode="lin" valueType="num">
                                      <p:cBhvr>
                                        <p:cTn id="72" dur="249" tmFilter="0, 0; 0.125,0.2665; 0.25,0.4; 0.375,0.465; 0.5,0.5;  0.625,0.535; 0.75,0.6; 0.875,0.7335; 1,1">
                                          <p:stCondLst>
                                            <p:cond delay="993"/>
                                          </p:stCondLst>
                                        </p:cTn>
                                        <p:tgtEl>
                                          <p:spTgt spid="16"/>
                                        </p:tgtEl>
                                        <p:attrNameLst>
                                          <p:attrName>ppt_y</p:attrName>
                                        </p:attrNameLst>
                                      </p:cBhvr>
                                      <p:tavLst>
                                        <p:tav tm="0" fmla="#ppt_y-sin(pi*$)/27">
                                          <p:val>
                                            <p:fltVal val="0"/>
                                          </p:val>
                                        </p:tav>
                                        <p:tav tm="100000">
                                          <p:val>
                                            <p:fltVal val="1"/>
                                          </p:val>
                                        </p:tav>
                                      </p:tavLst>
                                    </p:anim>
                                    <p:anim calcmode="lin" valueType="num">
                                      <p:cBhvr>
                                        <p:cTn id="73" dur="123" tmFilter="0, 0; 0.125,0.2665; 0.25,0.4; 0.375,0.465; 0.5,0.5;  0.625,0.535; 0.75,0.6; 0.875,0.7335; 1,1">
                                          <p:stCondLst>
                                            <p:cond delay="1242"/>
                                          </p:stCondLst>
                                        </p:cTn>
                                        <p:tgtEl>
                                          <p:spTgt spid="16"/>
                                        </p:tgtEl>
                                        <p:attrNameLst>
                                          <p:attrName>ppt_y</p:attrName>
                                        </p:attrNameLst>
                                      </p:cBhvr>
                                      <p:tavLst>
                                        <p:tav tm="0" fmla="#ppt_y-sin(pi*$)/81">
                                          <p:val>
                                            <p:fltVal val="0"/>
                                          </p:val>
                                        </p:tav>
                                        <p:tav tm="100000">
                                          <p:val>
                                            <p:fltVal val="1"/>
                                          </p:val>
                                        </p:tav>
                                      </p:tavLst>
                                    </p:anim>
                                    <p:animScale>
                                      <p:cBhvr>
                                        <p:cTn id="74" dur="20">
                                          <p:stCondLst>
                                            <p:cond delay="487"/>
                                          </p:stCondLst>
                                        </p:cTn>
                                        <p:tgtEl>
                                          <p:spTgt spid="16"/>
                                        </p:tgtEl>
                                      </p:cBhvr>
                                      <p:to x="100000" y="60000"/>
                                    </p:animScale>
                                    <p:animScale>
                                      <p:cBhvr>
                                        <p:cTn id="75" dur="124" decel="50000">
                                          <p:stCondLst>
                                            <p:cond delay="507"/>
                                          </p:stCondLst>
                                        </p:cTn>
                                        <p:tgtEl>
                                          <p:spTgt spid="16"/>
                                        </p:tgtEl>
                                      </p:cBhvr>
                                      <p:to x="100000" y="100000"/>
                                    </p:animScale>
                                    <p:animScale>
                                      <p:cBhvr>
                                        <p:cTn id="76" dur="20">
                                          <p:stCondLst>
                                            <p:cond delay="984"/>
                                          </p:stCondLst>
                                        </p:cTn>
                                        <p:tgtEl>
                                          <p:spTgt spid="16"/>
                                        </p:tgtEl>
                                      </p:cBhvr>
                                      <p:to x="100000" y="80000"/>
                                    </p:animScale>
                                    <p:animScale>
                                      <p:cBhvr>
                                        <p:cTn id="77" dur="124" decel="50000">
                                          <p:stCondLst>
                                            <p:cond delay="1004"/>
                                          </p:stCondLst>
                                        </p:cTn>
                                        <p:tgtEl>
                                          <p:spTgt spid="16"/>
                                        </p:tgtEl>
                                      </p:cBhvr>
                                      <p:to x="100000" y="100000"/>
                                    </p:animScale>
                                    <p:animScale>
                                      <p:cBhvr>
                                        <p:cTn id="78" dur="20">
                                          <p:stCondLst>
                                            <p:cond delay="1231"/>
                                          </p:stCondLst>
                                        </p:cTn>
                                        <p:tgtEl>
                                          <p:spTgt spid="16"/>
                                        </p:tgtEl>
                                      </p:cBhvr>
                                      <p:to x="100000" y="90000"/>
                                    </p:animScale>
                                    <p:animScale>
                                      <p:cBhvr>
                                        <p:cTn id="79" dur="124" decel="50000">
                                          <p:stCondLst>
                                            <p:cond delay="1251"/>
                                          </p:stCondLst>
                                        </p:cTn>
                                        <p:tgtEl>
                                          <p:spTgt spid="16"/>
                                        </p:tgtEl>
                                      </p:cBhvr>
                                      <p:to x="100000" y="100000"/>
                                    </p:animScale>
                                    <p:animScale>
                                      <p:cBhvr>
                                        <p:cTn id="80" dur="20">
                                          <p:stCondLst>
                                            <p:cond delay="1356"/>
                                          </p:stCondLst>
                                        </p:cTn>
                                        <p:tgtEl>
                                          <p:spTgt spid="16"/>
                                        </p:tgtEl>
                                      </p:cBhvr>
                                      <p:to x="100000" y="95000"/>
                                    </p:animScale>
                                    <p:animScale>
                                      <p:cBhvr>
                                        <p:cTn id="81" dur="124" decel="50000">
                                          <p:stCondLst>
                                            <p:cond delay="1376"/>
                                          </p:stCondLst>
                                        </p:cTn>
                                        <p:tgtEl>
                                          <p:spTgt spid="16"/>
                                        </p:tgtEl>
                                      </p:cBhvr>
                                      <p:to x="100000" y="100000"/>
                                    </p:animScale>
                                  </p:childTnLst>
                                </p:cTn>
                              </p:par>
                            </p:childTnLst>
                          </p:cTn>
                        </p:par>
                      </p:childTnLst>
                    </p:cTn>
                  </p:par>
                  <p:par>
                    <p:cTn id="82" fill="hold">
                      <p:stCondLst>
                        <p:cond delay="indefinite"/>
                      </p:stCondLst>
                      <p:childTnLst>
                        <p:par>
                          <p:cTn id="83" fill="hold">
                            <p:stCondLst>
                              <p:cond delay="0"/>
                            </p:stCondLst>
                            <p:childTnLst>
                              <p:par>
                                <p:cTn id="84" presetID="26" presetClass="entr" presetSubtype="0" fill="hold" grpId="0" nodeType="clickEffect">
                                  <p:stCondLst>
                                    <p:cond delay="0"/>
                                  </p:stCondLst>
                                  <p:childTnLst>
                                    <p:set>
                                      <p:cBhvr>
                                        <p:cTn id="85" dur="1" fill="hold">
                                          <p:stCondLst>
                                            <p:cond delay="0"/>
                                          </p:stCondLst>
                                        </p:cTn>
                                        <p:tgtEl>
                                          <p:spTgt spid="17"/>
                                        </p:tgtEl>
                                        <p:attrNameLst>
                                          <p:attrName>style.visibility</p:attrName>
                                        </p:attrNameLst>
                                      </p:cBhvr>
                                      <p:to>
                                        <p:strVal val="visible"/>
                                      </p:to>
                                    </p:set>
                                    <p:animEffect transition="in" filter="wipe(down)">
                                      <p:cBhvr>
                                        <p:cTn id="86" dur="435">
                                          <p:stCondLst>
                                            <p:cond delay="0"/>
                                          </p:stCondLst>
                                        </p:cTn>
                                        <p:tgtEl>
                                          <p:spTgt spid="17"/>
                                        </p:tgtEl>
                                      </p:cBhvr>
                                    </p:animEffect>
                                    <p:anim calcmode="lin" valueType="num">
                                      <p:cBhvr>
                                        <p:cTn id="87" dur="1367" tmFilter="0,0; 0.14,0.36; 0.43,0.73; 0.71,0.91; 1.0,1.0">
                                          <p:stCondLst>
                                            <p:cond delay="0"/>
                                          </p:stCondLst>
                                        </p:cTn>
                                        <p:tgtEl>
                                          <p:spTgt spid="17"/>
                                        </p:tgtEl>
                                        <p:attrNameLst>
                                          <p:attrName>ppt_x</p:attrName>
                                        </p:attrNameLst>
                                      </p:cBhvr>
                                      <p:tavLst>
                                        <p:tav tm="0">
                                          <p:val>
                                            <p:strVal val="#ppt_x-0.25"/>
                                          </p:val>
                                        </p:tav>
                                        <p:tav tm="100000">
                                          <p:val>
                                            <p:strVal val="#ppt_x"/>
                                          </p:val>
                                        </p:tav>
                                      </p:tavLst>
                                    </p:anim>
                                    <p:anim calcmode="lin" valueType="num">
                                      <p:cBhvr>
                                        <p:cTn id="88" dur="498" tmFilter="0.0,0.0; 0.25,0.07; 0.50,0.2; 0.75,0.467; 1.0,1.0">
                                          <p:stCondLst>
                                            <p:cond delay="0"/>
                                          </p:stCondLst>
                                        </p:cTn>
                                        <p:tgtEl>
                                          <p:spTgt spid="17"/>
                                        </p:tgtEl>
                                        <p:attrNameLst>
                                          <p:attrName>ppt_y</p:attrName>
                                        </p:attrNameLst>
                                      </p:cBhvr>
                                      <p:tavLst>
                                        <p:tav tm="0" fmla="#ppt_y-sin(pi*$)/3">
                                          <p:val>
                                            <p:fltVal val="0.5"/>
                                          </p:val>
                                        </p:tav>
                                        <p:tav tm="100000">
                                          <p:val>
                                            <p:fltVal val="1"/>
                                          </p:val>
                                        </p:tav>
                                      </p:tavLst>
                                    </p:anim>
                                    <p:anim calcmode="lin" valueType="num">
                                      <p:cBhvr>
                                        <p:cTn id="89" dur="498" tmFilter="0, 0; 0.125,0.2665; 0.25,0.4; 0.375,0.465; 0.5,0.5;  0.625,0.535; 0.75,0.6; 0.875,0.7335; 1,1">
                                          <p:stCondLst>
                                            <p:cond delay="498"/>
                                          </p:stCondLst>
                                        </p:cTn>
                                        <p:tgtEl>
                                          <p:spTgt spid="17"/>
                                        </p:tgtEl>
                                        <p:attrNameLst>
                                          <p:attrName>ppt_y</p:attrName>
                                        </p:attrNameLst>
                                      </p:cBhvr>
                                      <p:tavLst>
                                        <p:tav tm="0" fmla="#ppt_y-sin(pi*$)/9">
                                          <p:val>
                                            <p:fltVal val="0"/>
                                          </p:val>
                                        </p:tav>
                                        <p:tav tm="100000">
                                          <p:val>
                                            <p:fltVal val="1"/>
                                          </p:val>
                                        </p:tav>
                                      </p:tavLst>
                                    </p:anim>
                                    <p:anim calcmode="lin" valueType="num">
                                      <p:cBhvr>
                                        <p:cTn id="90" dur="249" tmFilter="0, 0; 0.125,0.2665; 0.25,0.4; 0.375,0.465; 0.5,0.5;  0.625,0.535; 0.75,0.6; 0.875,0.7335; 1,1">
                                          <p:stCondLst>
                                            <p:cond delay="993"/>
                                          </p:stCondLst>
                                        </p:cTn>
                                        <p:tgtEl>
                                          <p:spTgt spid="17"/>
                                        </p:tgtEl>
                                        <p:attrNameLst>
                                          <p:attrName>ppt_y</p:attrName>
                                        </p:attrNameLst>
                                      </p:cBhvr>
                                      <p:tavLst>
                                        <p:tav tm="0" fmla="#ppt_y-sin(pi*$)/27">
                                          <p:val>
                                            <p:fltVal val="0"/>
                                          </p:val>
                                        </p:tav>
                                        <p:tav tm="100000">
                                          <p:val>
                                            <p:fltVal val="1"/>
                                          </p:val>
                                        </p:tav>
                                      </p:tavLst>
                                    </p:anim>
                                    <p:anim calcmode="lin" valueType="num">
                                      <p:cBhvr>
                                        <p:cTn id="91" dur="123" tmFilter="0, 0; 0.125,0.2665; 0.25,0.4; 0.375,0.465; 0.5,0.5;  0.625,0.535; 0.75,0.6; 0.875,0.7335; 1,1">
                                          <p:stCondLst>
                                            <p:cond delay="1242"/>
                                          </p:stCondLst>
                                        </p:cTn>
                                        <p:tgtEl>
                                          <p:spTgt spid="17"/>
                                        </p:tgtEl>
                                        <p:attrNameLst>
                                          <p:attrName>ppt_y</p:attrName>
                                        </p:attrNameLst>
                                      </p:cBhvr>
                                      <p:tavLst>
                                        <p:tav tm="0" fmla="#ppt_y-sin(pi*$)/81">
                                          <p:val>
                                            <p:fltVal val="0"/>
                                          </p:val>
                                        </p:tav>
                                        <p:tav tm="100000">
                                          <p:val>
                                            <p:fltVal val="1"/>
                                          </p:val>
                                        </p:tav>
                                      </p:tavLst>
                                    </p:anim>
                                    <p:animScale>
                                      <p:cBhvr>
                                        <p:cTn id="92" dur="20">
                                          <p:stCondLst>
                                            <p:cond delay="487"/>
                                          </p:stCondLst>
                                        </p:cTn>
                                        <p:tgtEl>
                                          <p:spTgt spid="17"/>
                                        </p:tgtEl>
                                      </p:cBhvr>
                                      <p:to x="100000" y="60000"/>
                                    </p:animScale>
                                    <p:animScale>
                                      <p:cBhvr>
                                        <p:cTn id="93" dur="124" decel="50000">
                                          <p:stCondLst>
                                            <p:cond delay="507"/>
                                          </p:stCondLst>
                                        </p:cTn>
                                        <p:tgtEl>
                                          <p:spTgt spid="17"/>
                                        </p:tgtEl>
                                      </p:cBhvr>
                                      <p:to x="100000" y="100000"/>
                                    </p:animScale>
                                    <p:animScale>
                                      <p:cBhvr>
                                        <p:cTn id="94" dur="20">
                                          <p:stCondLst>
                                            <p:cond delay="984"/>
                                          </p:stCondLst>
                                        </p:cTn>
                                        <p:tgtEl>
                                          <p:spTgt spid="17"/>
                                        </p:tgtEl>
                                      </p:cBhvr>
                                      <p:to x="100000" y="80000"/>
                                    </p:animScale>
                                    <p:animScale>
                                      <p:cBhvr>
                                        <p:cTn id="95" dur="124" decel="50000">
                                          <p:stCondLst>
                                            <p:cond delay="1004"/>
                                          </p:stCondLst>
                                        </p:cTn>
                                        <p:tgtEl>
                                          <p:spTgt spid="17"/>
                                        </p:tgtEl>
                                      </p:cBhvr>
                                      <p:to x="100000" y="100000"/>
                                    </p:animScale>
                                    <p:animScale>
                                      <p:cBhvr>
                                        <p:cTn id="96" dur="20">
                                          <p:stCondLst>
                                            <p:cond delay="1231"/>
                                          </p:stCondLst>
                                        </p:cTn>
                                        <p:tgtEl>
                                          <p:spTgt spid="17"/>
                                        </p:tgtEl>
                                      </p:cBhvr>
                                      <p:to x="100000" y="90000"/>
                                    </p:animScale>
                                    <p:animScale>
                                      <p:cBhvr>
                                        <p:cTn id="97" dur="124" decel="50000">
                                          <p:stCondLst>
                                            <p:cond delay="1251"/>
                                          </p:stCondLst>
                                        </p:cTn>
                                        <p:tgtEl>
                                          <p:spTgt spid="17"/>
                                        </p:tgtEl>
                                      </p:cBhvr>
                                      <p:to x="100000" y="100000"/>
                                    </p:animScale>
                                    <p:animScale>
                                      <p:cBhvr>
                                        <p:cTn id="98" dur="20">
                                          <p:stCondLst>
                                            <p:cond delay="1356"/>
                                          </p:stCondLst>
                                        </p:cTn>
                                        <p:tgtEl>
                                          <p:spTgt spid="17"/>
                                        </p:tgtEl>
                                      </p:cBhvr>
                                      <p:to x="100000" y="95000"/>
                                    </p:animScale>
                                    <p:animScale>
                                      <p:cBhvr>
                                        <p:cTn id="99" dur="124" decel="50000">
                                          <p:stCondLst>
                                            <p:cond delay="1376"/>
                                          </p:stCondLst>
                                        </p:cTn>
                                        <p:tgtEl>
                                          <p:spTgt spid="17"/>
                                        </p:tgtEl>
                                      </p:cBhvr>
                                      <p:to x="100000" y="100000"/>
                                    </p:animScale>
                                  </p:childTnLst>
                                </p:cTn>
                              </p:par>
                            </p:childTnLst>
                          </p:cTn>
                        </p:par>
                      </p:childTnLst>
                    </p:cTn>
                  </p:par>
                  <p:par>
                    <p:cTn id="100" fill="hold">
                      <p:stCondLst>
                        <p:cond delay="indefinite"/>
                      </p:stCondLst>
                      <p:childTnLst>
                        <p:par>
                          <p:cTn id="101" fill="hold">
                            <p:stCondLst>
                              <p:cond delay="0"/>
                            </p:stCondLst>
                            <p:childTnLst>
                              <p:par>
                                <p:cTn id="102" presetID="26" presetClass="entr" presetSubtype="0" fill="hold" grpId="0" nodeType="clickEffect">
                                  <p:stCondLst>
                                    <p:cond delay="0"/>
                                  </p:stCondLst>
                                  <p:childTnLst>
                                    <p:set>
                                      <p:cBhvr>
                                        <p:cTn id="103" dur="1" fill="hold">
                                          <p:stCondLst>
                                            <p:cond delay="0"/>
                                          </p:stCondLst>
                                        </p:cTn>
                                        <p:tgtEl>
                                          <p:spTgt spid="18"/>
                                        </p:tgtEl>
                                        <p:attrNameLst>
                                          <p:attrName>style.visibility</p:attrName>
                                        </p:attrNameLst>
                                      </p:cBhvr>
                                      <p:to>
                                        <p:strVal val="visible"/>
                                      </p:to>
                                    </p:set>
                                    <p:animEffect transition="in" filter="wipe(down)">
                                      <p:cBhvr>
                                        <p:cTn id="104" dur="435">
                                          <p:stCondLst>
                                            <p:cond delay="0"/>
                                          </p:stCondLst>
                                        </p:cTn>
                                        <p:tgtEl>
                                          <p:spTgt spid="18"/>
                                        </p:tgtEl>
                                      </p:cBhvr>
                                    </p:animEffect>
                                    <p:anim calcmode="lin" valueType="num">
                                      <p:cBhvr>
                                        <p:cTn id="105" dur="1367" tmFilter="0,0; 0.14,0.36; 0.43,0.73; 0.71,0.91; 1.0,1.0">
                                          <p:stCondLst>
                                            <p:cond delay="0"/>
                                          </p:stCondLst>
                                        </p:cTn>
                                        <p:tgtEl>
                                          <p:spTgt spid="18"/>
                                        </p:tgtEl>
                                        <p:attrNameLst>
                                          <p:attrName>ppt_x</p:attrName>
                                        </p:attrNameLst>
                                      </p:cBhvr>
                                      <p:tavLst>
                                        <p:tav tm="0">
                                          <p:val>
                                            <p:strVal val="#ppt_x-0.25"/>
                                          </p:val>
                                        </p:tav>
                                        <p:tav tm="100000">
                                          <p:val>
                                            <p:strVal val="#ppt_x"/>
                                          </p:val>
                                        </p:tav>
                                      </p:tavLst>
                                    </p:anim>
                                    <p:anim calcmode="lin" valueType="num">
                                      <p:cBhvr>
                                        <p:cTn id="106" dur="498" tmFilter="0.0,0.0; 0.25,0.07; 0.50,0.2; 0.75,0.467; 1.0,1.0">
                                          <p:stCondLst>
                                            <p:cond delay="0"/>
                                          </p:stCondLst>
                                        </p:cTn>
                                        <p:tgtEl>
                                          <p:spTgt spid="18"/>
                                        </p:tgtEl>
                                        <p:attrNameLst>
                                          <p:attrName>ppt_y</p:attrName>
                                        </p:attrNameLst>
                                      </p:cBhvr>
                                      <p:tavLst>
                                        <p:tav tm="0" fmla="#ppt_y-sin(pi*$)/3">
                                          <p:val>
                                            <p:fltVal val="0.5"/>
                                          </p:val>
                                        </p:tav>
                                        <p:tav tm="100000">
                                          <p:val>
                                            <p:fltVal val="1"/>
                                          </p:val>
                                        </p:tav>
                                      </p:tavLst>
                                    </p:anim>
                                    <p:anim calcmode="lin" valueType="num">
                                      <p:cBhvr>
                                        <p:cTn id="107" dur="498" tmFilter="0, 0; 0.125,0.2665; 0.25,0.4; 0.375,0.465; 0.5,0.5;  0.625,0.535; 0.75,0.6; 0.875,0.7335; 1,1">
                                          <p:stCondLst>
                                            <p:cond delay="498"/>
                                          </p:stCondLst>
                                        </p:cTn>
                                        <p:tgtEl>
                                          <p:spTgt spid="18"/>
                                        </p:tgtEl>
                                        <p:attrNameLst>
                                          <p:attrName>ppt_y</p:attrName>
                                        </p:attrNameLst>
                                      </p:cBhvr>
                                      <p:tavLst>
                                        <p:tav tm="0" fmla="#ppt_y-sin(pi*$)/9">
                                          <p:val>
                                            <p:fltVal val="0"/>
                                          </p:val>
                                        </p:tav>
                                        <p:tav tm="100000">
                                          <p:val>
                                            <p:fltVal val="1"/>
                                          </p:val>
                                        </p:tav>
                                      </p:tavLst>
                                    </p:anim>
                                    <p:anim calcmode="lin" valueType="num">
                                      <p:cBhvr>
                                        <p:cTn id="108" dur="249" tmFilter="0, 0; 0.125,0.2665; 0.25,0.4; 0.375,0.465; 0.5,0.5;  0.625,0.535; 0.75,0.6; 0.875,0.7335; 1,1">
                                          <p:stCondLst>
                                            <p:cond delay="993"/>
                                          </p:stCondLst>
                                        </p:cTn>
                                        <p:tgtEl>
                                          <p:spTgt spid="18"/>
                                        </p:tgtEl>
                                        <p:attrNameLst>
                                          <p:attrName>ppt_y</p:attrName>
                                        </p:attrNameLst>
                                      </p:cBhvr>
                                      <p:tavLst>
                                        <p:tav tm="0" fmla="#ppt_y-sin(pi*$)/27">
                                          <p:val>
                                            <p:fltVal val="0"/>
                                          </p:val>
                                        </p:tav>
                                        <p:tav tm="100000">
                                          <p:val>
                                            <p:fltVal val="1"/>
                                          </p:val>
                                        </p:tav>
                                      </p:tavLst>
                                    </p:anim>
                                    <p:anim calcmode="lin" valueType="num">
                                      <p:cBhvr>
                                        <p:cTn id="109" dur="123" tmFilter="0, 0; 0.125,0.2665; 0.25,0.4; 0.375,0.465; 0.5,0.5;  0.625,0.535; 0.75,0.6; 0.875,0.7335; 1,1">
                                          <p:stCondLst>
                                            <p:cond delay="1242"/>
                                          </p:stCondLst>
                                        </p:cTn>
                                        <p:tgtEl>
                                          <p:spTgt spid="18"/>
                                        </p:tgtEl>
                                        <p:attrNameLst>
                                          <p:attrName>ppt_y</p:attrName>
                                        </p:attrNameLst>
                                      </p:cBhvr>
                                      <p:tavLst>
                                        <p:tav tm="0" fmla="#ppt_y-sin(pi*$)/81">
                                          <p:val>
                                            <p:fltVal val="0"/>
                                          </p:val>
                                        </p:tav>
                                        <p:tav tm="100000">
                                          <p:val>
                                            <p:fltVal val="1"/>
                                          </p:val>
                                        </p:tav>
                                      </p:tavLst>
                                    </p:anim>
                                    <p:animScale>
                                      <p:cBhvr>
                                        <p:cTn id="110" dur="20">
                                          <p:stCondLst>
                                            <p:cond delay="487"/>
                                          </p:stCondLst>
                                        </p:cTn>
                                        <p:tgtEl>
                                          <p:spTgt spid="18"/>
                                        </p:tgtEl>
                                      </p:cBhvr>
                                      <p:to x="100000" y="60000"/>
                                    </p:animScale>
                                    <p:animScale>
                                      <p:cBhvr>
                                        <p:cTn id="111" dur="124" decel="50000">
                                          <p:stCondLst>
                                            <p:cond delay="507"/>
                                          </p:stCondLst>
                                        </p:cTn>
                                        <p:tgtEl>
                                          <p:spTgt spid="18"/>
                                        </p:tgtEl>
                                      </p:cBhvr>
                                      <p:to x="100000" y="100000"/>
                                    </p:animScale>
                                    <p:animScale>
                                      <p:cBhvr>
                                        <p:cTn id="112" dur="20">
                                          <p:stCondLst>
                                            <p:cond delay="984"/>
                                          </p:stCondLst>
                                        </p:cTn>
                                        <p:tgtEl>
                                          <p:spTgt spid="18"/>
                                        </p:tgtEl>
                                      </p:cBhvr>
                                      <p:to x="100000" y="80000"/>
                                    </p:animScale>
                                    <p:animScale>
                                      <p:cBhvr>
                                        <p:cTn id="113" dur="124" decel="50000">
                                          <p:stCondLst>
                                            <p:cond delay="1004"/>
                                          </p:stCondLst>
                                        </p:cTn>
                                        <p:tgtEl>
                                          <p:spTgt spid="18"/>
                                        </p:tgtEl>
                                      </p:cBhvr>
                                      <p:to x="100000" y="100000"/>
                                    </p:animScale>
                                    <p:animScale>
                                      <p:cBhvr>
                                        <p:cTn id="114" dur="20">
                                          <p:stCondLst>
                                            <p:cond delay="1231"/>
                                          </p:stCondLst>
                                        </p:cTn>
                                        <p:tgtEl>
                                          <p:spTgt spid="18"/>
                                        </p:tgtEl>
                                      </p:cBhvr>
                                      <p:to x="100000" y="90000"/>
                                    </p:animScale>
                                    <p:animScale>
                                      <p:cBhvr>
                                        <p:cTn id="115" dur="124" decel="50000">
                                          <p:stCondLst>
                                            <p:cond delay="1251"/>
                                          </p:stCondLst>
                                        </p:cTn>
                                        <p:tgtEl>
                                          <p:spTgt spid="18"/>
                                        </p:tgtEl>
                                      </p:cBhvr>
                                      <p:to x="100000" y="100000"/>
                                    </p:animScale>
                                    <p:animScale>
                                      <p:cBhvr>
                                        <p:cTn id="116" dur="20">
                                          <p:stCondLst>
                                            <p:cond delay="1356"/>
                                          </p:stCondLst>
                                        </p:cTn>
                                        <p:tgtEl>
                                          <p:spTgt spid="18"/>
                                        </p:tgtEl>
                                      </p:cBhvr>
                                      <p:to x="100000" y="95000"/>
                                    </p:animScale>
                                    <p:animScale>
                                      <p:cBhvr>
                                        <p:cTn id="117" dur="124" decel="50000">
                                          <p:stCondLst>
                                            <p:cond delay="1376"/>
                                          </p:stCondLst>
                                        </p:cTn>
                                        <p:tgtEl>
                                          <p:spTgt spid="18"/>
                                        </p:tgtEl>
                                      </p:cBhvr>
                                      <p:to x="100000" y="100000"/>
                                    </p:animScale>
                                  </p:childTnLst>
                                </p:cTn>
                              </p:par>
                            </p:childTnLst>
                          </p:cTn>
                        </p:par>
                      </p:childTnLst>
                    </p:cTn>
                  </p:par>
                  <p:par>
                    <p:cTn id="118" fill="hold">
                      <p:stCondLst>
                        <p:cond delay="indefinite"/>
                      </p:stCondLst>
                      <p:childTnLst>
                        <p:par>
                          <p:cTn id="119" fill="hold">
                            <p:stCondLst>
                              <p:cond delay="0"/>
                            </p:stCondLst>
                            <p:childTnLst>
                              <p:par>
                                <p:cTn id="120" presetID="26" presetClass="entr" presetSubtype="0" fill="hold" grpId="0" nodeType="clickEffect">
                                  <p:stCondLst>
                                    <p:cond delay="0"/>
                                  </p:stCondLst>
                                  <p:childTnLst>
                                    <p:set>
                                      <p:cBhvr>
                                        <p:cTn id="121" dur="1" fill="hold">
                                          <p:stCondLst>
                                            <p:cond delay="0"/>
                                          </p:stCondLst>
                                        </p:cTn>
                                        <p:tgtEl>
                                          <p:spTgt spid="19"/>
                                        </p:tgtEl>
                                        <p:attrNameLst>
                                          <p:attrName>style.visibility</p:attrName>
                                        </p:attrNameLst>
                                      </p:cBhvr>
                                      <p:to>
                                        <p:strVal val="visible"/>
                                      </p:to>
                                    </p:set>
                                    <p:animEffect transition="in" filter="wipe(down)">
                                      <p:cBhvr>
                                        <p:cTn id="122" dur="435">
                                          <p:stCondLst>
                                            <p:cond delay="0"/>
                                          </p:stCondLst>
                                        </p:cTn>
                                        <p:tgtEl>
                                          <p:spTgt spid="19"/>
                                        </p:tgtEl>
                                      </p:cBhvr>
                                    </p:animEffect>
                                    <p:anim calcmode="lin" valueType="num">
                                      <p:cBhvr>
                                        <p:cTn id="123" dur="1367" tmFilter="0,0; 0.14,0.36; 0.43,0.73; 0.71,0.91; 1.0,1.0">
                                          <p:stCondLst>
                                            <p:cond delay="0"/>
                                          </p:stCondLst>
                                        </p:cTn>
                                        <p:tgtEl>
                                          <p:spTgt spid="19"/>
                                        </p:tgtEl>
                                        <p:attrNameLst>
                                          <p:attrName>ppt_x</p:attrName>
                                        </p:attrNameLst>
                                      </p:cBhvr>
                                      <p:tavLst>
                                        <p:tav tm="0">
                                          <p:val>
                                            <p:strVal val="#ppt_x-0.25"/>
                                          </p:val>
                                        </p:tav>
                                        <p:tav tm="100000">
                                          <p:val>
                                            <p:strVal val="#ppt_x"/>
                                          </p:val>
                                        </p:tav>
                                      </p:tavLst>
                                    </p:anim>
                                    <p:anim calcmode="lin" valueType="num">
                                      <p:cBhvr>
                                        <p:cTn id="124" dur="498" tmFilter="0.0,0.0; 0.25,0.07; 0.50,0.2; 0.75,0.467; 1.0,1.0">
                                          <p:stCondLst>
                                            <p:cond delay="0"/>
                                          </p:stCondLst>
                                        </p:cTn>
                                        <p:tgtEl>
                                          <p:spTgt spid="19"/>
                                        </p:tgtEl>
                                        <p:attrNameLst>
                                          <p:attrName>ppt_y</p:attrName>
                                        </p:attrNameLst>
                                      </p:cBhvr>
                                      <p:tavLst>
                                        <p:tav tm="0" fmla="#ppt_y-sin(pi*$)/3">
                                          <p:val>
                                            <p:fltVal val="0.5"/>
                                          </p:val>
                                        </p:tav>
                                        <p:tav tm="100000">
                                          <p:val>
                                            <p:fltVal val="1"/>
                                          </p:val>
                                        </p:tav>
                                      </p:tavLst>
                                    </p:anim>
                                    <p:anim calcmode="lin" valueType="num">
                                      <p:cBhvr>
                                        <p:cTn id="125" dur="498" tmFilter="0, 0; 0.125,0.2665; 0.25,0.4; 0.375,0.465; 0.5,0.5;  0.625,0.535; 0.75,0.6; 0.875,0.7335; 1,1">
                                          <p:stCondLst>
                                            <p:cond delay="498"/>
                                          </p:stCondLst>
                                        </p:cTn>
                                        <p:tgtEl>
                                          <p:spTgt spid="19"/>
                                        </p:tgtEl>
                                        <p:attrNameLst>
                                          <p:attrName>ppt_y</p:attrName>
                                        </p:attrNameLst>
                                      </p:cBhvr>
                                      <p:tavLst>
                                        <p:tav tm="0" fmla="#ppt_y-sin(pi*$)/9">
                                          <p:val>
                                            <p:fltVal val="0"/>
                                          </p:val>
                                        </p:tav>
                                        <p:tav tm="100000">
                                          <p:val>
                                            <p:fltVal val="1"/>
                                          </p:val>
                                        </p:tav>
                                      </p:tavLst>
                                    </p:anim>
                                    <p:anim calcmode="lin" valueType="num">
                                      <p:cBhvr>
                                        <p:cTn id="126" dur="249" tmFilter="0, 0; 0.125,0.2665; 0.25,0.4; 0.375,0.465; 0.5,0.5;  0.625,0.535; 0.75,0.6; 0.875,0.7335; 1,1">
                                          <p:stCondLst>
                                            <p:cond delay="993"/>
                                          </p:stCondLst>
                                        </p:cTn>
                                        <p:tgtEl>
                                          <p:spTgt spid="19"/>
                                        </p:tgtEl>
                                        <p:attrNameLst>
                                          <p:attrName>ppt_y</p:attrName>
                                        </p:attrNameLst>
                                      </p:cBhvr>
                                      <p:tavLst>
                                        <p:tav tm="0" fmla="#ppt_y-sin(pi*$)/27">
                                          <p:val>
                                            <p:fltVal val="0"/>
                                          </p:val>
                                        </p:tav>
                                        <p:tav tm="100000">
                                          <p:val>
                                            <p:fltVal val="1"/>
                                          </p:val>
                                        </p:tav>
                                      </p:tavLst>
                                    </p:anim>
                                    <p:anim calcmode="lin" valueType="num">
                                      <p:cBhvr>
                                        <p:cTn id="127" dur="123" tmFilter="0, 0; 0.125,0.2665; 0.25,0.4; 0.375,0.465; 0.5,0.5;  0.625,0.535; 0.75,0.6; 0.875,0.7335; 1,1">
                                          <p:stCondLst>
                                            <p:cond delay="1242"/>
                                          </p:stCondLst>
                                        </p:cTn>
                                        <p:tgtEl>
                                          <p:spTgt spid="19"/>
                                        </p:tgtEl>
                                        <p:attrNameLst>
                                          <p:attrName>ppt_y</p:attrName>
                                        </p:attrNameLst>
                                      </p:cBhvr>
                                      <p:tavLst>
                                        <p:tav tm="0" fmla="#ppt_y-sin(pi*$)/81">
                                          <p:val>
                                            <p:fltVal val="0"/>
                                          </p:val>
                                        </p:tav>
                                        <p:tav tm="100000">
                                          <p:val>
                                            <p:fltVal val="1"/>
                                          </p:val>
                                        </p:tav>
                                      </p:tavLst>
                                    </p:anim>
                                    <p:animScale>
                                      <p:cBhvr>
                                        <p:cTn id="128" dur="20">
                                          <p:stCondLst>
                                            <p:cond delay="487"/>
                                          </p:stCondLst>
                                        </p:cTn>
                                        <p:tgtEl>
                                          <p:spTgt spid="19"/>
                                        </p:tgtEl>
                                      </p:cBhvr>
                                      <p:to x="100000" y="60000"/>
                                    </p:animScale>
                                    <p:animScale>
                                      <p:cBhvr>
                                        <p:cTn id="129" dur="124" decel="50000">
                                          <p:stCondLst>
                                            <p:cond delay="507"/>
                                          </p:stCondLst>
                                        </p:cTn>
                                        <p:tgtEl>
                                          <p:spTgt spid="19"/>
                                        </p:tgtEl>
                                      </p:cBhvr>
                                      <p:to x="100000" y="100000"/>
                                    </p:animScale>
                                    <p:animScale>
                                      <p:cBhvr>
                                        <p:cTn id="130" dur="20">
                                          <p:stCondLst>
                                            <p:cond delay="984"/>
                                          </p:stCondLst>
                                        </p:cTn>
                                        <p:tgtEl>
                                          <p:spTgt spid="19"/>
                                        </p:tgtEl>
                                      </p:cBhvr>
                                      <p:to x="100000" y="80000"/>
                                    </p:animScale>
                                    <p:animScale>
                                      <p:cBhvr>
                                        <p:cTn id="131" dur="124" decel="50000">
                                          <p:stCondLst>
                                            <p:cond delay="1004"/>
                                          </p:stCondLst>
                                        </p:cTn>
                                        <p:tgtEl>
                                          <p:spTgt spid="19"/>
                                        </p:tgtEl>
                                      </p:cBhvr>
                                      <p:to x="100000" y="100000"/>
                                    </p:animScale>
                                    <p:animScale>
                                      <p:cBhvr>
                                        <p:cTn id="132" dur="20">
                                          <p:stCondLst>
                                            <p:cond delay="1231"/>
                                          </p:stCondLst>
                                        </p:cTn>
                                        <p:tgtEl>
                                          <p:spTgt spid="19"/>
                                        </p:tgtEl>
                                      </p:cBhvr>
                                      <p:to x="100000" y="90000"/>
                                    </p:animScale>
                                    <p:animScale>
                                      <p:cBhvr>
                                        <p:cTn id="133" dur="124" decel="50000">
                                          <p:stCondLst>
                                            <p:cond delay="1251"/>
                                          </p:stCondLst>
                                        </p:cTn>
                                        <p:tgtEl>
                                          <p:spTgt spid="19"/>
                                        </p:tgtEl>
                                      </p:cBhvr>
                                      <p:to x="100000" y="100000"/>
                                    </p:animScale>
                                    <p:animScale>
                                      <p:cBhvr>
                                        <p:cTn id="134" dur="20">
                                          <p:stCondLst>
                                            <p:cond delay="1356"/>
                                          </p:stCondLst>
                                        </p:cTn>
                                        <p:tgtEl>
                                          <p:spTgt spid="19"/>
                                        </p:tgtEl>
                                      </p:cBhvr>
                                      <p:to x="100000" y="95000"/>
                                    </p:animScale>
                                    <p:animScale>
                                      <p:cBhvr>
                                        <p:cTn id="135" dur="124" decel="50000">
                                          <p:stCondLst>
                                            <p:cond delay="1376"/>
                                          </p:stCondLst>
                                        </p:cTn>
                                        <p:tgtEl>
                                          <p:spTgt spid="19"/>
                                        </p:tgtEl>
                                      </p:cBhvr>
                                      <p:to x="100000" y="100000"/>
                                    </p:animScale>
                                  </p:childTnLst>
                                </p:cTn>
                              </p:par>
                            </p:childTnLst>
                          </p:cTn>
                        </p:par>
                      </p:childTnLst>
                    </p:cTn>
                  </p:par>
                  <p:par>
                    <p:cTn id="136" fill="hold">
                      <p:stCondLst>
                        <p:cond delay="indefinite"/>
                      </p:stCondLst>
                      <p:childTnLst>
                        <p:par>
                          <p:cTn id="137" fill="hold">
                            <p:stCondLst>
                              <p:cond delay="0"/>
                            </p:stCondLst>
                            <p:childTnLst>
                              <p:par>
                                <p:cTn id="138" presetID="6" presetClass="entr" presetSubtype="16" fill="hold" nodeType="clickEffect">
                                  <p:stCondLst>
                                    <p:cond delay="0"/>
                                  </p:stCondLst>
                                  <p:childTnLst>
                                    <p:set>
                                      <p:cBhvr>
                                        <p:cTn id="139" dur="1" fill="hold">
                                          <p:stCondLst>
                                            <p:cond delay="0"/>
                                          </p:stCondLst>
                                        </p:cTn>
                                        <p:tgtEl>
                                          <p:spTgt spid="20"/>
                                        </p:tgtEl>
                                        <p:attrNameLst>
                                          <p:attrName>style.visibility</p:attrName>
                                        </p:attrNameLst>
                                      </p:cBhvr>
                                      <p:to>
                                        <p:strVal val="visible"/>
                                      </p:to>
                                    </p:set>
                                    <p:animEffect transition="in" filter="circle(in)">
                                      <p:cBhvr>
                                        <p:cTn id="140" dur="1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0" grpId="0" animBg="1"/>
      <p:bldP spid="14" grpId="0" animBg="1"/>
      <p:bldP spid="15" grpId="0" animBg="1"/>
      <p:bldP spid="16" grpId="0" animBg="1"/>
      <p:bldP spid="17" grpId="0" animBg="1"/>
      <p:bldP spid="18" grpId="0" animBg="1"/>
      <p:bldP spid="19"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D21FE0D-CB30-D6A6-4E54-B38D4E656E85}"/>
              </a:ext>
            </a:extLst>
          </p:cNvPr>
          <p:cNvSpPr>
            <a:spLocks noGrp="1"/>
          </p:cNvSpPr>
          <p:nvPr>
            <p:ph type="body" sz="quarter" idx="10"/>
          </p:nvPr>
        </p:nvSpPr>
        <p:spPr/>
        <p:txBody>
          <a:bodyPr/>
          <a:lstStyle/>
          <a:p>
            <a:endParaRPr lang="en-US" sz="4400" b="1" dirty="0"/>
          </a:p>
          <a:p>
            <a:r>
              <a:rPr lang="en-US" sz="4400" b="1" dirty="0"/>
              <a:t>PREPEOCESSING</a:t>
            </a:r>
            <a:endParaRPr lang="en-IN" sz="4400" b="1" dirty="0"/>
          </a:p>
          <a:p>
            <a:endParaRPr lang="en-IN" sz="4400" dirty="0"/>
          </a:p>
        </p:txBody>
      </p:sp>
      <p:sp>
        <p:nvSpPr>
          <p:cNvPr id="3" name="Rounded Rectangle 7">
            <a:hlinkClick r:id="rId2" action="ppaction://hlinksldjump"/>
            <a:extLst>
              <a:ext uri="{FF2B5EF4-FFF2-40B4-BE49-F238E27FC236}">
                <a16:creationId xmlns:a16="http://schemas.microsoft.com/office/drawing/2014/main" id="{ABD384D2-0064-B50B-FFAC-9FB904C687E8}"/>
              </a:ext>
            </a:extLst>
          </p:cNvPr>
          <p:cNvSpPr/>
          <p:nvPr/>
        </p:nvSpPr>
        <p:spPr>
          <a:xfrm>
            <a:off x="2196069" y="2707300"/>
            <a:ext cx="2170144" cy="762000"/>
          </a:xfrm>
          <a:prstGeom prst="roundRect">
            <a:avLst/>
          </a:prstGeom>
          <a:solidFill>
            <a:schemeClr val="accent4">
              <a:lumMod val="60000"/>
              <a:lumOff val="40000"/>
            </a:schemeClr>
          </a:solidFill>
          <a:ln>
            <a:noFill/>
          </a:ln>
          <a:effectLst>
            <a:glow rad="228600">
              <a:srgbClr val="6CDBEA">
                <a:alpha val="40000"/>
              </a:srgbClr>
            </a:glow>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latin typeface="Time new roman"/>
              </a:rPr>
              <a:t>K- MERS FUNCTION</a:t>
            </a:r>
          </a:p>
        </p:txBody>
      </p:sp>
      <p:sp>
        <p:nvSpPr>
          <p:cNvPr id="4" name="Rounded Rectangle 7">
            <a:hlinkClick r:id="rId3" action="ppaction://hlinksldjump"/>
            <a:extLst>
              <a:ext uri="{FF2B5EF4-FFF2-40B4-BE49-F238E27FC236}">
                <a16:creationId xmlns:a16="http://schemas.microsoft.com/office/drawing/2014/main" id="{6C11CC2F-68E5-4886-563A-291317CFD391}"/>
              </a:ext>
            </a:extLst>
          </p:cNvPr>
          <p:cNvSpPr/>
          <p:nvPr/>
        </p:nvSpPr>
        <p:spPr>
          <a:xfrm>
            <a:off x="5434244" y="2698833"/>
            <a:ext cx="2170144" cy="762000"/>
          </a:xfrm>
          <a:prstGeom prst="roundRect">
            <a:avLst/>
          </a:prstGeom>
          <a:solidFill>
            <a:srgbClr val="FFC000"/>
          </a:solidFill>
          <a:ln>
            <a:noFill/>
          </a:ln>
          <a:effectLst>
            <a:glow rad="228600">
              <a:srgbClr val="FFC000">
                <a:alpha val="40000"/>
              </a:srgbClr>
            </a:glow>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latin typeface="Time new roman"/>
              </a:rPr>
              <a:t>COUNT VECTORIZER</a:t>
            </a:r>
          </a:p>
        </p:txBody>
      </p:sp>
      <p:sp>
        <p:nvSpPr>
          <p:cNvPr id="5" name="Rounded Rectangle 8">
            <a:hlinkClick r:id="rId4" action="ppaction://hlinksldjump"/>
            <a:extLst>
              <a:ext uri="{FF2B5EF4-FFF2-40B4-BE49-F238E27FC236}">
                <a16:creationId xmlns:a16="http://schemas.microsoft.com/office/drawing/2014/main" id="{C55720A2-0335-9A23-20EA-DEB5F685896E}"/>
              </a:ext>
            </a:extLst>
          </p:cNvPr>
          <p:cNvSpPr/>
          <p:nvPr/>
        </p:nvSpPr>
        <p:spPr>
          <a:xfrm>
            <a:off x="8689076" y="2707301"/>
            <a:ext cx="1690166" cy="761999"/>
          </a:xfrm>
          <a:prstGeom prst="roundRect">
            <a:avLst/>
          </a:prstGeom>
          <a:solidFill>
            <a:srgbClr val="FF00FF"/>
          </a:solidFill>
          <a:ln>
            <a:noFill/>
          </a:ln>
          <a:effectLst>
            <a:glow rad="228600">
              <a:schemeClr val="accent3">
                <a:satMod val="175000"/>
                <a:alpha val="40000"/>
              </a:schemeClr>
            </a:glow>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latin typeface="Time new roman"/>
              </a:rPr>
              <a:t>TRANSFORM</a:t>
            </a:r>
          </a:p>
        </p:txBody>
      </p:sp>
      <p:sp>
        <p:nvSpPr>
          <p:cNvPr id="6" name="Up Arrow 49">
            <a:hlinkClick r:id="rId4" action="ppaction://hlinksldjump"/>
            <a:extLst>
              <a:ext uri="{FF2B5EF4-FFF2-40B4-BE49-F238E27FC236}">
                <a16:creationId xmlns:a16="http://schemas.microsoft.com/office/drawing/2014/main" id="{5F8BD11E-2B0A-39D7-8263-A832CFBF7A17}"/>
              </a:ext>
            </a:extLst>
          </p:cNvPr>
          <p:cNvSpPr/>
          <p:nvPr/>
        </p:nvSpPr>
        <p:spPr>
          <a:xfrm rot="5400000">
            <a:off x="4702155" y="2557692"/>
            <a:ext cx="389332" cy="1061216"/>
          </a:xfrm>
          <a:prstGeom prst="upArrow">
            <a:avLst/>
          </a:prstGeom>
          <a:solidFill>
            <a:srgbClr val="5252F0"/>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Up Arrow 49">
            <a:hlinkClick r:id="rId5" action="ppaction://hlinksldjump"/>
            <a:extLst>
              <a:ext uri="{FF2B5EF4-FFF2-40B4-BE49-F238E27FC236}">
                <a16:creationId xmlns:a16="http://schemas.microsoft.com/office/drawing/2014/main" id="{575CD150-832A-EE90-3013-C8334DD3D150}"/>
              </a:ext>
            </a:extLst>
          </p:cNvPr>
          <p:cNvSpPr/>
          <p:nvPr/>
        </p:nvSpPr>
        <p:spPr>
          <a:xfrm rot="5400000">
            <a:off x="7940330" y="2549225"/>
            <a:ext cx="389332" cy="1061216"/>
          </a:xfrm>
          <a:prstGeom prst="upArrow">
            <a:avLst/>
          </a:prstGeom>
          <a:solidFill>
            <a:srgbClr val="5252F0"/>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2574023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CBE0F16-E654-75CF-4B33-9E60FEE4B37D}"/>
              </a:ext>
            </a:extLst>
          </p:cNvPr>
          <p:cNvSpPr>
            <a:spLocks noGrp="1"/>
          </p:cNvSpPr>
          <p:nvPr>
            <p:ph type="body" sz="quarter" idx="10"/>
          </p:nvPr>
        </p:nvSpPr>
        <p:spPr/>
        <p:txBody>
          <a:bodyPr/>
          <a:lstStyle/>
          <a:p>
            <a:r>
              <a:rPr lang="en-IN" sz="4400" b="1" u="none" strike="noStrike" dirty="0">
                <a:solidFill>
                  <a:srgbClr val="000000"/>
                </a:solidFill>
                <a:effectLst/>
              </a:rPr>
              <a:t>K-MERS FUNCTION </a:t>
            </a:r>
            <a:endParaRPr lang="en-IN" sz="4400" b="1" dirty="0"/>
          </a:p>
        </p:txBody>
      </p:sp>
      <p:sp>
        <p:nvSpPr>
          <p:cNvPr id="3" name="Rectangle 2">
            <a:extLst>
              <a:ext uri="{FF2B5EF4-FFF2-40B4-BE49-F238E27FC236}">
                <a16:creationId xmlns:a16="http://schemas.microsoft.com/office/drawing/2014/main" id="{0CAEC808-21B6-C7D0-8C72-FA6D156D31F3}"/>
              </a:ext>
            </a:extLst>
          </p:cNvPr>
          <p:cNvSpPr/>
          <p:nvPr/>
        </p:nvSpPr>
        <p:spPr>
          <a:xfrm>
            <a:off x="4570997" y="1595689"/>
            <a:ext cx="2391276" cy="7242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GTAGAGCTGT</a:t>
            </a:r>
            <a:endParaRPr lang="en-IN" sz="2400" b="1" dirty="0"/>
          </a:p>
        </p:txBody>
      </p:sp>
      <p:cxnSp>
        <p:nvCxnSpPr>
          <p:cNvPr id="7" name="Straight Arrow Connector 6">
            <a:extLst>
              <a:ext uri="{FF2B5EF4-FFF2-40B4-BE49-F238E27FC236}">
                <a16:creationId xmlns:a16="http://schemas.microsoft.com/office/drawing/2014/main" id="{D6916041-7751-A334-AB43-78CD14CF5F20}"/>
              </a:ext>
            </a:extLst>
          </p:cNvPr>
          <p:cNvCxnSpPr>
            <a:stCxn id="3" idx="1"/>
          </p:cNvCxnSpPr>
          <p:nvPr/>
        </p:nvCxnSpPr>
        <p:spPr>
          <a:xfrm flipH="1">
            <a:off x="1892968" y="1957813"/>
            <a:ext cx="2678029" cy="1202482"/>
          </a:xfrm>
          <a:prstGeom prst="straightConnector1">
            <a:avLst/>
          </a:prstGeom>
          <a:ln w="381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8" name="Rectangle: Rounded Corners 7">
            <a:extLst>
              <a:ext uri="{FF2B5EF4-FFF2-40B4-BE49-F238E27FC236}">
                <a16:creationId xmlns:a16="http://schemas.microsoft.com/office/drawing/2014/main" id="{C288C5D4-D606-CDD5-15EF-C40C2591DA7A}"/>
              </a:ext>
            </a:extLst>
          </p:cNvPr>
          <p:cNvSpPr/>
          <p:nvPr/>
        </p:nvSpPr>
        <p:spPr>
          <a:xfrm>
            <a:off x="385010" y="3160295"/>
            <a:ext cx="3015916" cy="724247"/>
          </a:xfrm>
          <a:prstGeom prst="roundRect">
            <a:avLst/>
          </a:prstGeom>
          <a:solidFill>
            <a:srgbClr val="FFFF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i="0" dirty="0">
                <a:solidFill>
                  <a:srgbClr val="202122"/>
                </a:solidFill>
                <a:effectLst/>
                <a:latin typeface="Arial" panose="020B0604020202020204" pitchFamily="34" charset="0"/>
              </a:rPr>
              <a:t>G, T, A, G, A, G, C, T, G, T</a:t>
            </a:r>
            <a:endParaRPr lang="en-IN" b="1" dirty="0"/>
          </a:p>
        </p:txBody>
      </p:sp>
      <p:sp>
        <p:nvSpPr>
          <p:cNvPr id="10" name="Rectangle: Rounded Corners 9">
            <a:extLst>
              <a:ext uri="{FF2B5EF4-FFF2-40B4-BE49-F238E27FC236}">
                <a16:creationId xmlns:a16="http://schemas.microsoft.com/office/drawing/2014/main" id="{CD27F2B9-5B5E-D115-9AC1-FD2AC7BD425F}"/>
              </a:ext>
            </a:extLst>
          </p:cNvPr>
          <p:cNvSpPr/>
          <p:nvPr/>
        </p:nvSpPr>
        <p:spPr>
          <a:xfrm>
            <a:off x="4258677" y="3160293"/>
            <a:ext cx="3015916" cy="724247"/>
          </a:xfrm>
          <a:prstGeom prst="roundRect">
            <a:avLst/>
          </a:prstGeom>
          <a:solidFill>
            <a:srgbClr val="FFFF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b="1" i="0" dirty="0">
                <a:solidFill>
                  <a:srgbClr val="202122"/>
                </a:solidFill>
                <a:effectLst/>
                <a:latin typeface="Arial" panose="020B0604020202020204" pitchFamily="34" charset="0"/>
              </a:rPr>
              <a:t>GT, TA, AG, GA, AG, GC, CT, TG, GT</a:t>
            </a:r>
            <a:endParaRPr lang="en-IN" b="1" dirty="0"/>
          </a:p>
        </p:txBody>
      </p:sp>
      <p:sp>
        <p:nvSpPr>
          <p:cNvPr id="11" name="Rectangle: Rounded Corners 10">
            <a:extLst>
              <a:ext uri="{FF2B5EF4-FFF2-40B4-BE49-F238E27FC236}">
                <a16:creationId xmlns:a16="http://schemas.microsoft.com/office/drawing/2014/main" id="{A5047994-069A-2DD9-96FA-EA08EC86DFC8}"/>
              </a:ext>
            </a:extLst>
          </p:cNvPr>
          <p:cNvSpPr/>
          <p:nvPr/>
        </p:nvSpPr>
        <p:spPr>
          <a:xfrm>
            <a:off x="8127080" y="3160293"/>
            <a:ext cx="3015916" cy="724247"/>
          </a:xfrm>
          <a:prstGeom prst="roundRect">
            <a:avLst/>
          </a:prstGeom>
          <a:solidFill>
            <a:srgbClr val="FFFF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0" dirty="0">
                <a:solidFill>
                  <a:srgbClr val="202122"/>
                </a:solidFill>
                <a:effectLst/>
                <a:latin typeface="Arial" panose="020B0604020202020204" pitchFamily="34" charset="0"/>
              </a:rPr>
              <a:t>GTA, TAG, AGA, GAG, AGC, GCT, CTG, TGT</a:t>
            </a:r>
            <a:endParaRPr lang="en-IN" b="1" dirty="0"/>
          </a:p>
        </p:txBody>
      </p:sp>
      <p:cxnSp>
        <p:nvCxnSpPr>
          <p:cNvPr id="12" name="Straight Arrow Connector 11">
            <a:extLst>
              <a:ext uri="{FF2B5EF4-FFF2-40B4-BE49-F238E27FC236}">
                <a16:creationId xmlns:a16="http://schemas.microsoft.com/office/drawing/2014/main" id="{25359EEB-10E0-6A30-0FF8-B9766D06AB38}"/>
              </a:ext>
            </a:extLst>
          </p:cNvPr>
          <p:cNvCxnSpPr>
            <a:cxnSpLocks/>
            <a:stCxn id="3" idx="2"/>
            <a:endCxn id="10" idx="0"/>
          </p:cNvCxnSpPr>
          <p:nvPr/>
        </p:nvCxnSpPr>
        <p:spPr>
          <a:xfrm>
            <a:off x="5766635" y="2319936"/>
            <a:ext cx="0" cy="840357"/>
          </a:xfrm>
          <a:prstGeom prst="straightConnector1">
            <a:avLst/>
          </a:prstGeom>
          <a:ln w="381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5" name="Straight Arrow Connector 14">
            <a:extLst>
              <a:ext uri="{FF2B5EF4-FFF2-40B4-BE49-F238E27FC236}">
                <a16:creationId xmlns:a16="http://schemas.microsoft.com/office/drawing/2014/main" id="{F2227A39-E331-726B-9354-AB9FB03407FC}"/>
              </a:ext>
            </a:extLst>
          </p:cNvPr>
          <p:cNvCxnSpPr>
            <a:cxnSpLocks/>
            <a:stCxn id="3" idx="3"/>
            <a:endCxn id="11" idx="0"/>
          </p:cNvCxnSpPr>
          <p:nvPr/>
        </p:nvCxnSpPr>
        <p:spPr>
          <a:xfrm>
            <a:off x="6962273" y="1957813"/>
            <a:ext cx="2672765" cy="1202480"/>
          </a:xfrm>
          <a:prstGeom prst="straightConnector1">
            <a:avLst/>
          </a:prstGeom>
          <a:ln w="381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8" name="Straight Arrow Connector 17">
            <a:extLst>
              <a:ext uri="{FF2B5EF4-FFF2-40B4-BE49-F238E27FC236}">
                <a16:creationId xmlns:a16="http://schemas.microsoft.com/office/drawing/2014/main" id="{A8D4A152-3171-ADDC-A245-D2A96FE2CD6F}"/>
              </a:ext>
            </a:extLst>
          </p:cNvPr>
          <p:cNvCxnSpPr>
            <a:cxnSpLocks/>
          </p:cNvCxnSpPr>
          <p:nvPr/>
        </p:nvCxnSpPr>
        <p:spPr>
          <a:xfrm flipH="1">
            <a:off x="3063039" y="2322964"/>
            <a:ext cx="1533525" cy="2634047"/>
          </a:xfrm>
          <a:prstGeom prst="straightConnector1">
            <a:avLst/>
          </a:prstGeom>
          <a:ln w="381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1" name="Rectangle: Rounded Corners 20">
            <a:extLst>
              <a:ext uri="{FF2B5EF4-FFF2-40B4-BE49-F238E27FC236}">
                <a16:creationId xmlns:a16="http://schemas.microsoft.com/office/drawing/2014/main" id="{9F3BFF7F-30B9-A176-C9A7-13CA0E445A6A}"/>
              </a:ext>
            </a:extLst>
          </p:cNvPr>
          <p:cNvSpPr/>
          <p:nvPr/>
        </p:nvSpPr>
        <p:spPr>
          <a:xfrm>
            <a:off x="1455569" y="4771883"/>
            <a:ext cx="3552826" cy="969901"/>
          </a:xfrm>
          <a:prstGeom prst="roundRect">
            <a:avLst/>
          </a:prstGeom>
          <a:solidFill>
            <a:srgbClr val="FFFF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0" dirty="0">
                <a:solidFill>
                  <a:srgbClr val="202122"/>
                </a:solidFill>
                <a:effectLst/>
                <a:latin typeface="Arial" panose="020B0604020202020204" pitchFamily="34" charset="0"/>
              </a:rPr>
              <a:t>GTAG, TAGA, AGAG, GAGC, AGCT, GCTG, CTGT</a:t>
            </a:r>
            <a:endParaRPr lang="en-IN" b="1" dirty="0"/>
          </a:p>
        </p:txBody>
      </p:sp>
      <p:sp>
        <p:nvSpPr>
          <p:cNvPr id="22" name="Rectangle: Rounded Corners 21">
            <a:extLst>
              <a:ext uri="{FF2B5EF4-FFF2-40B4-BE49-F238E27FC236}">
                <a16:creationId xmlns:a16="http://schemas.microsoft.com/office/drawing/2014/main" id="{593526FD-C34F-31A0-E429-80AB0C899CDF}"/>
              </a:ext>
            </a:extLst>
          </p:cNvPr>
          <p:cNvSpPr/>
          <p:nvPr/>
        </p:nvSpPr>
        <p:spPr>
          <a:xfrm>
            <a:off x="6818523" y="4780012"/>
            <a:ext cx="3552826" cy="969901"/>
          </a:xfrm>
          <a:prstGeom prst="roundRect">
            <a:avLst/>
          </a:prstGeom>
          <a:solidFill>
            <a:srgbClr val="FFFF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0" dirty="0">
                <a:solidFill>
                  <a:srgbClr val="202122"/>
                </a:solidFill>
                <a:effectLst/>
                <a:latin typeface="Arial" panose="020B0604020202020204" pitchFamily="34" charset="0"/>
              </a:rPr>
              <a:t>GTAGA, TAGAG, AGAGC, GAGCT, AGCTG, GCTGT</a:t>
            </a:r>
            <a:endParaRPr lang="en-IN" b="1" dirty="0"/>
          </a:p>
        </p:txBody>
      </p:sp>
      <p:cxnSp>
        <p:nvCxnSpPr>
          <p:cNvPr id="23" name="Straight Arrow Connector 22">
            <a:extLst>
              <a:ext uri="{FF2B5EF4-FFF2-40B4-BE49-F238E27FC236}">
                <a16:creationId xmlns:a16="http://schemas.microsoft.com/office/drawing/2014/main" id="{5E53AFCE-AE9B-E37C-B6B6-C3AAF38EB82B}"/>
              </a:ext>
            </a:extLst>
          </p:cNvPr>
          <p:cNvCxnSpPr>
            <a:cxnSpLocks/>
            <a:endCxn id="22" idx="0"/>
          </p:cNvCxnSpPr>
          <p:nvPr/>
        </p:nvCxnSpPr>
        <p:spPr>
          <a:xfrm>
            <a:off x="6619123" y="2328065"/>
            <a:ext cx="1975813" cy="2451947"/>
          </a:xfrm>
          <a:prstGeom prst="straightConnector1">
            <a:avLst/>
          </a:prstGeom>
          <a:ln w="381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9" name="TextBox 18">
            <a:extLst>
              <a:ext uri="{FF2B5EF4-FFF2-40B4-BE49-F238E27FC236}">
                <a16:creationId xmlns:a16="http://schemas.microsoft.com/office/drawing/2014/main" id="{2096071E-EAEF-B409-4B0D-98D54E81FDE6}"/>
              </a:ext>
            </a:extLst>
          </p:cNvPr>
          <p:cNvSpPr txBox="1"/>
          <p:nvPr/>
        </p:nvSpPr>
        <p:spPr>
          <a:xfrm>
            <a:off x="2796851" y="2158324"/>
            <a:ext cx="814096" cy="369332"/>
          </a:xfrm>
          <a:prstGeom prst="rect">
            <a:avLst/>
          </a:prstGeom>
          <a:noFill/>
        </p:spPr>
        <p:txBody>
          <a:bodyPr wrap="square">
            <a:spAutoFit/>
          </a:bodyPr>
          <a:lstStyle/>
          <a:p>
            <a:r>
              <a:rPr lang="nb-NO" b="1" dirty="0">
                <a:solidFill>
                  <a:srgbClr val="FF0000"/>
                </a:solidFill>
                <a:latin typeface="Arial" panose="020B0604020202020204" pitchFamily="34" charset="0"/>
              </a:rPr>
              <a:t>K = 1</a:t>
            </a:r>
            <a:endParaRPr lang="en-IN" dirty="0">
              <a:solidFill>
                <a:srgbClr val="FF0000"/>
              </a:solidFill>
            </a:endParaRPr>
          </a:p>
        </p:txBody>
      </p:sp>
      <p:sp>
        <p:nvSpPr>
          <p:cNvPr id="20" name="TextBox 19">
            <a:extLst>
              <a:ext uri="{FF2B5EF4-FFF2-40B4-BE49-F238E27FC236}">
                <a16:creationId xmlns:a16="http://schemas.microsoft.com/office/drawing/2014/main" id="{3637287E-9AE5-C782-11D5-78642F1B3AB5}"/>
              </a:ext>
            </a:extLst>
          </p:cNvPr>
          <p:cNvSpPr txBox="1"/>
          <p:nvPr/>
        </p:nvSpPr>
        <p:spPr>
          <a:xfrm>
            <a:off x="5052155" y="2578941"/>
            <a:ext cx="814096" cy="369332"/>
          </a:xfrm>
          <a:prstGeom prst="rect">
            <a:avLst/>
          </a:prstGeom>
          <a:noFill/>
        </p:spPr>
        <p:txBody>
          <a:bodyPr wrap="square">
            <a:spAutoFit/>
          </a:bodyPr>
          <a:lstStyle/>
          <a:p>
            <a:r>
              <a:rPr lang="nb-NO" b="1" dirty="0">
                <a:solidFill>
                  <a:srgbClr val="FF0000"/>
                </a:solidFill>
                <a:latin typeface="Arial" panose="020B0604020202020204" pitchFamily="34" charset="0"/>
              </a:rPr>
              <a:t>K = 2</a:t>
            </a:r>
            <a:endParaRPr lang="en-IN" dirty="0">
              <a:solidFill>
                <a:srgbClr val="FF0000"/>
              </a:solidFill>
            </a:endParaRPr>
          </a:p>
        </p:txBody>
      </p:sp>
      <p:sp>
        <p:nvSpPr>
          <p:cNvPr id="24" name="TextBox 23">
            <a:extLst>
              <a:ext uri="{FF2B5EF4-FFF2-40B4-BE49-F238E27FC236}">
                <a16:creationId xmlns:a16="http://schemas.microsoft.com/office/drawing/2014/main" id="{B4B83164-2ED6-64EF-4DC2-0436E7D51E12}"/>
              </a:ext>
            </a:extLst>
          </p:cNvPr>
          <p:cNvSpPr txBox="1"/>
          <p:nvPr/>
        </p:nvSpPr>
        <p:spPr>
          <a:xfrm>
            <a:off x="8187888" y="2135270"/>
            <a:ext cx="814096" cy="369332"/>
          </a:xfrm>
          <a:prstGeom prst="rect">
            <a:avLst/>
          </a:prstGeom>
          <a:noFill/>
        </p:spPr>
        <p:txBody>
          <a:bodyPr wrap="square">
            <a:spAutoFit/>
          </a:bodyPr>
          <a:lstStyle/>
          <a:p>
            <a:r>
              <a:rPr lang="nb-NO" b="1" dirty="0">
                <a:solidFill>
                  <a:srgbClr val="FF0000"/>
                </a:solidFill>
                <a:latin typeface="Arial" panose="020B0604020202020204" pitchFamily="34" charset="0"/>
              </a:rPr>
              <a:t>K = 3</a:t>
            </a:r>
            <a:endParaRPr lang="en-IN" dirty="0">
              <a:solidFill>
                <a:srgbClr val="FF0000"/>
              </a:solidFill>
            </a:endParaRPr>
          </a:p>
        </p:txBody>
      </p:sp>
      <p:sp>
        <p:nvSpPr>
          <p:cNvPr id="26" name="TextBox 25">
            <a:extLst>
              <a:ext uri="{FF2B5EF4-FFF2-40B4-BE49-F238E27FC236}">
                <a16:creationId xmlns:a16="http://schemas.microsoft.com/office/drawing/2014/main" id="{C5863128-C838-EABF-0662-C214F9827AAF}"/>
              </a:ext>
            </a:extLst>
          </p:cNvPr>
          <p:cNvSpPr txBox="1"/>
          <p:nvPr/>
        </p:nvSpPr>
        <p:spPr>
          <a:xfrm>
            <a:off x="3485187" y="2675344"/>
            <a:ext cx="814096" cy="369332"/>
          </a:xfrm>
          <a:prstGeom prst="rect">
            <a:avLst/>
          </a:prstGeom>
          <a:noFill/>
        </p:spPr>
        <p:txBody>
          <a:bodyPr wrap="square">
            <a:spAutoFit/>
          </a:bodyPr>
          <a:lstStyle/>
          <a:p>
            <a:r>
              <a:rPr lang="nb-NO" b="1" dirty="0">
                <a:solidFill>
                  <a:srgbClr val="FF0000"/>
                </a:solidFill>
                <a:latin typeface="Arial" panose="020B0604020202020204" pitchFamily="34" charset="0"/>
              </a:rPr>
              <a:t>K = 4</a:t>
            </a:r>
            <a:endParaRPr lang="en-IN" dirty="0">
              <a:solidFill>
                <a:srgbClr val="FF0000"/>
              </a:solidFill>
            </a:endParaRPr>
          </a:p>
        </p:txBody>
      </p:sp>
      <p:sp>
        <p:nvSpPr>
          <p:cNvPr id="27" name="TextBox 26">
            <a:extLst>
              <a:ext uri="{FF2B5EF4-FFF2-40B4-BE49-F238E27FC236}">
                <a16:creationId xmlns:a16="http://schemas.microsoft.com/office/drawing/2014/main" id="{844830FC-21FC-6245-3288-466FA0564C8E}"/>
              </a:ext>
            </a:extLst>
          </p:cNvPr>
          <p:cNvSpPr txBox="1"/>
          <p:nvPr/>
        </p:nvSpPr>
        <p:spPr>
          <a:xfrm>
            <a:off x="7199981" y="2675344"/>
            <a:ext cx="814096" cy="369332"/>
          </a:xfrm>
          <a:prstGeom prst="rect">
            <a:avLst/>
          </a:prstGeom>
          <a:noFill/>
        </p:spPr>
        <p:txBody>
          <a:bodyPr wrap="square">
            <a:spAutoFit/>
          </a:bodyPr>
          <a:lstStyle/>
          <a:p>
            <a:r>
              <a:rPr lang="nb-NO" b="1" dirty="0">
                <a:solidFill>
                  <a:srgbClr val="FF0000"/>
                </a:solidFill>
                <a:latin typeface="Arial" panose="020B0604020202020204" pitchFamily="34" charset="0"/>
              </a:rPr>
              <a:t>K = 5</a:t>
            </a:r>
            <a:endParaRPr lang="en-IN" dirty="0">
              <a:solidFill>
                <a:srgbClr val="FF0000"/>
              </a:solidFill>
            </a:endParaRPr>
          </a:p>
        </p:txBody>
      </p:sp>
    </p:spTree>
    <p:extLst>
      <p:ext uri="{BB962C8B-B14F-4D97-AF65-F5344CB8AC3E}">
        <p14:creationId xmlns:p14="http://schemas.microsoft.com/office/powerpoint/2010/main" val="3440680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heel(1)">
                                      <p:cBhvr>
                                        <p:cTn id="7" dur="1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anim calcmode="lin" valueType="num">
                                      <p:cBhvr additive="base">
                                        <p:cTn id="19" dur="500" fill="hold"/>
                                        <p:tgtEl>
                                          <p:spTgt spid="19"/>
                                        </p:tgtEl>
                                        <p:attrNameLst>
                                          <p:attrName>ppt_x</p:attrName>
                                        </p:attrNameLst>
                                      </p:cBhvr>
                                      <p:tavLst>
                                        <p:tav tm="0">
                                          <p:val>
                                            <p:strVal val="#ppt_x"/>
                                          </p:val>
                                        </p:tav>
                                        <p:tav tm="100000">
                                          <p:val>
                                            <p:strVal val="#ppt_x"/>
                                          </p:val>
                                        </p:tav>
                                      </p:tavLst>
                                    </p:anim>
                                    <p:anim calcmode="lin" valueType="num">
                                      <p:cBhvr additive="base">
                                        <p:cTn id="20"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4" presetClass="entr" presetSubtype="10"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randombar(horizontal)">
                                      <p:cBhvr>
                                        <p:cTn id="25" dur="500"/>
                                        <p:tgtEl>
                                          <p:spTgt spid="8"/>
                                        </p:tgtEl>
                                      </p:cBhvr>
                                    </p:animEffect>
                                  </p:childTnLst>
                                </p:cTn>
                              </p:par>
                            </p:childTnLst>
                          </p:cTn>
                        </p:par>
                      </p:childTnLst>
                    </p:cTn>
                  </p:par>
                  <p:par>
                    <p:cTn id="26" fill="hold">
                      <p:stCondLst>
                        <p:cond delay="indefinite"/>
                      </p:stCondLst>
                      <p:childTnLst>
                        <p:par>
                          <p:cTn id="27" fill="hold">
                            <p:stCondLst>
                              <p:cond delay="0"/>
                            </p:stCondLst>
                            <p:childTnLst>
                              <p:par>
                                <p:cTn id="28" presetID="6" presetClass="entr" presetSubtype="16" fill="hold" nodeType="clickEffect">
                                  <p:stCondLst>
                                    <p:cond delay="0"/>
                                  </p:stCondLst>
                                  <p:childTnLst>
                                    <p:set>
                                      <p:cBhvr>
                                        <p:cTn id="29" dur="1" fill="hold">
                                          <p:stCondLst>
                                            <p:cond delay="0"/>
                                          </p:stCondLst>
                                        </p:cTn>
                                        <p:tgtEl>
                                          <p:spTgt spid="8">
                                            <p:txEl>
                                              <p:pRg st="0" end="0"/>
                                            </p:txEl>
                                          </p:spTgt>
                                        </p:tgtEl>
                                        <p:attrNameLst>
                                          <p:attrName>style.visibility</p:attrName>
                                        </p:attrNameLst>
                                      </p:cBhvr>
                                      <p:to>
                                        <p:strVal val="visible"/>
                                      </p:to>
                                    </p:set>
                                    <p:animEffect transition="in" filter="circle(in)">
                                      <p:cBhvr>
                                        <p:cTn id="30" dur="2000"/>
                                        <p:tgtEl>
                                          <p:spTgt spid="8">
                                            <p:txEl>
                                              <p:pRg st="0" end="0"/>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1000"/>
                                        <p:tgtEl>
                                          <p:spTgt spid="12"/>
                                        </p:tgtEl>
                                      </p:cBhvr>
                                    </p:animEffect>
                                    <p:anim calcmode="lin" valueType="num">
                                      <p:cBhvr>
                                        <p:cTn id="36" dur="1000" fill="hold"/>
                                        <p:tgtEl>
                                          <p:spTgt spid="12"/>
                                        </p:tgtEl>
                                        <p:attrNameLst>
                                          <p:attrName>ppt_x</p:attrName>
                                        </p:attrNameLst>
                                      </p:cBhvr>
                                      <p:tavLst>
                                        <p:tav tm="0">
                                          <p:val>
                                            <p:strVal val="#ppt_x"/>
                                          </p:val>
                                        </p:tav>
                                        <p:tav tm="100000">
                                          <p:val>
                                            <p:strVal val="#ppt_x"/>
                                          </p:val>
                                        </p:tav>
                                      </p:tavLst>
                                    </p:anim>
                                    <p:anim calcmode="lin" valueType="num">
                                      <p:cBhvr>
                                        <p:cTn id="37"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grpId="0" nodeType="clickEffect">
                                  <p:stCondLst>
                                    <p:cond delay="0"/>
                                  </p:stCondLst>
                                  <p:childTnLst>
                                    <p:set>
                                      <p:cBhvr>
                                        <p:cTn id="41" dur="1" fill="hold">
                                          <p:stCondLst>
                                            <p:cond delay="0"/>
                                          </p:stCondLst>
                                        </p:cTn>
                                        <p:tgtEl>
                                          <p:spTgt spid="20"/>
                                        </p:tgtEl>
                                        <p:attrNameLst>
                                          <p:attrName>style.visibility</p:attrName>
                                        </p:attrNameLst>
                                      </p:cBhvr>
                                      <p:to>
                                        <p:strVal val="visible"/>
                                      </p:to>
                                    </p:set>
                                    <p:anim calcmode="lin" valueType="num">
                                      <p:cBhvr additive="base">
                                        <p:cTn id="42" dur="500" fill="hold"/>
                                        <p:tgtEl>
                                          <p:spTgt spid="20"/>
                                        </p:tgtEl>
                                        <p:attrNameLst>
                                          <p:attrName>ppt_x</p:attrName>
                                        </p:attrNameLst>
                                      </p:cBhvr>
                                      <p:tavLst>
                                        <p:tav tm="0">
                                          <p:val>
                                            <p:strVal val="#ppt_x"/>
                                          </p:val>
                                        </p:tav>
                                        <p:tav tm="100000">
                                          <p:val>
                                            <p:strVal val="#ppt_x"/>
                                          </p:val>
                                        </p:tav>
                                      </p:tavLst>
                                    </p:anim>
                                    <p:anim calcmode="lin" valueType="num">
                                      <p:cBhvr additive="base">
                                        <p:cTn id="43"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14" presetClass="entr" presetSubtype="10" fill="hold" grpId="0" nodeType="clickEffect">
                                  <p:stCondLst>
                                    <p:cond delay="0"/>
                                  </p:stCondLst>
                                  <p:childTnLst>
                                    <p:set>
                                      <p:cBhvr>
                                        <p:cTn id="47" dur="1" fill="hold">
                                          <p:stCondLst>
                                            <p:cond delay="0"/>
                                          </p:stCondLst>
                                        </p:cTn>
                                        <p:tgtEl>
                                          <p:spTgt spid="10"/>
                                        </p:tgtEl>
                                        <p:attrNameLst>
                                          <p:attrName>style.visibility</p:attrName>
                                        </p:attrNameLst>
                                      </p:cBhvr>
                                      <p:to>
                                        <p:strVal val="visible"/>
                                      </p:to>
                                    </p:set>
                                    <p:animEffect transition="in" filter="randombar(horizontal)">
                                      <p:cBhvr>
                                        <p:cTn id="48" dur="500"/>
                                        <p:tgtEl>
                                          <p:spTgt spid="10"/>
                                        </p:tgtEl>
                                      </p:cBhvr>
                                    </p:animEffect>
                                  </p:childTnLst>
                                </p:cTn>
                              </p:par>
                            </p:childTnLst>
                          </p:cTn>
                        </p:par>
                      </p:childTnLst>
                    </p:cTn>
                  </p:par>
                  <p:par>
                    <p:cTn id="49" fill="hold">
                      <p:stCondLst>
                        <p:cond delay="indefinite"/>
                      </p:stCondLst>
                      <p:childTnLst>
                        <p:par>
                          <p:cTn id="50" fill="hold">
                            <p:stCondLst>
                              <p:cond delay="0"/>
                            </p:stCondLst>
                            <p:childTnLst>
                              <p:par>
                                <p:cTn id="51" presetID="6" presetClass="entr" presetSubtype="16" fill="hold" nodeType="clickEffect">
                                  <p:stCondLst>
                                    <p:cond delay="0"/>
                                  </p:stCondLst>
                                  <p:childTnLst>
                                    <p:set>
                                      <p:cBhvr>
                                        <p:cTn id="52" dur="1" fill="hold">
                                          <p:stCondLst>
                                            <p:cond delay="0"/>
                                          </p:stCondLst>
                                        </p:cTn>
                                        <p:tgtEl>
                                          <p:spTgt spid="10">
                                            <p:txEl>
                                              <p:pRg st="0" end="0"/>
                                            </p:txEl>
                                          </p:spTgt>
                                        </p:tgtEl>
                                        <p:attrNameLst>
                                          <p:attrName>style.visibility</p:attrName>
                                        </p:attrNameLst>
                                      </p:cBhvr>
                                      <p:to>
                                        <p:strVal val="visible"/>
                                      </p:to>
                                    </p:set>
                                    <p:animEffect transition="in" filter="circle(in)">
                                      <p:cBhvr>
                                        <p:cTn id="53" dur="2000"/>
                                        <p:tgtEl>
                                          <p:spTgt spid="10">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42" presetClass="entr" presetSubtype="0" fill="hold" nodeType="clickEffect">
                                  <p:stCondLst>
                                    <p:cond delay="0"/>
                                  </p:stCondLst>
                                  <p:childTnLst>
                                    <p:set>
                                      <p:cBhvr>
                                        <p:cTn id="57" dur="1" fill="hold">
                                          <p:stCondLst>
                                            <p:cond delay="0"/>
                                          </p:stCondLst>
                                        </p:cTn>
                                        <p:tgtEl>
                                          <p:spTgt spid="15"/>
                                        </p:tgtEl>
                                        <p:attrNameLst>
                                          <p:attrName>style.visibility</p:attrName>
                                        </p:attrNameLst>
                                      </p:cBhvr>
                                      <p:to>
                                        <p:strVal val="visible"/>
                                      </p:to>
                                    </p:set>
                                    <p:animEffect transition="in" filter="fade">
                                      <p:cBhvr>
                                        <p:cTn id="58" dur="1000"/>
                                        <p:tgtEl>
                                          <p:spTgt spid="15"/>
                                        </p:tgtEl>
                                      </p:cBhvr>
                                    </p:animEffect>
                                    <p:anim calcmode="lin" valueType="num">
                                      <p:cBhvr>
                                        <p:cTn id="59" dur="1000" fill="hold"/>
                                        <p:tgtEl>
                                          <p:spTgt spid="15"/>
                                        </p:tgtEl>
                                        <p:attrNameLst>
                                          <p:attrName>ppt_x</p:attrName>
                                        </p:attrNameLst>
                                      </p:cBhvr>
                                      <p:tavLst>
                                        <p:tav tm="0">
                                          <p:val>
                                            <p:strVal val="#ppt_x"/>
                                          </p:val>
                                        </p:tav>
                                        <p:tav tm="100000">
                                          <p:val>
                                            <p:strVal val="#ppt_x"/>
                                          </p:val>
                                        </p:tav>
                                      </p:tavLst>
                                    </p:anim>
                                    <p:anim calcmode="lin" valueType="num">
                                      <p:cBhvr>
                                        <p:cTn id="60"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2" presetClass="entr" presetSubtype="4" fill="hold" grpId="0" nodeType="clickEffect">
                                  <p:stCondLst>
                                    <p:cond delay="0"/>
                                  </p:stCondLst>
                                  <p:childTnLst>
                                    <p:set>
                                      <p:cBhvr>
                                        <p:cTn id="64" dur="1" fill="hold">
                                          <p:stCondLst>
                                            <p:cond delay="0"/>
                                          </p:stCondLst>
                                        </p:cTn>
                                        <p:tgtEl>
                                          <p:spTgt spid="24"/>
                                        </p:tgtEl>
                                        <p:attrNameLst>
                                          <p:attrName>style.visibility</p:attrName>
                                        </p:attrNameLst>
                                      </p:cBhvr>
                                      <p:to>
                                        <p:strVal val="visible"/>
                                      </p:to>
                                    </p:set>
                                    <p:anim calcmode="lin" valueType="num">
                                      <p:cBhvr additive="base">
                                        <p:cTn id="65" dur="500" fill="hold"/>
                                        <p:tgtEl>
                                          <p:spTgt spid="24"/>
                                        </p:tgtEl>
                                        <p:attrNameLst>
                                          <p:attrName>ppt_x</p:attrName>
                                        </p:attrNameLst>
                                      </p:cBhvr>
                                      <p:tavLst>
                                        <p:tav tm="0">
                                          <p:val>
                                            <p:strVal val="#ppt_x"/>
                                          </p:val>
                                        </p:tav>
                                        <p:tav tm="100000">
                                          <p:val>
                                            <p:strVal val="#ppt_x"/>
                                          </p:val>
                                        </p:tav>
                                      </p:tavLst>
                                    </p:anim>
                                    <p:anim calcmode="lin" valueType="num">
                                      <p:cBhvr additive="base">
                                        <p:cTn id="66"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14" presetClass="entr" presetSubtype="10" fill="hold" grpId="0" nodeType="clickEffect">
                                  <p:stCondLst>
                                    <p:cond delay="0"/>
                                  </p:stCondLst>
                                  <p:childTnLst>
                                    <p:set>
                                      <p:cBhvr>
                                        <p:cTn id="70" dur="1" fill="hold">
                                          <p:stCondLst>
                                            <p:cond delay="0"/>
                                          </p:stCondLst>
                                        </p:cTn>
                                        <p:tgtEl>
                                          <p:spTgt spid="11"/>
                                        </p:tgtEl>
                                        <p:attrNameLst>
                                          <p:attrName>style.visibility</p:attrName>
                                        </p:attrNameLst>
                                      </p:cBhvr>
                                      <p:to>
                                        <p:strVal val="visible"/>
                                      </p:to>
                                    </p:set>
                                    <p:animEffect transition="in" filter="randombar(horizontal)">
                                      <p:cBhvr>
                                        <p:cTn id="71" dur="500"/>
                                        <p:tgtEl>
                                          <p:spTgt spid="11"/>
                                        </p:tgtEl>
                                      </p:cBhvr>
                                    </p:animEffect>
                                  </p:childTnLst>
                                </p:cTn>
                              </p:par>
                            </p:childTnLst>
                          </p:cTn>
                        </p:par>
                      </p:childTnLst>
                    </p:cTn>
                  </p:par>
                  <p:par>
                    <p:cTn id="72" fill="hold">
                      <p:stCondLst>
                        <p:cond delay="indefinite"/>
                      </p:stCondLst>
                      <p:childTnLst>
                        <p:par>
                          <p:cTn id="73" fill="hold">
                            <p:stCondLst>
                              <p:cond delay="0"/>
                            </p:stCondLst>
                            <p:childTnLst>
                              <p:par>
                                <p:cTn id="74" presetID="6" presetClass="entr" presetSubtype="16" fill="hold" nodeType="clickEffect">
                                  <p:stCondLst>
                                    <p:cond delay="0"/>
                                  </p:stCondLst>
                                  <p:childTnLst>
                                    <p:set>
                                      <p:cBhvr>
                                        <p:cTn id="75" dur="1" fill="hold">
                                          <p:stCondLst>
                                            <p:cond delay="0"/>
                                          </p:stCondLst>
                                        </p:cTn>
                                        <p:tgtEl>
                                          <p:spTgt spid="11">
                                            <p:txEl>
                                              <p:pRg st="0" end="0"/>
                                            </p:txEl>
                                          </p:spTgt>
                                        </p:tgtEl>
                                        <p:attrNameLst>
                                          <p:attrName>style.visibility</p:attrName>
                                        </p:attrNameLst>
                                      </p:cBhvr>
                                      <p:to>
                                        <p:strVal val="visible"/>
                                      </p:to>
                                    </p:set>
                                    <p:animEffect transition="in" filter="circle(in)">
                                      <p:cBhvr>
                                        <p:cTn id="76" dur="2000"/>
                                        <p:tgtEl>
                                          <p:spTgt spid="11">
                                            <p:txEl>
                                              <p:pRg st="0" end="0"/>
                                            </p:txEl>
                                          </p:spTgt>
                                        </p:tgtEl>
                                      </p:cBhvr>
                                    </p:animEffect>
                                  </p:childTnLst>
                                </p:cTn>
                              </p:par>
                            </p:childTnLst>
                          </p:cTn>
                        </p:par>
                      </p:childTnLst>
                    </p:cTn>
                  </p:par>
                  <p:par>
                    <p:cTn id="77" fill="hold">
                      <p:stCondLst>
                        <p:cond delay="indefinite"/>
                      </p:stCondLst>
                      <p:childTnLst>
                        <p:par>
                          <p:cTn id="78" fill="hold">
                            <p:stCondLst>
                              <p:cond delay="0"/>
                            </p:stCondLst>
                            <p:childTnLst>
                              <p:par>
                                <p:cTn id="79" presetID="42" presetClass="entr" presetSubtype="0" fill="hold" nodeType="clickEffect">
                                  <p:stCondLst>
                                    <p:cond delay="0"/>
                                  </p:stCondLst>
                                  <p:childTnLst>
                                    <p:set>
                                      <p:cBhvr>
                                        <p:cTn id="80" dur="1" fill="hold">
                                          <p:stCondLst>
                                            <p:cond delay="0"/>
                                          </p:stCondLst>
                                        </p:cTn>
                                        <p:tgtEl>
                                          <p:spTgt spid="18"/>
                                        </p:tgtEl>
                                        <p:attrNameLst>
                                          <p:attrName>style.visibility</p:attrName>
                                        </p:attrNameLst>
                                      </p:cBhvr>
                                      <p:to>
                                        <p:strVal val="visible"/>
                                      </p:to>
                                    </p:set>
                                    <p:animEffect transition="in" filter="fade">
                                      <p:cBhvr>
                                        <p:cTn id="81" dur="1000"/>
                                        <p:tgtEl>
                                          <p:spTgt spid="18"/>
                                        </p:tgtEl>
                                      </p:cBhvr>
                                    </p:animEffect>
                                    <p:anim calcmode="lin" valueType="num">
                                      <p:cBhvr>
                                        <p:cTn id="82" dur="1000" fill="hold"/>
                                        <p:tgtEl>
                                          <p:spTgt spid="18"/>
                                        </p:tgtEl>
                                        <p:attrNameLst>
                                          <p:attrName>ppt_x</p:attrName>
                                        </p:attrNameLst>
                                      </p:cBhvr>
                                      <p:tavLst>
                                        <p:tav tm="0">
                                          <p:val>
                                            <p:strVal val="#ppt_x"/>
                                          </p:val>
                                        </p:tav>
                                        <p:tav tm="100000">
                                          <p:val>
                                            <p:strVal val="#ppt_x"/>
                                          </p:val>
                                        </p:tav>
                                      </p:tavLst>
                                    </p:anim>
                                    <p:anim calcmode="lin" valueType="num">
                                      <p:cBhvr>
                                        <p:cTn id="83"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84" fill="hold">
                      <p:stCondLst>
                        <p:cond delay="indefinite"/>
                      </p:stCondLst>
                      <p:childTnLst>
                        <p:par>
                          <p:cTn id="85" fill="hold">
                            <p:stCondLst>
                              <p:cond delay="0"/>
                            </p:stCondLst>
                            <p:childTnLst>
                              <p:par>
                                <p:cTn id="86" presetID="2" presetClass="entr" presetSubtype="4" fill="hold" grpId="0" nodeType="clickEffect">
                                  <p:stCondLst>
                                    <p:cond delay="0"/>
                                  </p:stCondLst>
                                  <p:childTnLst>
                                    <p:set>
                                      <p:cBhvr>
                                        <p:cTn id="87" dur="1" fill="hold">
                                          <p:stCondLst>
                                            <p:cond delay="0"/>
                                          </p:stCondLst>
                                        </p:cTn>
                                        <p:tgtEl>
                                          <p:spTgt spid="26"/>
                                        </p:tgtEl>
                                        <p:attrNameLst>
                                          <p:attrName>style.visibility</p:attrName>
                                        </p:attrNameLst>
                                      </p:cBhvr>
                                      <p:to>
                                        <p:strVal val="visible"/>
                                      </p:to>
                                    </p:set>
                                    <p:anim calcmode="lin" valueType="num">
                                      <p:cBhvr additive="base">
                                        <p:cTn id="88" dur="500" fill="hold"/>
                                        <p:tgtEl>
                                          <p:spTgt spid="26"/>
                                        </p:tgtEl>
                                        <p:attrNameLst>
                                          <p:attrName>ppt_x</p:attrName>
                                        </p:attrNameLst>
                                      </p:cBhvr>
                                      <p:tavLst>
                                        <p:tav tm="0">
                                          <p:val>
                                            <p:strVal val="#ppt_x"/>
                                          </p:val>
                                        </p:tav>
                                        <p:tav tm="100000">
                                          <p:val>
                                            <p:strVal val="#ppt_x"/>
                                          </p:val>
                                        </p:tav>
                                      </p:tavLst>
                                    </p:anim>
                                    <p:anim calcmode="lin" valueType="num">
                                      <p:cBhvr additive="base">
                                        <p:cTn id="89"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90" fill="hold">
                      <p:stCondLst>
                        <p:cond delay="indefinite"/>
                      </p:stCondLst>
                      <p:childTnLst>
                        <p:par>
                          <p:cTn id="91" fill="hold">
                            <p:stCondLst>
                              <p:cond delay="0"/>
                            </p:stCondLst>
                            <p:childTnLst>
                              <p:par>
                                <p:cTn id="92" presetID="14" presetClass="entr" presetSubtype="10" fill="hold" grpId="0" nodeType="clickEffect">
                                  <p:stCondLst>
                                    <p:cond delay="0"/>
                                  </p:stCondLst>
                                  <p:childTnLst>
                                    <p:set>
                                      <p:cBhvr>
                                        <p:cTn id="93" dur="1" fill="hold">
                                          <p:stCondLst>
                                            <p:cond delay="0"/>
                                          </p:stCondLst>
                                        </p:cTn>
                                        <p:tgtEl>
                                          <p:spTgt spid="21"/>
                                        </p:tgtEl>
                                        <p:attrNameLst>
                                          <p:attrName>style.visibility</p:attrName>
                                        </p:attrNameLst>
                                      </p:cBhvr>
                                      <p:to>
                                        <p:strVal val="visible"/>
                                      </p:to>
                                    </p:set>
                                    <p:animEffect transition="in" filter="randombar(horizontal)">
                                      <p:cBhvr>
                                        <p:cTn id="94" dur="500"/>
                                        <p:tgtEl>
                                          <p:spTgt spid="21"/>
                                        </p:tgtEl>
                                      </p:cBhvr>
                                    </p:animEffect>
                                  </p:childTnLst>
                                </p:cTn>
                              </p:par>
                            </p:childTnLst>
                          </p:cTn>
                        </p:par>
                      </p:childTnLst>
                    </p:cTn>
                  </p:par>
                  <p:par>
                    <p:cTn id="95" fill="hold">
                      <p:stCondLst>
                        <p:cond delay="indefinite"/>
                      </p:stCondLst>
                      <p:childTnLst>
                        <p:par>
                          <p:cTn id="96" fill="hold">
                            <p:stCondLst>
                              <p:cond delay="0"/>
                            </p:stCondLst>
                            <p:childTnLst>
                              <p:par>
                                <p:cTn id="97" presetID="6" presetClass="entr" presetSubtype="16" fill="hold" nodeType="clickEffect">
                                  <p:stCondLst>
                                    <p:cond delay="0"/>
                                  </p:stCondLst>
                                  <p:childTnLst>
                                    <p:set>
                                      <p:cBhvr>
                                        <p:cTn id="98" dur="1" fill="hold">
                                          <p:stCondLst>
                                            <p:cond delay="0"/>
                                          </p:stCondLst>
                                        </p:cTn>
                                        <p:tgtEl>
                                          <p:spTgt spid="21">
                                            <p:txEl>
                                              <p:pRg st="0" end="0"/>
                                            </p:txEl>
                                          </p:spTgt>
                                        </p:tgtEl>
                                        <p:attrNameLst>
                                          <p:attrName>style.visibility</p:attrName>
                                        </p:attrNameLst>
                                      </p:cBhvr>
                                      <p:to>
                                        <p:strVal val="visible"/>
                                      </p:to>
                                    </p:set>
                                    <p:animEffect transition="in" filter="circle(in)">
                                      <p:cBhvr>
                                        <p:cTn id="99" dur="2000"/>
                                        <p:tgtEl>
                                          <p:spTgt spid="21">
                                            <p:txEl>
                                              <p:pRg st="0" end="0"/>
                                            </p:txEl>
                                          </p:spTgt>
                                        </p:tgtEl>
                                      </p:cBhvr>
                                    </p:animEffect>
                                  </p:childTnLst>
                                </p:cTn>
                              </p:par>
                            </p:childTnLst>
                          </p:cTn>
                        </p:par>
                      </p:childTnLst>
                    </p:cTn>
                  </p:par>
                  <p:par>
                    <p:cTn id="100" fill="hold">
                      <p:stCondLst>
                        <p:cond delay="indefinite"/>
                      </p:stCondLst>
                      <p:childTnLst>
                        <p:par>
                          <p:cTn id="101" fill="hold">
                            <p:stCondLst>
                              <p:cond delay="0"/>
                            </p:stCondLst>
                            <p:childTnLst>
                              <p:par>
                                <p:cTn id="102" presetID="42" presetClass="entr" presetSubtype="0" fill="hold" nodeType="clickEffect">
                                  <p:stCondLst>
                                    <p:cond delay="0"/>
                                  </p:stCondLst>
                                  <p:childTnLst>
                                    <p:set>
                                      <p:cBhvr>
                                        <p:cTn id="103" dur="1" fill="hold">
                                          <p:stCondLst>
                                            <p:cond delay="0"/>
                                          </p:stCondLst>
                                        </p:cTn>
                                        <p:tgtEl>
                                          <p:spTgt spid="23"/>
                                        </p:tgtEl>
                                        <p:attrNameLst>
                                          <p:attrName>style.visibility</p:attrName>
                                        </p:attrNameLst>
                                      </p:cBhvr>
                                      <p:to>
                                        <p:strVal val="visible"/>
                                      </p:to>
                                    </p:set>
                                    <p:animEffect transition="in" filter="fade">
                                      <p:cBhvr>
                                        <p:cTn id="104" dur="1000"/>
                                        <p:tgtEl>
                                          <p:spTgt spid="23"/>
                                        </p:tgtEl>
                                      </p:cBhvr>
                                    </p:animEffect>
                                    <p:anim calcmode="lin" valueType="num">
                                      <p:cBhvr>
                                        <p:cTn id="105" dur="1000" fill="hold"/>
                                        <p:tgtEl>
                                          <p:spTgt spid="23"/>
                                        </p:tgtEl>
                                        <p:attrNameLst>
                                          <p:attrName>ppt_x</p:attrName>
                                        </p:attrNameLst>
                                      </p:cBhvr>
                                      <p:tavLst>
                                        <p:tav tm="0">
                                          <p:val>
                                            <p:strVal val="#ppt_x"/>
                                          </p:val>
                                        </p:tav>
                                        <p:tav tm="100000">
                                          <p:val>
                                            <p:strVal val="#ppt_x"/>
                                          </p:val>
                                        </p:tav>
                                      </p:tavLst>
                                    </p:anim>
                                    <p:anim calcmode="lin" valueType="num">
                                      <p:cBhvr>
                                        <p:cTn id="106"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107" fill="hold">
                      <p:stCondLst>
                        <p:cond delay="indefinite"/>
                      </p:stCondLst>
                      <p:childTnLst>
                        <p:par>
                          <p:cTn id="108" fill="hold">
                            <p:stCondLst>
                              <p:cond delay="0"/>
                            </p:stCondLst>
                            <p:childTnLst>
                              <p:par>
                                <p:cTn id="109" presetID="2" presetClass="entr" presetSubtype="4" fill="hold" grpId="0" nodeType="clickEffect">
                                  <p:stCondLst>
                                    <p:cond delay="0"/>
                                  </p:stCondLst>
                                  <p:childTnLst>
                                    <p:set>
                                      <p:cBhvr>
                                        <p:cTn id="110" dur="1" fill="hold">
                                          <p:stCondLst>
                                            <p:cond delay="0"/>
                                          </p:stCondLst>
                                        </p:cTn>
                                        <p:tgtEl>
                                          <p:spTgt spid="27"/>
                                        </p:tgtEl>
                                        <p:attrNameLst>
                                          <p:attrName>style.visibility</p:attrName>
                                        </p:attrNameLst>
                                      </p:cBhvr>
                                      <p:to>
                                        <p:strVal val="visible"/>
                                      </p:to>
                                    </p:set>
                                    <p:anim calcmode="lin" valueType="num">
                                      <p:cBhvr additive="base">
                                        <p:cTn id="111" dur="500" fill="hold"/>
                                        <p:tgtEl>
                                          <p:spTgt spid="27"/>
                                        </p:tgtEl>
                                        <p:attrNameLst>
                                          <p:attrName>ppt_x</p:attrName>
                                        </p:attrNameLst>
                                      </p:cBhvr>
                                      <p:tavLst>
                                        <p:tav tm="0">
                                          <p:val>
                                            <p:strVal val="#ppt_x"/>
                                          </p:val>
                                        </p:tav>
                                        <p:tav tm="100000">
                                          <p:val>
                                            <p:strVal val="#ppt_x"/>
                                          </p:val>
                                        </p:tav>
                                      </p:tavLst>
                                    </p:anim>
                                    <p:anim calcmode="lin" valueType="num">
                                      <p:cBhvr additive="base">
                                        <p:cTn id="112"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113" fill="hold">
                      <p:stCondLst>
                        <p:cond delay="indefinite"/>
                      </p:stCondLst>
                      <p:childTnLst>
                        <p:par>
                          <p:cTn id="114" fill="hold">
                            <p:stCondLst>
                              <p:cond delay="0"/>
                            </p:stCondLst>
                            <p:childTnLst>
                              <p:par>
                                <p:cTn id="115" presetID="14" presetClass="entr" presetSubtype="10" fill="hold" grpId="0" nodeType="clickEffect">
                                  <p:stCondLst>
                                    <p:cond delay="0"/>
                                  </p:stCondLst>
                                  <p:childTnLst>
                                    <p:set>
                                      <p:cBhvr>
                                        <p:cTn id="116" dur="1" fill="hold">
                                          <p:stCondLst>
                                            <p:cond delay="0"/>
                                          </p:stCondLst>
                                        </p:cTn>
                                        <p:tgtEl>
                                          <p:spTgt spid="22"/>
                                        </p:tgtEl>
                                        <p:attrNameLst>
                                          <p:attrName>style.visibility</p:attrName>
                                        </p:attrNameLst>
                                      </p:cBhvr>
                                      <p:to>
                                        <p:strVal val="visible"/>
                                      </p:to>
                                    </p:set>
                                    <p:animEffect transition="in" filter="randombar(horizontal)">
                                      <p:cBhvr>
                                        <p:cTn id="117" dur="500"/>
                                        <p:tgtEl>
                                          <p:spTgt spid="22"/>
                                        </p:tgtEl>
                                      </p:cBhvr>
                                    </p:animEffect>
                                  </p:childTnLst>
                                </p:cTn>
                              </p:par>
                            </p:childTnLst>
                          </p:cTn>
                        </p:par>
                      </p:childTnLst>
                    </p:cTn>
                  </p:par>
                  <p:par>
                    <p:cTn id="118" fill="hold">
                      <p:stCondLst>
                        <p:cond delay="indefinite"/>
                      </p:stCondLst>
                      <p:childTnLst>
                        <p:par>
                          <p:cTn id="119" fill="hold">
                            <p:stCondLst>
                              <p:cond delay="0"/>
                            </p:stCondLst>
                            <p:childTnLst>
                              <p:par>
                                <p:cTn id="120" presetID="6" presetClass="entr" presetSubtype="16" fill="hold" nodeType="clickEffect">
                                  <p:stCondLst>
                                    <p:cond delay="0"/>
                                  </p:stCondLst>
                                  <p:childTnLst>
                                    <p:set>
                                      <p:cBhvr>
                                        <p:cTn id="121" dur="1" fill="hold">
                                          <p:stCondLst>
                                            <p:cond delay="0"/>
                                          </p:stCondLst>
                                        </p:cTn>
                                        <p:tgtEl>
                                          <p:spTgt spid="22">
                                            <p:txEl>
                                              <p:pRg st="0" end="0"/>
                                            </p:txEl>
                                          </p:spTgt>
                                        </p:tgtEl>
                                        <p:attrNameLst>
                                          <p:attrName>style.visibility</p:attrName>
                                        </p:attrNameLst>
                                      </p:cBhvr>
                                      <p:to>
                                        <p:strVal val="visible"/>
                                      </p:to>
                                    </p:set>
                                    <p:animEffect transition="in" filter="circle(in)">
                                      <p:cBhvr>
                                        <p:cTn id="122" dur="2000"/>
                                        <p:tgtEl>
                                          <p:spTgt spid="2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10" grpId="0" animBg="1"/>
      <p:bldP spid="11" grpId="0" animBg="1"/>
      <p:bldP spid="21" grpId="0" animBg="1"/>
      <p:bldP spid="22" grpId="0" animBg="1"/>
      <p:bldP spid="19" grpId="0"/>
      <p:bldP spid="20" grpId="0"/>
      <p:bldP spid="24" grpId="0"/>
      <p:bldP spid="26" grpId="0"/>
      <p:bldP spid="2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1D12429-66BB-5986-0153-A162D0891CF2}"/>
              </a:ext>
            </a:extLst>
          </p:cNvPr>
          <p:cNvSpPr>
            <a:spLocks noGrp="1"/>
          </p:cNvSpPr>
          <p:nvPr>
            <p:ph type="body" sz="quarter" idx="10"/>
          </p:nvPr>
        </p:nvSpPr>
        <p:spPr>
          <a:xfrm>
            <a:off x="654149" y="86385"/>
            <a:ext cx="11573197" cy="724247"/>
          </a:xfrm>
        </p:spPr>
        <p:txBody>
          <a:bodyPr/>
          <a:lstStyle/>
          <a:p>
            <a:endParaRPr lang="en-US" sz="4400" b="1" dirty="0"/>
          </a:p>
          <a:p>
            <a:r>
              <a:rPr lang="en-US" sz="4400" b="1" dirty="0"/>
              <a:t>COUNT VECTORIZER</a:t>
            </a:r>
            <a:endParaRPr lang="en-IN" sz="4400" b="1" dirty="0"/>
          </a:p>
          <a:p>
            <a:endParaRPr lang="en-IN" sz="4400" b="1" dirty="0">
              <a:latin typeface="Time new roman"/>
            </a:endParaRPr>
          </a:p>
        </p:txBody>
      </p:sp>
      <p:sp>
        <p:nvSpPr>
          <p:cNvPr id="10" name="Round Same Side Corner Rectangle 3">
            <a:extLst>
              <a:ext uri="{FF2B5EF4-FFF2-40B4-BE49-F238E27FC236}">
                <a16:creationId xmlns:a16="http://schemas.microsoft.com/office/drawing/2014/main" id="{6F677A26-48BF-1341-9334-E3F794DCE39D}"/>
              </a:ext>
            </a:extLst>
          </p:cNvPr>
          <p:cNvSpPr/>
          <p:nvPr/>
        </p:nvSpPr>
        <p:spPr>
          <a:xfrm rot="10800000">
            <a:off x="844476" y="3274555"/>
            <a:ext cx="364658" cy="363381"/>
          </a:xfrm>
          <a:custGeom>
            <a:avLst/>
            <a:gdLst/>
            <a:ahLst/>
            <a:cxnLst/>
            <a:rect l="l" t="t" r="r" b="b"/>
            <a:pathLst>
              <a:path w="3974354" h="3960441">
                <a:moveTo>
                  <a:pt x="2479094" y="2176758"/>
                </a:moveTo>
                <a:lnTo>
                  <a:pt x="1505494" y="2176758"/>
                </a:lnTo>
                <a:lnTo>
                  <a:pt x="452687" y="932202"/>
                </a:lnTo>
                <a:cubicBezTo>
                  <a:pt x="416690" y="904368"/>
                  <a:pt x="386967" y="869252"/>
                  <a:pt x="365331" y="828935"/>
                </a:cubicBezTo>
                <a:lnTo>
                  <a:pt x="351150" y="812172"/>
                </a:lnTo>
                <a:lnTo>
                  <a:pt x="356232" y="812172"/>
                </a:lnTo>
                <a:cubicBezTo>
                  <a:pt x="326255" y="758500"/>
                  <a:pt x="310210" y="696547"/>
                  <a:pt x="310210" y="630847"/>
                </a:cubicBezTo>
                <a:lnTo>
                  <a:pt x="310210" y="494902"/>
                </a:lnTo>
                <a:cubicBezTo>
                  <a:pt x="310210" y="351890"/>
                  <a:pt x="426144" y="235956"/>
                  <a:pt x="569156" y="235956"/>
                </a:cubicBezTo>
                <a:lnTo>
                  <a:pt x="3405201" y="235956"/>
                </a:lnTo>
                <a:cubicBezTo>
                  <a:pt x="3548213" y="235956"/>
                  <a:pt x="3664147" y="351890"/>
                  <a:pt x="3664147" y="494902"/>
                </a:cubicBezTo>
                <a:lnTo>
                  <a:pt x="3664147" y="630847"/>
                </a:lnTo>
                <a:cubicBezTo>
                  <a:pt x="3664147" y="696547"/>
                  <a:pt x="3648102" y="758500"/>
                  <a:pt x="3618125" y="812172"/>
                </a:cubicBezTo>
                <a:lnTo>
                  <a:pt x="3633438" y="812172"/>
                </a:lnTo>
                <a:close/>
                <a:moveTo>
                  <a:pt x="2377107" y="3672408"/>
                </a:moveTo>
                <a:lnTo>
                  <a:pt x="2377107" y="2447804"/>
                </a:lnTo>
                <a:lnTo>
                  <a:pt x="3735479" y="805811"/>
                </a:lnTo>
                <a:lnTo>
                  <a:pt x="3722860" y="805811"/>
                </a:lnTo>
                <a:cubicBezTo>
                  <a:pt x="3765801" y="737693"/>
                  <a:pt x="3789650" y="656896"/>
                  <a:pt x="3789650" y="570528"/>
                </a:cubicBezTo>
                <a:lnTo>
                  <a:pt x="3789650" y="412481"/>
                </a:lnTo>
                <a:cubicBezTo>
                  <a:pt x="3789650" y="246218"/>
                  <a:pt x="3654868" y="111436"/>
                  <a:pt x="3488605" y="111436"/>
                </a:cubicBezTo>
                <a:lnTo>
                  <a:pt x="467214" y="111436"/>
                </a:lnTo>
                <a:cubicBezTo>
                  <a:pt x="300951" y="111436"/>
                  <a:pt x="166169" y="246218"/>
                  <a:pt x="166169" y="412481"/>
                </a:cubicBezTo>
                <a:lnTo>
                  <a:pt x="166169" y="570527"/>
                </a:lnTo>
                <a:cubicBezTo>
                  <a:pt x="166169" y="715183"/>
                  <a:pt x="233072" y="844212"/>
                  <a:pt x="338922" y="926745"/>
                </a:cubicBezTo>
                <a:lnTo>
                  <a:pt x="1585536" y="2433646"/>
                </a:lnTo>
                <a:lnTo>
                  <a:pt x="1585536" y="3672408"/>
                </a:lnTo>
                <a:close/>
                <a:moveTo>
                  <a:pt x="2606109" y="3960441"/>
                </a:moveTo>
                <a:lnTo>
                  <a:pt x="1397478" y="3960441"/>
                </a:lnTo>
                <a:cubicBezTo>
                  <a:pt x="1333543" y="3960441"/>
                  <a:pt x="1281713" y="3900944"/>
                  <a:pt x="1281713" y="3827550"/>
                </a:cubicBezTo>
                <a:lnTo>
                  <a:pt x="1281714" y="3827550"/>
                </a:lnTo>
                <a:cubicBezTo>
                  <a:pt x="1281714" y="3754157"/>
                  <a:pt x="1333544" y="3694659"/>
                  <a:pt x="1397479" y="3694659"/>
                </a:cubicBezTo>
                <a:lnTo>
                  <a:pt x="1459569" y="3694659"/>
                </a:lnTo>
                <a:lnTo>
                  <a:pt x="1459569" y="2562641"/>
                </a:lnTo>
                <a:lnTo>
                  <a:pt x="1459264" y="2562641"/>
                </a:lnTo>
                <a:lnTo>
                  <a:pt x="181140" y="958944"/>
                </a:lnTo>
                <a:cubicBezTo>
                  <a:pt x="70395" y="862399"/>
                  <a:pt x="0" y="709284"/>
                  <a:pt x="0" y="537296"/>
                </a:cubicBezTo>
                <a:lnTo>
                  <a:pt x="0" y="352326"/>
                </a:lnTo>
                <a:cubicBezTo>
                  <a:pt x="0" y="157742"/>
                  <a:pt x="137413" y="0"/>
                  <a:pt x="306921" y="0"/>
                </a:cubicBezTo>
                <a:lnTo>
                  <a:pt x="3667433" y="0"/>
                </a:lnTo>
                <a:cubicBezTo>
                  <a:pt x="3836941" y="0"/>
                  <a:pt x="3974354" y="157742"/>
                  <a:pt x="3974354" y="352326"/>
                </a:cubicBezTo>
                <a:lnTo>
                  <a:pt x="3974354" y="537296"/>
                </a:lnTo>
                <a:cubicBezTo>
                  <a:pt x="3974354" y="707106"/>
                  <a:pt x="3905732" y="858516"/>
                  <a:pt x="3797273" y="955099"/>
                </a:cubicBezTo>
                <a:lnTo>
                  <a:pt x="2516085" y="2562641"/>
                </a:lnTo>
                <a:lnTo>
                  <a:pt x="2514788" y="2562641"/>
                </a:lnTo>
                <a:lnTo>
                  <a:pt x="2514788" y="3694660"/>
                </a:lnTo>
                <a:lnTo>
                  <a:pt x="2606109" y="3694660"/>
                </a:lnTo>
                <a:cubicBezTo>
                  <a:pt x="2670044" y="3694660"/>
                  <a:pt x="2721874" y="3754158"/>
                  <a:pt x="2721874" y="3827551"/>
                </a:cubicBezTo>
                <a:cubicBezTo>
                  <a:pt x="2721874" y="3900944"/>
                  <a:pt x="2670044" y="3960441"/>
                  <a:pt x="2606109" y="396044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1" name="Oval 19">
            <a:extLst>
              <a:ext uri="{FF2B5EF4-FFF2-40B4-BE49-F238E27FC236}">
                <a16:creationId xmlns:a16="http://schemas.microsoft.com/office/drawing/2014/main" id="{57B91580-2A16-2C9E-DD55-EC7EBFB615AC}"/>
              </a:ext>
            </a:extLst>
          </p:cNvPr>
          <p:cNvSpPr/>
          <p:nvPr/>
        </p:nvSpPr>
        <p:spPr>
          <a:xfrm rot="7840081">
            <a:off x="1859450" y="4936738"/>
            <a:ext cx="463786" cy="395625"/>
          </a:xfrm>
          <a:custGeom>
            <a:avLst/>
            <a:gdLst/>
            <a:ahLst/>
            <a:cxnLst/>
            <a:rect l="l" t="t" r="r" b="b"/>
            <a:pathLst>
              <a:path w="4290840" h="3660228">
                <a:moveTo>
                  <a:pt x="2325835" y="1430901"/>
                </a:moveTo>
                <a:cubicBezTo>
                  <a:pt x="2336670" y="1441414"/>
                  <a:pt x="2351639" y="1447919"/>
                  <a:pt x="2368172" y="1447919"/>
                </a:cubicBezTo>
                <a:cubicBezTo>
                  <a:pt x="2401241" y="1447919"/>
                  <a:pt x="2428048" y="1421905"/>
                  <a:pt x="2428048" y="1389815"/>
                </a:cubicBezTo>
                <a:lnTo>
                  <a:pt x="2428048" y="290423"/>
                </a:lnTo>
                <a:cubicBezTo>
                  <a:pt x="2428048" y="258334"/>
                  <a:pt x="2401241" y="232319"/>
                  <a:pt x="2368173" y="232320"/>
                </a:cubicBezTo>
                <a:cubicBezTo>
                  <a:pt x="2335105" y="232319"/>
                  <a:pt x="2308298" y="258334"/>
                  <a:pt x="2308298" y="290424"/>
                </a:cubicBezTo>
                <a:lnTo>
                  <a:pt x="2308298" y="1389814"/>
                </a:lnTo>
                <a:cubicBezTo>
                  <a:pt x="2308297" y="1405860"/>
                  <a:pt x="2314999" y="1420385"/>
                  <a:pt x="2325835" y="1430901"/>
                </a:cubicBezTo>
                <a:close/>
                <a:moveTo>
                  <a:pt x="1712446" y="1346642"/>
                </a:moveTo>
                <a:cubicBezTo>
                  <a:pt x="1591450" y="1204364"/>
                  <a:pt x="1518764" y="1021961"/>
                  <a:pt x="1518764" y="823084"/>
                </a:cubicBezTo>
                <a:cubicBezTo>
                  <a:pt x="1518764" y="368507"/>
                  <a:pt x="1898505" y="1"/>
                  <a:pt x="2366939" y="0"/>
                </a:cubicBezTo>
                <a:cubicBezTo>
                  <a:pt x="2835373" y="1"/>
                  <a:pt x="3215115" y="368508"/>
                  <a:pt x="3215114" y="823084"/>
                </a:cubicBezTo>
                <a:cubicBezTo>
                  <a:pt x="3215114" y="1277660"/>
                  <a:pt x="2835373" y="1646168"/>
                  <a:pt x="2366939" y="1646167"/>
                </a:cubicBezTo>
                <a:cubicBezTo>
                  <a:pt x="2132723" y="1646167"/>
                  <a:pt x="1920679" y="1554040"/>
                  <a:pt x="1767189" y="1405093"/>
                </a:cubicBezTo>
                <a:cubicBezTo>
                  <a:pt x="1748003" y="1386474"/>
                  <a:pt x="1729732" y="1366968"/>
                  <a:pt x="1712446" y="1346642"/>
                </a:cubicBezTo>
                <a:close/>
                <a:moveTo>
                  <a:pt x="2442785" y="3276067"/>
                </a:moveTo>
                <a:cubicBezTo>
                  <a:pt x="2452539" y="3288725"/>
                  <a:pt x="2467121" y="3297661"/>
                  <a:pt x="2484220" y="3299876"/>
                </a:cubicBezTo>
                <a:lnTo>
                  <a:pt x="3567493" y="3440235"/>
                </a:lnTo>
                <a:cubicBezTo>
                  <a:pt x="3601691" y="3444665"/>
                  <a:pt x="3633005" y="3420535"/>
                  <a:pt x="3637436" y="3386337"/>
                </a:cubicBezTo>
                <a:lnTo>
                  <a:pt x="3638507" y="3378082"/>
                </a:lnTo>
                <a:cubicBezTo>
                  <a:pt x="3642938" y="3343884"/>
                  <a:pt x="3618808" y="3312570"/>
                  <a:pt x="3584610" y="3308139"/>
                </a:cubicBezTo>
                <a:cubicBezTo>
                  <a:pt x="3223518" y="3261353"/>
                  <a:pt x="2862428" y="3214566"/>
                  <a:pt x="2501336" y="3167780"/>
                </a:cubicBezTo>
                <a:cubicBezTo>
                  <a:pt x="2467138" y="3163349"/>
                  <a:pt x="2435824" y="3187479"/>
                  <a:pt x="2431392" y="3221677"/>
                </a:cubicBezTo>
                <a:lnTo>
                  <a:pt x="2430323" y="3229933"/>
                </a:lnTo>
                <a:cubicBezTo>
                  <a:pt x="2428107" y="3247032"/>
                  <a:pt x="2433032" y="3263410"/>
                  <a:pt x="2442785" y="3276067"/>
                </a:cubicBezTo>
                <a:close/>
                <a:moveTo>
                  <a:pt x="2077965" y="3502921"/>
                </a:moveTo>
                <a:cubicBezTo>
                  <a:pt x="2211151" y="3366898"/>
                  <a:pt x="2317658" y="3113548"/>
                  <a:pt x="2352262" y="2815726"/>
                </a:cubicBezTo>
                <a:cubicBezTo>
                  <a:pt x="2386865" y="2517903"/>
                  <a:pt x="2341165" y="2247898"/>
                  <a:pt x="2242534" y="2086510"/>
                </a:cubicBezTo>
                <a:lnTo>
                  <a:pt x="3638641" y="2239266"/>
                </a:lnTo>
                <a:cubicBezTo>
                  <a:pt x="4041695" y="2283368"/>
                  <a:pt x="4331596" y="2636192"/>
                  <a:pt x="4286150" y="3027324"/>
                </a:cubicBezTo>
                <a:cubicBezTo>
                  <a:pt x="4240705" y="3418455"/>
                  <a:pt x="3877125" y="3699778"/>
                  <a:pt x="3474071" y="3655676"/>
                </a:cubicBezTo>
                <a:close/>
                <a:moveTo>
                  <a:pt x="554154" y="3094005"/>
                </a:moveTo>
                <a:cubicBezTo>
                  <a:pt x="563899" y="3106651"/>
                  <a:pt x="578469" y="3115580"/>
                  <a:pt x="595552" y="3117793"/>
                </a:cubicBezTo>
                <a:lnTo>
                  <a:pt x="1844342" y="3279597"/>
                </a:lnTo>
                <a:cubicBezTo>
                  <a:pt x="1878509" y="3284024"/>
                  <a:pt x="1909796" y="3259914"/>
                  <a:pt x="1914223" y="3225747"/>
                </a:cubicBezTo>
                <a:lnTo>
                  <a:pt x="1915292" y="3217498"/>
                </a:lnTo>
                <a:cubicBezTo>
                  <a:pt x="1919719" y="3183330"/>
                  <a:pt x="1895610" y="3152043"/>
                  <a:pt x="1861442" y="3147616"/>
                </a:cubicBezTo>
                <a:lnTo>
                  <a:pt x="612653" y="2985812"/>
                </a:lnTo>
                <a:cubicBezTo>
                  <a:pt x="578485" y="2981385"/>
                  <a:pt x="547198" y="3005495"/>
                  <a:pt x="542771" y="3039662"/>
                </a:cubicBezTo>
                <a:lnTo>
                  <a:pt x="541702" y="3047911"/>
                </a:lnTo>
                <a:cubicBezTo>
                  <a:pt x="539489" y="3064995"/>
                  <a:pt x="544409" y="3081359"/>
                  <a:pt x="554154" y="3094005"/>
                </a:cubicBezTo>
                <a:close/>
                <a:moveTo>
                  <a:pt x="160256" y="3083028"/>
                </a:moveTo>
                <a:cubicBezTo>
                  <a:pt x="43080" y="2940417"/>
                  <a:pt x="-18033" y="2754428"/>
                  <a:pt x="4690" y="2558864"/>
                </a:cubicBezTo>
                <a:cubicBezTo>
                  <a:pt x="50134" y="2167732"/>
                  <a:pt x="413715" y="1886409"/>
                  <a:pt x="816769" y="1930509"/>
                </a:cubicBezTo>
                <a:lnTo>
                  <a:pt x="2159669" y="2077444"/>
                </a:lnTo>
                <a:cubicBezTo>
                  <a:pt x="2252567" y="2248534"/>
                  <a:pt x="2291731" y="2517583"/>
                  <a:pt x="2258286" y="2805444"/>
                </a:cubicBezTo>
                <a:cubicBezTo>
                  <a:pt x="2224840" y="3093304"/>
                  <a:pt x="2124922" y="3347135"/>
                  <a:pt x="1995098" y="3493855"/>
                </a:cubicBezTo>
                <a:lnTo>
                  <a:pt x="652198" y="3346920"/>
                </a:lnTo>
                <a:cubicBezTo>
                  <a:pt x="450671" y="3324868"/>
                  <a:pt x="277431" y="3225638"/>
                  <a:pt x="160256" y="308302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cs typeface="Arial" pitchFamily="34" charset="0"/>
            </a:endParaRPr>
          </a:p>
        </p:txBody>
      </p:sp>
      <p:sp>
        <p:nvSpPr>
          <p:cNvPr id="14" name="Text Placeholder 1">
            <a:extLst>
              <a:ext uri="{FF2B5EF4-FFF2-40B4-BE49-F238E27FC236}">
                <a16:creationId xmlns:a16="http://schemas.microsoft.com/office/drawing/2014/main" id="{5C78C749-A629-1549-8D14-3EA1199AFC47}"/>
              </a:ext>
            </a:extLst>
          </p:cNvPr>
          <p:cNvSpPr txBox="1">
            <a:spLocks/>
          </p:cNvSpPr>
          <p:nvPr/>
        </p:nvSpPr>
        <p:spPr>
          <a:xfrm>
            <a:off x="790062" y="1655061"/>
            <a:ext cx="3204882" cy="1326617"/>
          </a:xfrm>
          <a:prstGeom prst="rect">
            <a:avLst/>
          </a:prstGeom>
        </p:spPr>
        <p:txBody>
          <a:bodyPr anchor="ctr"/>
          <a:lstStyle>
            <a:lvl1pPr marL="0" indent="0" algn="ctr" defTabSz="914400" rtl="0" eaLnBrk="1" latinLnBrk="0" hangingPunct="1">
              <a:lnSpc>
                <a:spcPct val="90000"/>
              </a:lnSpc>
              <a:spcBef>
                <a:spcPts val="1000"/>
              </a:spcBef>
              <a:buFont typeface="Arial" panose="020B0604020202020204" pitchFamily="34" charset="0"/>
              <a:buNone/>
              <a:defRPr sz="5400" b="0" kern="1200" baseline="0">
                <a:solidFill>
                  <a:schemeClr val="tx1">
                    <a:lumMod val="85000"/>
                    <a:lumOff val="15000"/>
                  </a:schemeClr>
                </a:solidFill>
                <a:latin typeface="+mj-lt"/>
                <a:ea typeface="+mn-ea"/>
                <a:cs typeface="Arial"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endParaRPr lang="en-IN" sz="1800" dirty="0">
              <a:latin typeface="Time new roman"/>
            </a:endParaRPr>
          </a:p>
        </p:txBody>
      </p:sp>
      <p:sp>
        <p:nvSpPr>
          <p:cNvPr id="15" name="Rectangle 14">
            <a:extLst>
              <a:ext uri="{FF2B5EF4-FFF2-40B4-BE49-F238E27FC236}">
                <a16:creationId xmlns:a16="http://schemas.microsoft.com/office/drawing/2014/main" id="{AE852169-5387-2997-AA77-ED7B85E45A23}"/>
              </a:ext>
            </a:extLst>
          </p:cNvPr>
          <p:cNvSpPr/>
          <p:nvPr/>
        </p:nvSpPr>
        <p:spPr>
          <a:xfrm>
            <a:off x="4601221" y="1630135"/>
            <a:ext cx="1428750" cy="5463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Time new roman"/>
              </a:rPr>
              <a:t>K = 3</a:t>
            </a:r>
            <a:endParaRPr lang="en-IN" sz="2400" b="1" dirty="0">
              <a:latin typeface="Time new roman"/>
            </a:endParaRPr>
          </a:p>
        </p:txBody>
      </p:sp>
      <p:sp>
        <p:nvSpPr>
          <p:cNvPr id="3" name="Rectangle: Rounded Corners 2">
            <a:extLst>
              <a:ext uri="{FF2B5EF4-FFF2-40B4-BE49-F238E27FC236}">
                <a16:creationId xmlns:a16="http://schemas.microsoft.com/office/drawing/2014/main" id="{C0BE0F88-3523-D984-28D9-B53C89852584}"/>
              </a:ext>
            </a:extLst>
          </p:cNvPr>
          <p:cNvSpPr/>
          <p:nvPr/>
        </p:nvSpPr>
        <p:spPr>
          <a:xfrm>
            <a:off x="6411274" y="1153069"/>
            <a:ext cx="2753270" cy="132661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Time new roman"/>
              </a:rPr>
              <a:t>S1 : </a:t>
            </a:r>
            <a:r>
              <a:rPr lang="en-US" sz="2000" b="1" dirty="0" err="1">
                <a:latin typeface="Time new roman"/>
              </a:rPr>
              <a:t>atc</a:t>
            </a:r>
            <a:r>
              <a:rPr lang="en-US" sz="2000" b="1" dirty="0">
                <a:latin typeface="Time new roman"/>
              </a:rPr>
              <a:t>, </a:t>
            </a:r>
            <a:r>
              <a:rPr lang="en-US" sz="2000" b="1" dirty="0" err="1">
                <a:latin typeface="Time new roman"/>
              </a:rPr>
              <a:t>tcg</a:t>
            </a:r>
            <a:r>
              <a:rPr lang="en-US" sz="2000" b="1" dirty="0">
                <a:latin typeface="Time new roman"/>
              </a:rPr>
              <a:t>, </a:t>
            </a:r>
            <a:r>
              <a:rPr lang="en-US" sz="2000" b="1" dirty="0" err="1">
                <a:latin typeface="Time new roman"/>
              </a:rPr>
              <a:t>cgt</a:t>
            </a:r>
            <a:r>
              <a:rPr lang="en-US" sz="2000" b="1" dirty="0">
                <a:latin typeface="Time new roman"/>
              </a:rPr>
              <a:t>, </a:t>
            </a:r>
            <a:r>
              <a:rPr lang="en-US" sz="2000" b="1" dirty="0" err="1">
                <a:latin typeface="Time new roman"/>
              </a:rPr>
              <a:t>gta</a:t>
            </a:r>
            <a:endParaRPr lang="en-US" sz="2000" b="1" dirty="0">
              <a:latin typeface="Time new roman"/>
            </a:endParaRPr>
          </a:p>
          <a:p>
            <a:pPr algn="ctr"/>
            <a:r>
              <a:rPr lang="en-US" sz="2000" b="1" dirty="0">
                <a:latin typeface="Time new roman"/>
              </a:rPr>
              <a:t>  S2 : </a:t>
            </a:r>
            <a:r>
              <a:rPr lang="en-US" sz="2000" b="1" dirty="0" err="1">
                <a:latin typeface="Time new roman"/>
              </a:rPr>
              <a:t>tga</a:t>
            </a:r>
            <a:r>
              <a:rPr lang="en-US" sz="2000" b="1" dirty="0">
                <a:latin typeface="Time new roman"/>
              </a:rPr>
              <a:t>, </a:t>
            </a:r>
            <a:r>
              <a:rPr lang="en-US" sz="2000" b="1" dirty="0" err="1">
                <a:latin typeface="Time new roman"/>
              </a:rPr>
              <a:t>gac</a:t>
            </a:r>
            <a:r>
              <a:rPr lang="en-US" sz="2000" b="1" dirty="0">
                <a:latin typeface="Time new roman"/>
              </a:rPr>
              <a:t>, </a:t>
            </a:r>
            <a:r>
              <a:rPr lang="en-US" sz="2000" b="1" dirty="0" err="1">
                <a:latin typeface="Time new roman"/>
              </a:rPr>
              <a:t>acg</a:t>
            </a:r>
            <a:r>
              <a:rPr lang="en-US" sz="2000" b="1" dirty="0">
                <a:latin typeface="Time new roman"/>
              </a:rPr>
              <a:t>, </a:t>
            </a:r>
            <a:r>
              <a:rPr lang="en-US" sz="2000" b="1" dirty="0" err="1">
                <a:latin typeface="Time new roman"/>
              </a:rPr>
              <a:t>cgt</a:t>
            </a:r>
            <a:endParaRPr lang="en-US" sz="2000" b="1" dirty="0">
              <a:latin typeface="Time new roman"/>
            </a:endParaRPr>
          </a:p>
          <a:p>
            <a:pPr algn="ctr"/>
            <a:r>
              <a:rPr lang="en-US" sz="2000" b="1" dirty="0">
                <a:latin typeface="Time new roman"/>
              </a:rPr>
              <a:t>  S3 : </a:t>
            </a:r>
            <a:r>
              <a:rPr lang="en-US" sz="2000" b="1" dirty="0" err="1">
                <a:latin typeface="Time new roman"/>
              </a:rPr>
              <a:t>gct</a:t>
            </a:r>
            <a:r>
              <a:rPr lang="en-US" sz="2000" b="1" dirty="0">
                <a:latin typeface="Time new roman"/>
              </a:rPr>
              <a:t>, </a:t>
            </a:r>
            <a:r>
              <a:rPr lang="en-US" sz="2000" b="1" dirty="0" err="1">
                <a:latin typeface="Time new roman"/>
              </a:rPr>
              <a:t>cta</a:t>
            </a:r>
            <a:r>
              <a:rPr lang="en-US" sz="2000" b="1" dirty="0">
                <a:latin typeface="Time new roman"/>
              </a:rPr>
              <a:t>, tag, aga</a:t>
            </a:r>
            <a:endParaRPr lang="en-IN" sz="2000" b="1" dirty="0">
              <a:latin typeface="Time new roman"/>
            </a:endParaRPr>
          </a:p>
        </p:txBody>
      </p:sp>
      <p:sp>
        <p:nvSpPr>
          <p:cNvPr id="16" name="Rectangle: Rounded Corners 15">
            <a:extLst>
              <a:ext uri="{FF2B5EF4-FFF2-40B4-BE49-F238E27FC236}">
                <a16:creationId xmlns:a16="http://schemas.microsoft.com/office/drawing/2014/main" id="{9387055C-4497-1380-9010-187AC0582B48}"/>
              </a:ext>
            </a:extLst>
          </p:cNvPr>
          <p:cNvSpPr/>
          <p:nvPr/>
        </p:nvSpPr>
        <p:spPr>
          <a:xfrm>
            <a:off x="933154" y="1062333"/>
            <a:ext cx="3286764" cy="168050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Time new roman"/>
              </a:rPr>
              <a:t>Sequence 1 : </a:t>
            </a:r>
            <a:r>
              <a:rPr lang="en-US" sz="2400" b="1" dirty="0" err="1">
                <a:latin typeface="Time new roman"/>
              </a:rPr>
              <a:t>atcgta</a:t>
            </a:r>
            <a:r>
              <a:rPr lang="en-US" sz="2400" b="1" dirty="0">
                <a:latin typeface="Time new roman"/>
              </a:rPr>
              <a:t> - 0</a:t>
            </a:r>
          </a:p>
          <a:p>
            <a:pPr algn="ctr"/>
            <a:r>
              <a:rPr lang="en-US" sz="2400" b="1" dirty="0">
                <a:latin typeface="Time new roman"/>
              </a:rPr>
              <a:t>Sequence 2 : </a:t>
            </a:r>
            <a:r>
              <a:rPr lang="en-US" sz="2400" b="1" dirty="0" err="1">
                <a:latin typeface="Time new roman"/>
              </a:rPr>
              <a:t>tgacgt</a:t>
            </a:r>
            <a:r>
              <a:rPr lang="en-US" sz="2400" b="1" dirty="0">
                <a:latin typeface="Time new roman"/>
              </a:rPr>
              <a:t> - 1</a:t>
            </a:r>
          </a:p>
          <a:p>
            <a:r>
              <a:rPr lang="en-US" sz="2400" b="1" dirty="0">
                <a:latin typeface="Time new roman"/>
              </a:rPr>
              <a:t>Sequence 3 : </a:t>
            </a:r>
            <a:r>
              <a:rPr lang="en-US" sz="2400" b="1" dirty="0" err="1">
                <a:latin typeface="Time new roman"/>
              </a:rPr>
              <a:t>gctaga</a:t>
            </a:r>
            <a:r>
              <a:rPr lang="en-US" sz="2400" b="1" dirty="0">
                <a:latin typeface="Time new roman"/>
              </a:rPr>
              <a:t> - 2</a:t>
            </a:r>
            <a:endParaRPr lang="en-IN" sz="2400" b="1" dirty="0">
              <a:latin typeface="Time new roman"/>
            </a:endParaRPr>
          </a:p>
        </p:txBody>
      </p:sp>
      <p:sp>
        <p:nvSpPr>
          <p:cNvPr id="19" name="Rectangle 18">
            <a:extLst>
              <a:ext uri="{FF2B5EF4-FFF2-40B4-BE49-F238E27FC236}">
                <a16:creationId xmlns:a16="http://schemas.microsoft.com/office/drawing/2014/main" id="{8E303BC2-97FB-A849-2D06-9F2E227AF413}"/>
              </a:ext>
            </a:extLst>
          </p:cNvPr>
          <p:cNvSpPr/>
          <p:nvPr/>
        </p:nvSpPr>
        <p:spPr>
          <a:xfrm>
            <a:off x="9545846" y="1448681"/>
            <a:ext cx="1771999" cy="7980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Time new roman"/>
              </a:rPr>
              <a:t>BAG OF WORDS</a:t>
            </a:r>
            <a:endParaRPr lang="en-IN" sz="2400" b="1" dirty="0">
              <a:latin typeface="Time new roman"/>
            </a:endParaRPr>
          </a:p>
        </p:txBody>
      </p:sp>
      <p:graphicFrame>
        <p:nvGraphicFramePr>
          <p:cNvPr id="20" name="Table 20">
            <a:extLst>
              <a:ext uri="{FF2B5EF4-FFF2-40B4-BE49-F238E27FC236}">
                <a16:creationId xmlns:a16="http://schemas.microsoft.com/office/drawing/2014/main" id="{DC098128-95DE-3476-75A8-F0EC4A2068D2}"/>
              </a:ext>
            </a:extLst>
          </p:cNvPr>
          <p:cNvGraphicFramePr>
            <a:graphicFrameLocks noGrp="1"/>
          </p:cNvGraphicFramePr>
          <p:nvPr>
            <p:extLst>
              <p:ext uri="{D42A27DB-BD31-4B8C-83A1-F6EECF244321}">
                <p14:modId xmlns:p14="http://schemas.microsoft.com/office/powerpoint/2010/main" val="1858038484"/>
              </p:ext>
            </p:extLst>
          </p:nvPr>
        </p:nvGraphicFramePr>
        <p:xfrm>
          <a:off x="1026805" y="3351943"/>
          <a:ext cx="10350759" cy="1871920"/>
        </p:xfrm>
        <a:graphic>
          <a:graphicData uri="http://schemas.openxmlformats.org/drawingml/2006/table">
            <a:tbl>
              <a:tblPr firstRow="1" bandRow="1">
                <a:tableStyleId>{5C22544A-7EE6-4342-B048-85BDC9FD1C3A}</a:tableStyleId>
              </a:tblPr>
              <a:tblGrid>
                <a:gridCol w="1434920">
                  <a:extLst>
                    <a:ext uri="{9D8B030D-6E8A-4147-A177-3AD203B41FA5}">
                      <a16:colId xmlns:a16="http://schemas.microsoft.com/office/drawing/2014/main" val="1425011540"/>
                    </a:ext>
                  </a:extLst>
                </a:gridCol>
                <a:gridCol w="759518">
                  <a:extLst>
                    <a:ext uri="{9D8B030D-6E8A-4147-A177-3AD203B41FA5}">
                      <a16:colId xmlns:a16="http://schemas.microsoft.com/office/drawing/2014/main" val="2905362871"/>
                    </a:ext>
                  </a:extLst>
                </a:gridCol>
                <a:gridCol w="667317">
                  <a:extLst>
                    <a:ext uri="{9D8B030D-6E8A-4147-A177-3AD203B41FA5}">
                      <a16:colId xmlns:a16="http://schemas.microsoft.com/office/drawing/2014/main" val="1830664489"/>
                    </a:ext>
                  </a:extLst>
                </a:gridCol>
                <a:gridCol w="653119">
                  <a:extLst>
                    <a:ext uri="{9D8B030D-6E8A-4147-A177-3AD203B41FA5}">
                      <a16:colId xmlns:a16="http://schemas.microsoft.com/office/drawing/2014/main" val="2534345519"/>
                    </a:ext>
                  </a:extLst>
                </a:gridCol>
                <a:gridCol w="624721">
                  <a:extLst>
                    <a:ext uri="{9D8B030D-6E8A-4147-A177-3AD203B41FA5}">
                      <a16:colId xmlns:a16="http://schemas.microsoft.com/office/drawing/2014/main" val="745376117"/>
                    </a:ext>
                  </a:extLst>
                </a:gridCol>
                <a:gridCol w="653119">
                  <a:extLst>
                    <a:ext uri="{9D8B030D-6E8A-4147-A177-3AD203B41FA5}">
                      <a16:colId xmlns:a16="http://schemas.microsoft.com/office/drawing/2014/main" val="1181953544"/>
                    </a:ext>
                  </a:extLst>
                </a:gridCol>
                <a:gridCol w="667317">
                  <a:extLst>
                    <a:ext uri="{9D8B030D-6E8A-4147-A177-3AD203B41FA5}">
                      <a16:colId xmlns:a16="http://schemas.microsoft.com/office/drawing/2014/main" val="508072707"/>
                    </a:ext>
                  </a:extLst>
                </a:gridCol>
                <a:gridCol w="667319">
                  <a:extLst>
                    <a:ext uri="{9D8B030D-6E8A-4147-A177-3AD203B41FA5}">
                      <a16:colId xmlns:a16="http://schemas.microsoft.com/office/drawing/2014/main" val="955060256"/>
                    </a:ext>
                  </a:extLst>
                </a:gridCol>
                <a:gridCol w="610523">
                  <a:extLst>
                    <a:ext uri="{9D8B030D-6E8A-4147-A177-3AD203B41FA5}">
                      <a16:colId xmlns:a16="http://schemas.microsoft.com/office/drawing/2014/main" val="827193366"/>
                    </a:ext>
                  </a:extLst>
                </a:gridCol>
                <a:gridCol w="610524">
                  <a:extLst>
                    <a:ext uri="{9D8B030D-6E8A-4147-A177-3AD203B41FA5}">
                      <a16:colId xmlns:a16="http://schemas.microsoft.com/office/drawing/2014/main" val="3286091128"/>
                    </a:ext>
                  </a:extLst>
                </a:gridCol>
                <a:gridCol w="667319">
                  <a:extLst>
                    <a:ext uri="{9D8B030D-6E8A-4147-A177-3AD203B41FA5}">
                      <a16:colId xmlns:a16="http://schemas.microsoft.com/office/drawing/2014/main" val="2079226740"/>
                    </a:ext>
                  </a:extLst>
                </a:gridCol>
                <a:gridCol w="681516">
                  <a:extLst>
                    <a:ext uri="{9D8B030D-6E8A-4147-A177-3AD203B41FA5}">
                      <a16:colId xmlns:a16="http://schemas.microsoft.com/office/drawing/2014/main" val="689957260"/>
                    </a:ext>
                  </a:extLst>
                </a:gridCol>
                <a:gridCol w="681516">
                  <a:extLst>
                    <a:ext uri="{9D8B030D-6E8A-4147-A177-3AD203B41FA5}">
                      <a16:colId xmlns:a16="http://schemas.microsoft.com/office/drawing/2014/main" val="643522129"/>
                    </a:ext>
                  </a:extLst>
                </a:gridCol>
                <a:gridCol w="972011">
                  <a:extLst>
                    <a:ext uri="{9D8B030D-6E8A-4147-A177-3AD203B41FA5}">
                      <a16:colId xmlns:a16="http://schemas.microsoft.com/office/drawing/2014/main" val="3048440087"/>
                    </a:ext>
                  </a:extLst>
                </a:gridCol>
              </a:tblGrid>
              <a:tr h="467980">
                <a:tc>
                  <a:txBody>
                    <a:bodyPr/>
                    <a:lstStyle/>
                    <a:p>
                      <a:pPr algn="ctr"/>
                      <a:r>
                        <a:rPr lang="en-US" sz="2000" dirty="0">
                          <a:latin typeface="Time new roman"/>
                        </a:rPr>
                        <a:t>SEQUENCE</a:t>
                      </a:r>
                      <a:endParaRPr lang="en-IN" sz="2000" dirty="0">
                        <a:latin typeface="Time new roman"/>
                      </a:endParaRPr>
                    </a:p>
                  </a:txBody>
                  <a:tcPr/>
                </a:tc>
                <a:tc>
                  <a:txBody>
                    <a:bodyPr/>
                    <a:lstStyle/>
                    <a:p>
                      <a:pPr algn="ctr"/>
                      <a:r>
                        <a:rPr lang="en-US" sz="2000" dirty="0" err="1">
                          <a:latin typeface="Time new roman"/>
                        </a:rPr>
                        <a:t>atc</a:t>
                      </a:r>
                      <a:endParaRPr lang="en-IN" sz="2000" dirty="0">
                        <a:latin typeface="Time new roman"/>
                      </a:endParaRPr>
                    </a:p>
                  </a:txBody>
                  <a:tcPr/>
                </a:tc>
                <a:tc>
                  <a:txBody>
                    <a:bodyPr/>
                    <a:lstStyle/>
                    <a:p>
                      <a:pPr algn="ctr"/>
                      <a:r>
                        <a:rPr lang="en-US" sz="2000" dirty="0" err="1">
                          <a:latin typeface="Time new roman"/>
                        </a:rPr>
                        <a:t>tcg</a:t>
                      </a:r>
                      <a:endParaRPr lang="en-IN" sz="2000" dirty="0">
                        <a:latin typeface="Time new roman"/>
                      </a:endParaRPr>
                    </a:p>
                  </a:txBody>
                  <a:tcPr/>
                </a:tc>
                <a:tc>
                  <a:txBody>
                    <a:bodyPr/>
                    <a:lstStyle/>
                    <a:p>
                      <a:pPr algn="ctr"/>
                      <a:r>
                        <a:rPr lang="en-US" sz="2000" dirty="0" err="1">
                          <a:latin typeface="Time new roman"/>
                        </a:rPr>
                        <a:t>cgt</a:t>
                      </a:r>
                      <a:endParaRPr lang="en-IN" sz="2000" dirty="0">
                        <a:latin typeface="Time new roman"/>
                      </a:endParaRPr>
                    </a:p>
                  </a:txBody>
                  <a:tcPr/>
                </a:tc>
                <a:tc>
                  <a:txBody>
                    <a:bodyPr/>
                    <a:lstStyle/>
                    <a:p>
                      <a:pPr algn="ctr"/>
                      <a:r>
                        <a:rPr lang="en-US" sz="2000" dirty="0" err="1">
                          <a:latin typeface="Time new roman"/>
                        </a:rPr>
                        <a:t>gta</a:t>
                      </a:r>
                      <a:endParaRPr lang="en-IN" sz="2000" dirty="0">
                        <a:latin typeface="Time new roman"/>
                      </a:endParaRPr>
                    </a:p>
                  </a:txBody>
                  <a:tcPr/>
                </a:tc>
                <a:tc>
                  <a:txBody>
                    <a:bodyPr/>
                    <a:lstStyle/>
                    <a:p>
                      <a:pPr algn="ctr"/>
                      <a:r>
                        <a:rPr lang="en-US" sz="2000" dirty="0" err="1">
                          <a:latin typeface="Time new roman"/>
                        </a:rPr>
                        <a:t>tga</a:t>
                      </a:r>
                      <a:endParaRPr lang="en-IN" sz="2000" dirty="0">
                        <a:latin typeface="Time new roman"/>
                      </a:endParaRPr>
                    </a:p>
                  </a:txBody>
                  <a:tcPr/>
                </a:tc>
                <a:tc>
                  <a:txBody>
                    <a:bodyPr/>
                    <a:lstStyle/>
                    <a:p>
                      <a:pPr algn="ctr"/>
                      <a:r>
                        <a:rPr lang="en-US" sz="2000" dirty="0" err="1">
                          <a:latin typeface="Time new roman"/>
                        </a:rPr>
                        <a:t>gac</a:t>
                      </a:r>
                      <a:endParaRPr lang="en-IN" sz="2000" dirty="0">
                        <a:latin typeface="Time new roman"/>
                      </a:endParaRPr>
                    </a:p>
                  </a:txBody>
                  <a:tcPr/>
                </a:tc>
                <a:tc>
                  <a:txBody>
                    <a:bodyPr/>
                    <a:lstStyle/>
                    <a:p>
                      <a:pPr algn="ctr"/>
                      <a:r>
                        <a:rPr lang="en-US" sz="2000" dirty="0" err="1">
                          <a:latin typeface="Time new roman"/>
                        </a:rPr>
                        <a:t>acg</a:t>
                      </a:r>
                      <a:endParaRPr lang="en-IN" sz="2000" dirty="0">
                        <a:latin typeface="Time new roman"/>
                      </a:endParaRPr>
                    </a:p>
                  </a:txBody>
                  <a:tcPr/>
                </a:tc>
                <a:tc>
                  <a:txBody>
                    <a:bodyPr/>
                    <a:lstStyle/>
                    <a:p>
                      <a:pPr algn="ctr"/>
                      <a:r>
                        <a:rPr lang="en-US" sz="2000" dirty="0" err="1">
                          <a:latin typeface="Time new roman"/>
                        </a:rPr>
                        <a:t>cgt</a:t>
                      </a:r>
                      <a:endParaRPr lang="en-IN" sz="2000" dirty="0">
                        <a:latin typeface="Time new roman"/>
                      </a:endParaRPr>
                    </a:p>
                  </a:txBody>
                  <a:tcPr/>
                </a:tc>
                <a:tc>
                  <a:txBody>
                    <a:bodyPr/>
                    <a:lstStyle/>
                    <a:p>
                      <a:pPr algn="ctr"/>
                      <a:r>
                        <a:rPr lang="en-US" sz="2000" dirty="0" err="1">
                          <a:latin typeface="Time new roman"/>
                        </a:rPr>
                        <a:t>gct</a:t>
                      </a:r>
                      <a:endParaRPr lang="en-IN" sz="2000" dirty="0">
                        <a:latin typeface="Time new roman"/>
                      </a:endParaRPr>
                    </a:p>
                  </a:txBody>
                  <a:tcPr/>
                </a:tc>
                <a:tc>
                  <a:txBody>
                    <a:bodyPr/>
                    <a:lstStyle/>
                    <a:p>
                      <a:pPr algn="ctr"/>
                      <a:r>
                        <a:rPr lang="en-US" sz="2000" dirty="0" err="1">
                          <a:latin typeface="Time new roman"/>
                        </a:rPr>
                        <a:t>cta</a:t>
                      </a:r>
                      <a:endParaRPr lang="en-IN" sz="2000" dirty="0">
                        <a:latin typeface="Time new roman"/>
                      </a:endParaRPr>
                    </a:p>
                  </a:txBody>
                  <a:tcPr/>
                </a:tc>
                <a:tc>
                  <a:txBody>
                    <a:bodyPr/>
                    <a:lstStyle/>
                    <a:p>
                      <a:pPr algn="ctr"/>
                      <a:r>
                        <a:rPr lang="en-US" sz="2000" dirty="0">
                          <a:latin typeface="Time new roman"/>
                        </a:rPr>
                        <a:t>tag</a:t>
                      </a:r>
                      <a:endParaRPr lang="en-IN" sz="2000" dirty="0">
                        <a:latin typeface="Time new roman"/>
                      </a:endParaRPr>
                    </a:p>
                  </a:txBody>
                  <a:tcPr/>
                </a:tc>
                <a:tc>
                  <a:txBody>
                    <a:bodyPr/>
                    <a:lstStyle/>
                    <a:p>
                      <a:pPr algn="ctr"/>
                      <a:r>
                        <a:rPr lang="en-US" sz="2000" dirty="0">
                          <a:latin typeface="Time new roman"/>
                        </a:rPr>
                        <a:t>aga</a:t>
                      </a:r>
                      <a:endParaRPr lang="en-IN" sz="2000" dirty="0">
                        <a:latin typeface="Time new roman"/>
                      </a:endParaRPr>
                    </a:p>
                  </a:txBody>
                  <a:tcPr/>
                </a:tc>
                <a:tc>
                  <a:txBody>
                    <a:bodyPr/>
                    <a:lstStyle/>
                    <a:p>
                      <a:pPr algn="ctr"/>
                      <a:r>
                        <a:rPr lang="en-US" sz="2000" dirty="0">
                          <a:latin typeface="Time new roman"/>
                        </a:rPr>
                        <a:t>CLASS</a:t>
                      </a:r>
                      <a:endParaRPr lang="en-IN" sz="2000" dirty="0">
                        <a:latin typeface="Time new roman"/>
                      </a:endParaRPr>
                    </a:p>
                  </a:txBody>
                  <a:tcPr/>
                </a:tc>
                <a:extLst>
                  <a:ext uri="{0D108BD9-81ED-4DB2-BD59-A6C34878D82A}">
                    <a16:rowId xmlns:a16="http://schemas.microsoft.com/office/drawing/2014/main" val="3153196694"/>
                  </a:ext>
                </a:extLst>
              </a:tr>
              <a:tr h="467980">
                <a:tc>
                  <a:txBody>
                    <a:bodyPr/>
                    <a:lstStyle/>
                    <a:p>
                      <a:pPr algn="ctr"/>
                      <a:r>
                        <a:rPr lang="en-US" dirty="0"/>
                        <a:t>S1</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0</a:t>
                      </a:r>
                      <a:endParaRPr lang="en-IN" dirty="0"/>
                    </a:p>
                  </a:txBody>
                  <a:tcPr/>
                </a:tc>
                <a:tc>
                  <a:txBody>
                    <a:bodyPr/>
                    <a:lstStyle/>
                    <a:p>
                      <a:pPr algn="ctr"/>
                      <a:r>
                        <a:rPr lang="en-US" dirty="0"/>
                        <a:t>0</a:t>
                      </a:r>
                      <a:endParaRPr lang="en-IN" dirty="0"/>
                    </a:p>
                  </a:txBody>
                  <a:tcPr/>
                </a:tc>
                <a:tc>
                  <a:txBody>
                    <a:bodyPr/>
                    <a:lstStyle/>
                    <a:p>
                      <a:pPr algn="ctr"/>
                      <a:r>
                        <a:rPr lang="en-US" dirty="0"/>
                        <a:t>0</a:t>
                      </a:r>
                      <a:endParaRPr lang="en-IN" dirty="0"/>
                    </a:p>
                  </a:txBody>
                  <a:tcPr/>
                </a:tc>
                <a:tc>
                  <a:txBody>
                    <a:bodyPr/>
                    <a:lstStyle/>
                    <a:p>
                      <a:pPr algn="ctr"/>
                      <a:r>
                        <a:rPr lang="en-US" dirty="0"/>
                        <a:t>0</a:t>
                      </a:r>
                      <a:endParaRPr lang="en-IN" dirty="0"/>
                    </a:p>
                  </a:txBody>
                  <a:tcPr/>
                </a:tc>
                <a:tc>
                  <a:txBody>
                    <a:bodyPr/>
                    <a:lstStyle/>
                    <a:p>
                      <a:pPr algn="ctr"/>
                      <a:r>
                        <a:rPr lang="en-US" dirty="0"/>
                        <a:t>0</a:t>
                      </a:r>
                      <a:endParaRPr lang="en-IN" dirty="0"/>
                    </a:p>
                  </a:txBody>
                  <a:tcPr/>
                </a:tc>
                <a:tc>
                  <a:txBody>
                    <a:bodyPr/>
                    <a:lstStyle/>
                    <a:p>
                      <a:pPr algn="ctr"/>
                      <a:r>
                        <a:rPr lang="en-US" dirty="0"/>
                        <a:t>0</a:t>
                      </a:r>
                      <a:endParaRPr lang="en-IN" dirty="0"/>
                    </a:p>
                  </a:txBody>
                  <a:tcPr/>
                </a:tc>
                <a:tc>
                  <a:txBody>
                    <a:bodyPr/>
                    <a:lstStyle/>
                    <a:p>
                      <a:pPr algn="ctr"/>
                      <a:r>
                        <a:rPr lang="en-US" dirty="0"/>
                        <a:t>0</a:t>
                      </a:r>
                      <a:endParaRPr lang="en-IN" dirty="0"/>
                    </a:p>
                  </a:txBody>
                  <a:tcPr/>
                </a:tc>
                <a:tc>
                  <a:txBody>
                    <a:bodyPr/>
                    <a:lstStyle/>
                    <a:p>
                      <a:pPr algn="ctr"/>
                      <a:r>
                        <a:rPr lang="en-US" dirty="0"/>
                        <a:t>0</a:t>
                      </a:r>
                      <a:endParaRPr lang="en-IN" dirty="0"/>
                    </a:p>
                  </a:txBody>
                  <a:tcPr/>
                </a:tc>
                <a:tc>
                  <a:txBody>
                    <a:bodyPr/>
                    <a:lstStyle/>
                    <a:p>
                      <a:pPr algn="ctr"/>
                      <a:r>
                        <a:rPr lang="en-US" dirty="0"/>
                        <a:t>0</a:t>
                      </a:r>
                      <a:endParaRPr lang="en-IN" dirty="0"/>
                    </a:p>
                  </a:txBody>
                  <a:tcPr/>
                </a:tc>
                <a:extLst>
                  <a:ext uri="{0D108BD9-81ED-4DB2-BD59-A6C34878D82A}">
                    <a16:rowId xmlns:a16="http://schemas.microsoft.com/office/drawing/2014/main" val="4105615053"/>
                  </a:ext>
                </a:extLst>
              </a:tr>
              <a:tr h="467980">
                <a:tc>
                  <a:txBody>
                    <a:bodyPr/>
                    <a:lstStyle/>
                    <a:p>
                      <a:pPr algn="ctr"/>
                      <a:r>
                        <a:rPr lang="en-US" dirty="0"/>
                        <a:t>S2</a:t>
                      </a:r>
                      <a:endParaRPr lang="en-IN" dirty="0"/>
                    </a:p>
                  </a:txBody>
                  <a:tcPr/>
                </a:tc>
                <a:tc>
                  <a:txBody>
                    <a:bodyPr/>
                    <a:lstStyle/>
                    <a:p>
                      <a:pPr algn="ctr"/>
                      <a:r>
                        <a:rPr lang="en-US" dirty="0"/>
                        <a:t>0</a:t>
                      </a:r>
                      <a:endParaRPr lang="en-IN" dirty="0"/>
                    </a:p>
                  </a:txBody>
                  <a:tcPr/>
                </a:tc>
                <a:tc>
                  <a:txBody>
                    <a:bodyPr/>
                    <a:lstStyle/>
                    <a:p>
                      <a:pPr algn="ctr"/>
                      <a:r>
                        <a:rPr lang="en-US" dirty="0"/>
                        <a:t>0</a:t>
                      </a:r>
                      <a:endParaRPr lang="en-IN" dirty="0"/>
                    </a:p>
                  </a:txBody>
                  <a:tcPr/>
                </a:tc>
                <a:tc>
                  <a:txBody>
                    <a:bodyPr/>
                    <a:lstStyle/>
                    <a:p>
                      <a:pPr algn="ctr"/>
                      <a:r>
                        <a:rPr lang="en-US" dirty="0"/>
                        <a:t>0</a:t>
                      </a:r>
                      <a:endParaRPr lang="en-IN" dirty="0"/>
                    </a:p>
                  </a:txBody>
                  <a:tcPr/>
                </a:tc>
                <a:tc>
                  <a:txBody>
                    <a:bodyPr/>
                    <a:lstStyle/>
                    <a:p>
                      <a:pPr algn="ctr"/>
                      <a:r>
                        <a:rPr lang="en-US" dirty="0"/>
                        <a:t>0</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0</a:t>
                      </a:r>
                      <a:endParaRPr lang="en-IN" dirty="0"/>
                    </a:p>
                  </a:txBody>
                  <a:tcPr/>
                </a:tc>
                <a:tc>
                  <a:txBody>
                    <a:bodyPr/>
                    <a:lstStyle/>
                    <a:p>
                      <a:pPr algn="ctr"/>
                      <a:r>
                        <a:rPr lang="en-US" dirty="0"/>
                        <a:t>0</a:t>
                      </a:r>
                      <a:endParaRPr lang="en-IN" dirty="0"/>
                    </a:p>
                  </a:txBody>
                  <a:tcPr/>
                </a:tc>
                <a:tc>
                  <a:txBody>
                    <a:bodyPr/>
                    <a:lstStyle/>
                    <a:p>
                      <a:pPr algn="ctr"/>
                      <a:r>
                        <a:rPr lang="en-US" dirty="0"/>
                        <a:t>0</a:t>
                      </a:r>
                      <a:endParaRPr lang="en-IN" dirty="0"/>
                    </a:p>
                  </a:txBody>
                  <a:tcPr/>
                </a:tc>
                <a:tc>
                  <a:txBody>
                    <a:bodyPr/>
                    <a:lstStyle/>
                    <a:p>
                      <a:pPr algn="ctr"/>
                      <a:r>
                        <a:rPr lang="en-US" dirty="0"/>
                        <a:t>0</a:t>
                      </a:r>
                      <a:endParaRPr lang="en-IN" dirty="0"/>
                    </a:p>
                  </a:txBody>
                  <a:tcPr/>
                </a:tc>
                <a:tc>
                  <a:txBody>
                    <a:bodyPr/>
                    <a:lstStyle/>
                    <a:p>
                      <a:pPr algn="ctr"/>
                      <a:r>
                        <a:rPr lang="en-US" dirty="0"/>
                        <a:t>1</a:t>
                      </a:r>
                      <a:endParaRPr lang="en-IN" dirty="0"/>
                    </a:p>
                  </a:txBody>
                  <a:tcPr/>
                </a:tc>
                <a:extLst>
                  <a:ext uri="{0D108BD9-81ED-4DB2-BD59-A6C34878D82A}">
                    <a16:rowId xmlns:a16="http://schemas.microsoft.com/office/drawing/2014/main" val="1937454632"/>
                  </a:ext>
                </a:extLst>
              </a:tr>
              <a:tr h="467980">
                <a:tc>
                  <a:txBody>
                    <a:bodyPr/>
                    <a:lstStyle/>
                    <a:p>
                      <a:pPr algn="ctr"/>
                      <a:r>
                        <a:rPr lang="en-US" dirty="0"/>
                        <a:t>S3</a:t>
                      </a:r>
                      <a:endParaRPr lang="en-IN" dirty="0"/>
                    </a:p>
                  </a:txBody>
                  <a:tcPr/>
                </a:tc>
                <a:tc>
                  <a:txBody>
                    <a:bodyPr/>
                    <a:lstStyle/>
                    <a:p>
                      <a:pPr algn="ctr"/>
                      <a:r>
                        <a:rPr lang="en-US" dirty="0"/>
                        <a:t>0</a:t>
                      </a:r>
                      <a:endParaRPr lang="en-IN" dirty="0"/>
                    </a:p>
                  </a:txBody>
                  <a:tcPr/>
                </a:tc>
                <a:tc>
                  <a:txBody>
                    <a:bodyPr/>
                    <a:lstStyle/>
                    <a:p>
                      <a:pPr algn="ctr"/>
                      <a:r>
                        <a:rPr lang="en-US" dirty="0"/>
                        <a:t>0</a:t>
                      </a:r>
                      <a:endParaRPr lang="en-IN" dirty="0"/>
                    </a:p>
                  </a:txBody>
                  <a:tcPr/>
                </a:tc>
                <a:tc>
                  <a:txBody>
                    <a:bodyPr/>
                    <a:lstStyle/>
                    <a:p>
                      <a:pPr algn="ctr"/>
                      <a:r>
                        <a:rPr lang="en-US" dirty="0"/>
                        <a:t>0</a:t>
                      </a:r>
                      <a:endParaRPr lang="en-IN" dirty="0"/>
                    </a:p>
                  </a:txBody>
                  <a:tcPr/>
                </a:tc>
                <a:tc>
                  <a:txBody>
                    <a:bodyPr/>
                    <a:lstStyle/>
                    <a:p>
                      <a:pPr algn="ctr"/>
                      <a:r>
                        <a:rPr lang="en-US" dirty="0"/>
                        <a:t>0</a:t>
                      </a:r>
                      <a:endParaRPr lang="en-IN" dirty="0"/>
                    </a:p>
                  </a:txBody>
                  <a:tcPr/>
                </a:tc>
                <a:tc>
                  <a:txBody>
                    <a:bodyPr/>
                    <a:lstStyle/>
                    <a:p>
                      <a:pPr algn="ctr"/>
                      <a:r>
                        <a:rPr lang="en-US" dirty="0"/>
                        <a:t>0</a:t>
                      </a:r>
                      <a:endParaRPr lang="en-IN" dirty="0"/>
                    </a:p>
                  </a:txBody>
                  <a:tcPr/>
                </a:tc>
                <a:tc>
                  <a:txBody>
                    <a:bodyPr/>
                    <a:lstStyle/>
                    <a:p>
                      <a:pPr algn="ctr"/>
                      <a:r>
                        <a:rPr lang="en-US" dirty="0"/>
                        <a:t>0</a:t>
                      </a:r>
                      <a:endParaRPr lang="en-IN" dirty="0"/>
                    </a:p>
                  </a:txBody>
                  <a:tcPr/>
                </a:tc>
                <a:tc>
                  <a:txBody>
                    <a:bodyPr/>
                    <a:lstStyle/>
                    <a:p>
                      <a:pPr algn="ctr"/>
                      <a:r>
                        <a:rPr lang="en-US" dirty="0"/>
                        <a:t>0</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2</a:t>
                      </a:r>
                      <a:endParaRPr lang="en-IN" dirty="0"/>
                    </a:p>
                  </a:txBody>
                  <a:tcPr/>
                </a:tc>
                <a:extLst>
                  <a:ext uri="{0D108BD9-81ED-4DB2-BD59-A6C34878D82A}">
                    <a16:rowId xmlns:a16="http://schemas.microsoft.com/office/drawing/2014/main" val="2118392280"/>
                  </a:ext>
                </a:extLst>
              </a:tr>
            </a:tbl>
          </a:graphicData>
        </a:graphic>
      </p:graphicFrame>
      <p:sp>
        <p:nvSpPr>
          <p:cNvPr id="26" name="Right Brace 25">
            <a:extLst>
              <a:ext uri="{FF2B5EF4-FFF2-40B4-BE49-F238E27FC236}">
                <a16:creationId xmlns:a16="http://schemas.microsoft.com/office/drawing/2014/main" id="{CBE36FA1-F689-70E8-7C4B-56AB80510598}"/>
              </a:ext>
            </a:extLst>
          </p:cNvPr>
          <p:cNvSpPr/>
          <p:nvPr/>
        </p:nvSpPr>
        <p:spPr>
          <a:xfrm rot="5400000">
            <a:off x="6041744" y="1916443"/>
            <a:ext cx="798011" cy="741285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8" name="TextBox 27">
            <a:extLst>
              <a:ext uri="{FF2B5EF4-FFF2-40B4-BE49-F238E27FC236}">
                <a16:creationId xmlns:a16="http://schemas.microsoft.com/office/drawing/2014/main" id="{23368DAA-E400-231E-0AD0-524EED2A9B09}"/>
              </a:ext>
            </a:extLst>
          </p:cNvPr>
          <p:cNvSpPr txBox="1"/>
          <p:nvPr/>
        </p:nvSpPr>
        <p:spPr>
          <a:xfrm>
            <a:off x="5578782" y="5982938"/>
            <a:ext cx="1723933" cy="523220"/>
          </a:xfrm>
          <a:prstGeom prst="rect">
            <a:avLst/>
          </a:prstGeom>
          <a:noFill/>
        </p:spPr>
        <p:txBody>
          <a:bodyPr wrap="square">
            <a:spAutoFit/>
          </a:bodyPr>
          <a:lstStyle/>
          <a:p>
            <a:pPr algn="ctr"/>
            <a:r>
              <a:rPr lang="en-US" sz="1400" dirty="0">
                <a:latin typeface="Time new roman"/>
              </a:rPr>
              <a:t>INDEPENDENT FEATURES</a:t>
            </a:r>
            <a:endParaRPr lang="en-IN" sz="1400" dirty="0">
              <a:latin typeface="Time new roman"/>
            </a:endParaRPr>
          </a:p>
        </p:txBody>
      </p:sp>
      <p:sp>
        <p:nvSpPr>
          <p:cNvPr id="29" name="Right Brace 28">
            <a:extLst>
              <a:ext uri="{FF2B5EF4-FFF2-40B4-BE49-F238E27FC236}">
                <a16:creationId xmlns:a16="http://schemas.microsoft.com/office/drawing/2014/main" id="{51F66EB8-77E5-4047-435C-92E47ABBFE08}"/>
              </a:ext>
            </a:extLst>
          </p:cNvPr>
          <p:cNvSpPr/>
          <p:nvPr/>
        </p:nvSpPr>
        <p:spPr>
          <a:xfrm rot="16200000">
            <a:off x="10615886" y="2679722"/>
            <a:ext cx="500991" cy="834272"/>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31" name="TextBox 30">
            <a:extLst>
              <a:ext uri="{FF2B5EF4-FFF2-40B4-BE49-F238E27FC236}">
                <a16:creationId xmlns:a16="http://schemas.microsoft.com/office/drawing/2014/main" id="{56D3FF08-6BDA-714D-1D1F-BE694D3B7DBC}"/>
              </a:ext>
            </a:extLst>
          </p:cNvPr>
          <p:cNvSpPr txBox="1"/>
          <p:nvPr/>
        </p:nvSpPr>
        <p:spPr>
          <a:xfrm>
            <a:off x="10147177" y="2399620"/>
            <a:ext cx="1462164" cy="523220"/>
          </a:xfrm>
          <a:prstGeom prst="rect">
            <a:avLst/>
          </a:prstGeom>
          <a:noFill/>
        </p:spPr>
        <p:txBody>
          <a:bodyPr wrap="square">
            <a:spAutoFit/>
          </a:bodyPr>
          <a:lstStyle/>
          <a:p>
            <a:pPr algn="ctr"/>
            <a:r>
              <a:rPr lang="en-US" sz="1400" dirty="0">
                <a:latin typeface="Time new roman"/>
              </a:rPr>
              <a:t>DEPENDENT FEATURE</a:t>
            </a:r>
            <a:endParaRPr lang="en-IN" sz="1400" dirty="0">
              <a:latin typeface="Time new roman"/>
            </a:endParaRPr>
          </a:p>
        </p:txBody>
      </p:sp>
      <p:sp>
        <p:nvSpPr>
          <p:cNvPr id="33" name="TextBox 32">
            <a:extLst>
              <a:ext uri="{FF2B5EF4-FFF2-40B4-BE49-F238E27FC236}">
                <a16:creationId xmlns:a16="http://schemas.microsoft.com/office/drawing/2014/main" id="{C479F61C-61C9-60B9-653E-9A1F00C6495E}"/>
              </a:ext>
            </a:extLst>
          </p:cNvPr>
          <p:cNvSpPr txBox="1"/>
          <p:nvPr/>
        </p:nvSpPr>
        <p:spPr>
          <a:xfrm>
            <a:off x="3154184" y="2881018"/>
            <a:ext cx="6096000" cy="369332"/>
          </a:xfrm>
          <a:prstGeom prst="rect">
            <a:avLst/>
          </a:prstGeom>
          <a:noFill/>
        </p:spPr>
        <p:txBody>
          <a:bodyPr wrap="square">
            <a:spAutoFit/>
          </a:bodyPr>
          <a:lstStyle/>
          <a:p>
            <a:pPr algn="ctr"/>
            <a:r>
              <a:rPr lang="en-US" dirty="0" err="1">
                <a:latin typeface="Time new roman"/>
              </a:rPr>
              <a:t>N</a:t>
            </a:r>
            <a:r>
              <a:rPr lang="en-US" sz="1800" dirty="0" err="1">
                <a:latin typeface="Time new roman"/>
              </a:rPr>
              <a:t>gram_range</a:t>
            </a:r>
            <a:r>
              <a:rPr lang="en-US" sz="1800" dirty="0">
                <a:latin typeface="Time new roman"/>
              </a:rPr>
              <a:t> = (1,1)</a:t>
            </a:r>
            <a:endParaRPr lang="en-IN" sz="1800" dirty="0">
              <a:latin typeface="Time new roman"/>
            </a:endParaRPr>
          </a:p>
        </p:txBody>
      </p:sp>
      <p:cxnSp>
        <p:nvCxnSpPr>
          <p:cNvPr id="5" name="Straight Arrow Connector 4">
            <a:extLst>
              <a:ext uri="{FF2B5EF4-FFF2-40B4-BE49-F238E27FC236}">
                <a16:creationId xmlns:a16="http://schemas.microsoft.com/office/drawing/2014/main" id="{EBF14B50-1E58-7015-3E82-9B52CE5AB023}"/>
              </a:ext>
            </a:extLst>
          </p:cNvPr>
          <p:cNvCxnSpPr>
            <a:stCxn id="16" idx="3"/>
            <a:endCxn id="15" idx="1"/>
          </p:cNvCxnSpPr>
          <p:nvPr/>
        </p:nvCxnSpPr>
        <p:spPr>
          <a:xfrm>
            <a:off x="4219918" y="1902585"/>
            <a:ext cx="381303" cy="712"/>
          </a:xfrm>
          <a:prstGeom prst="straightConnector1">
            <a:avLst/>
          </a:prstGeom>
          <a:ln w="57150">
            <a:tailEnd type="triangle"/>
          </a:ln>
        </p:spPr>
        <p:style>
          <a:lnRef idx="1">
            <a:schemeClr val="accent4"/>
          </a:lnRef>
          <a:fillRef idx="0">
            <a:schemeClr val="accent4"/>
          </a:fillRef>
          <a:effectRef idx="0">
            <a:schemeClr val="accent4"/>
          </a:effectRef>
          <a:fontRef idx="minor">
            <a:schemeClr val="tx1"/>
          </a:fontRef>
        </p:style>
      </p:cxnSp>
      <p:cxnSp>
        <p:nvCxnSpPr>
          <p:cNvPr id="21" name="Straight Arrow Connector 20">
            <a:extLst>
              <a:ext uri="{FF2B5EF4-FFF2-40B4-BE49-F238E27FC236}">
                <a16:creationId xmlns:a16="http://schemas.microsoft.com/office/drawing/2014/main" id="{B6BCD8D4-0084-4DDC-D118-E3F9489C36BC}"/>
              </a:ext>
            </a:extLst>
          </p:cNvPr>
          <p:cNvCxnSpPr/>
          <p:nvPr/>
        </p:nvCxnSpPr>
        <p:spPr>
          <a:xfrm flipV="1">
            <a:off x="6029971" y="1902584"/>
            <a:ext cx="381302" cy="711"/>
          </a:xfrm>
          <a:prstGeom prst="straightConnector1">
            <a:avLst/>
          </a:prstGeom>
          <a:ln w="57150">
            <a:tailEnd type="triangle"/>
          </a:ln>
        </p:spPr>
        <p:style>
          <a:lnRef idx="1">
            <a:schemeClr val="accent4"/>
          </a:lnRef>
          <a:fillRef idx="0">
            <a:schemeClr val="accent4"/>
          </a:fillRef>
          <a:effectRef idx="0">
            <a:schemeClr val="accent4"/>
          </a:effectRef>
          <a:fontRef idx="minor">
            <a:schemeClr val="tx1"/>
          </a:fontRef>
        </p:style>
      </p:cxnSp>
      <p:cxnSp>
        <p:nvCxnSpPr>
          <p:cNvPr id="22" name="Straight Arrow Connector 21">
            <a:extLst>
              <a:ext uri="{FF2B5EF4-FFF2-40B4-BE49-F238E27FC236}">
                <a16:creationId xmlns:a16="http://schemas.microsoft.com/office/drawing/2014/main" id="{E8FAE8D5-9EDC-19E9-C350-138F81DA1841}"/>
              </a:ext>
            </a:extLst>
          </p:cNvPr>
          <p:cNvCxnSpPr/>
          <p:nvPr/>
        </p:nvCxnSpPr>
        <p:spPr>
          <a:xfrm flipV="1">
            <a:off x="9164544" y="1902585"/>
            <a:ext cx="381302" cy="711"/>
          </a:xfrm>
          <a:prstGeom prst="straightConnector1">
            <a:avLst/>
          </a:prstGeom>
          <a:ln w="57150">
            <a:tailEnd type="triangle"/>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172479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arn(inVertical)">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grpId="0" nodeType="click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barn(inVertical)">
                                      <p:cBhvr>
                                        <p:cTn id="18" dur="500"/>
                                        <p:tgtEl>
                                          <p:spTgt spid="15"/>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21"/>
                                        </p:tgtEl>
                                        <p:attrNameLst>
                                          <p:attrName>style.visibility</p:attrName>
                                        </p:attrNameLst>
                                      </p:cBhvr>
                                      <p:to>
                                        <p:strVal val="visible"/>
                                      </p:to>
                                    </p:set>
                                    <p:anim calcmode="lin" valueType="num">
                                      <p:cBhvr additive="base">
                                        <p:cTn id="23" dur="500" fill="hold"/>
                                        <p:tgtEl>
                                          <p:spTgt spid="21"/>
                                        </p:tgtEl>
                                        <p:attrNameLst>
                                          <p:attrName>ppt_x</p:attrName>
                                        </p:attrNameLst>
                                      </p:cBhvr>
                                      <p:tavLst>
                                        <p:tav tm="0">
                                          <p:val>
                                            <p:strVal val="#ppt_x"/>
                                          </p:val>
                                        </p:tav>
                                        <p:tav tm="100000">
                                          <p:val>
                                            <p:strVal val="#ppt_x"/>
                                          </p:val>
                                        </p:tav>
                                      </p:tavLst>
                                    </p:anim>
                                    <p:anim calcmode="lin" valueType="num">
                                      <p:cBhvr additive="base">
                                        <p:cTn id="24"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6" presetClass="entr" presetSubtype="21" fill="hold" grpId="0" nodeType="clickEffect">
                                  <p:stCondLst>
                                    <p:cond delay="0"/>
                                  </p:stCondLst>
                                  <p:childTnLst>
                                    <p:set>
                                      <p:cBhvr>
                                        <p:cTn id="28" dur="1" fill="hold">
                                          <p:stCondLst>
                                            <p:cond delay="0"/>
                                          </p:stCondLst>
                                        </p:cTn>
                                        <p:tgtEl>
                                          <p:spTgt spid="3"/>
                                        </p:tgtEl>
                                        <p:attrNameLst>
                                          <p:attrName>style.visibility</p:attrName>
                                        </p:attrNameLst>
                                      </p:cBhvr>
                                      <p:to>
                                        <p:strVal val="visible"/>
                                      </p:to>
                                    </p:set>
                                    <p:animEffect transition="in" filter="barn(inVertical)">
                                      <p:cBhvr>
                                        <p:cTn id="29" dur="500"/>
                                        <p:tgtEl>
                                          <p:spTgt spid="3"/>
                                        </p:tgtEl>
                                      </p:cBhvr>
                                    </p:animEffect>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nodeType="clickEffect">
                                  <p:stCondLst>
                                    <p:cond delay="0"/>
                                  </p:stCondLst>
                                  <p:childTnLst>
                                    <p:set>
                                      <p:cBhvr>
                                        <p:cTn id="33" dur="1" fill="hold">
                                          <p:stCondLst>
                                            <p:cond delay="0"/>
                                          </p:stCondLst>
                                        </p:cTn>
                                        <p:tgtEl>
                                          <p:spTgt spid="22"/>
                                        </p:tgtEl>
                                        <p:attrNameLst>
                                          <p:attrName>style.visibility</p:attrName>
                                        </p:attrNameLst>
                                      </p:cBhvr>
                                      <p:to>
                                        <p:strVal val="visible"/>
                                      </p:to>
                                    </p:set>
                                    <p:anim calcmode="lin" valueType="num">
                                      <p:cBhvr additive="base">
                                        <p:cTn id="34" dur="500" fill="hold"/>
                                        <p:tgtEl>
                                          <p:spTgt spid="22"/>
                                        </p:tgtEl>
                                        <p:attrNameLst>
                                          <p:attrName>ppt_x</p:attrName>
                                        </p:attrNameLst>
                                      </p:cBhvr>
                                      <p:tavLst>
                                        <p:tav tm="0">
                                          <p:val>
                                            <p:strVal val="#ppt_x"/>
                                          </p:val>
                                        </p:tav>
                                        <p:tav tm="100000">
                                          <p:val>
                                            <p:strVal val="#ppt_x"/>
                                          </p:val>
                                        </p:tav>
                                      </p:tavLst>
                                    </p:anim>
                                    <p:anim calcmode="lin" valueType="num">
                                      <p:cBhvr additive="base">
                                        <p:cTn id="35"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16" presetClass="entr" presetSubtype="21" fill="hold" grpId="0" nodeType="clickEffect">
                                  <p:stCondLst>
                                    <p:cond delay="0"/>
                                  </p:stCondLst>
                                  <p:childTnLst>
                                    <p:set>
                                      <p:cBhvr>
                                        <p:cTn id="39" dur="1" fill="hold">
                                          <p:stCondLst>
                                            <p:cond delay="0"/>
                                          </p:stCondLst>
                                        </p:cTn>
                                        <p:tgtEl>
                                          <p:spTgt spid="19"/>
                                        </p:tgtEl>
                                        <p:attrNameLst>
                                          <p:attrName>style.visibility</p:attrName>
                                        </p:attrNameLst>
                                      </p:cBhvr>
                                      <p:to>
                                        <p:strVal val="visible"/>
                                      </p:to>
                                    </p:set>
                                    <p:animEffect transition="in" filter="barn(inVertical)">
                                      <p:cBhvr>
                                        <p:cTn id="40" dur="500"/>
                                        <p:tgtEl>
                                          <p:spTgt spid="19"/>
                                        </p:tgtEl>
                                      </p:cBhvr>
                                    </p:animEffect>
                                  </p:childTnLst>
                                </p:cTn>
                              </p:par>
                            </p:childTnLst>
                          </p:cTn>
                        </p:par>
                      </p:childTnLst>
                    </p:cTn>
                  </p:par>
                  <p:par>
                    <p:cTn id="41" fill="hold">
                      <p:stCondLst>
                        <p:cond delay="indefinite"/>
                      </p:stCondLst>
                      <p:childTnLst>
                        <p:par>
                          <p:cTn id="42" fill="hold">
                            <p:stCondLst>
                              <p:cond delay="0"/>
                            </p:stCondLst>
                            <p:childTnLst>
                              <p:par>
                                <p:cTn id="43" presetID="42" presetClass="entr" presetSubtype="0" fill="hold" nodeType="clickEffect">
                                  <p:stCondLst>
                                    <p:cond delay="0"/>
                                  </p:stCondLst>
                                  <p:childTnLst>
                                    <p:set>
                                      <p:cBhvr>
                                        <p:cTn id="44" dur="1" fill="hold">
                                          <p:stCondLst>
                                            <p:cond delay="0"/>
                                          </p:stCondLst>
                                        </p:cTn>
                                        <p:tgtEl>
                                          <p:spTgt spid="33">
                                            <p:txEl>
                                              <p:pRg st="0" end="0"/>
                                            </p:txEl>
                                          </p:spTgt>
                                        </p:tgtEl>
                                        <p:attrNameLst>
                                          <p:attrName>style.visibility</p:attrName>
                                        </p:attrNameLst>
                                      </p:cBhvr>
                                      <p:to>
                                        <p:strVal val="visible"/>
                                      </p:to>
                                    </p:set>
                                    <p:animEffect transition="in" filter="fade">
                                      <p:cBhvr>
                                        <p:cTn id="45" dur="1000"/>
                                        <p:tgtEl>
                                          <p:spTgt spid="33">
                                            <p:txEl>
                                              <p:pRg st="0" end="0"/>
                                            </p:txEl>
                                          </p:spTgt>
                                        </p:tgtEl>
                                      </p:cBhvr>
                                    </p:animEffect>
                                    <p:anim calcmode="lin" valueType="num">
                                      <p:cBhvr>
                                        <p:cTn id="46" dur="1000" fill="hold"/>
                                        <p:tgtEl>
                                          <p:spTgt spid="33">
                                            <p:txEl>
                                              <p:pRg st="0" end="0"/>
                                            </p:txEl>
                                          </p:spTgt>
                                        </p:tgtEl>
                                        <p:attrNameLst>
                                          <p:attrName>ppt_x</p:attrName>
                                        </p:attrNameLst>
                                      </p:cBhvr>
                                      <p:tavLst>
                                        <p:tav tm="0">
                                          <p:val>
                                            <p:strVal val="#ppt_x"/>
                                          </p:val>
                                        </p:tav>
                                        <p:tav tm="100000">
                                          <p:val>
                                            <p:strVal val="#ppt_x"/>
                                          </p:val>
                                        </p:tav>
                                      </p:tavLst>
                                    </p:anim>
                                    <p:anim calcmode="lin" valueType="num">
                                      <p:cBhvr>
                                        <p:cTn id="47" dur="1000" fill="hold"/>
                                        <p:tgtEl>
                                          <p:spTgt spid="3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53" presetClass="entr" presetSubtype="16" fill="hold" nodeType="clickEffect">
                                  <p:stCondLst>
                                    <p:cond delay="0"/>
                                  </p:stCondLst>
                                  <p:childTnLst>
                                    <p:set>
                                      <p:cBhvr>
                                        <p:cTn id="51" dur="1" fill="hold">
                                          <p:stCondLst>
                                            <p:cond delay="0"/>
                                          </p:stCondLst>
                                        </p:cTn>
                                        <p:tgtEl>
                                          <p:spTgt spid="20"/>
                                        </p:tgtEl>
                                        <p:attrNameLst>
                                          <p:attrName>style.visibility</p:attrName>
                                        </p:attrNameLst>
                                      </p:cBhvr>
                                      <p:to>
                                        <p:strVal val="visible"/>
                                      </p:to>
                                    </p:set>
                                    <p:anim calcmode="lin" valueType="num">
                                      <p:cBhvr>
                                        <p:cTn id="52" dur="500" fill="hold"/>
                                        <p:tgtEl>
                                          <p:spTgt spid="20"/>
                                        </p:tgtEl>
                                        <p:attrNameLst>
                                          <p:attrName>ppt_w</p:attrName>
                                        </p:attrNameLst>
                                      </p:cBhvr>
                                      <p:tavLst>
                                        <p:tav tm="0">
                                          <p:val>
                                            <p:fltVal val="0"/>
                                          </p:val>
                                        </p:tav>
                                        <p:tav tm="100000">
                                          <p:val>
                                            <p:strVal val="#ppt_w"/>
                                          </p:val>
                                        </p:tav>
                                      </p:tavLst>
                                    </p:anim>
                                    <p:anim calcmode="lin" valueType="num">
                                      <p:cBhvr>
                                        <p:cTn id="53" dur="500" fill="hold"/>
                                        <p:tgtEl>
                                          <p:spTgt spid="20"/>
                                        </p:tgtEl>
                                        <p:attrNameLst>
                                          <p:attrName>ppt_h</p:attrName>
                                        </p:attrNameLst>
                                      </p:cBhvr>
                                      <p:tavLst>
                                        <p:tav tm="0">
                                          <p:val>
                                            <p:fltVal val="0"/>
                                          </p:val>
                                        </p:tav>
                                        <p:tav tm="100000">
                                          <p:val>
                                            <p:strVal val="#ppt_h"/>
                                          </p:val>
                                        </p:tav>
                                      </p:tavLst>
                                    </p:anim>
                                    <p:animEffect transition="in" filter="fade">
                                      <p:cBhvr>
                                        <p:cTn id="54" dur="500"/>
                                        <p:tgtEl>
                                          <p:spTgt spid="20"/>
                                        </p:tgtEl>
                                      </p:cBhvr>
                                    </p:animEffect>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grpId="0" nodeType="clickEffect">
                                  <p:stCondLst>
                                    <p:cond delay="0"/>
                                  </p:stCondLst>
                                  <p:childTnLst>
                                    <p:set>
                                      <p:cBhvr>
                                        <p:cTn id="58" dur="1" fill="hold">
                                          <p:stCondLst>
                                            <p:cond delay="0"/>
                                          </p:stCondLst>
                                        </p:cTn>
                                        <p:tgtEl>
                                          <p:spTgt spid="26"/>
                                        </p:tgtEl>
                                        <p:attrNameLst>
                                          <p:attrName>style.visibility</p:attrName>
                                        </p:attrNameLst>
                                      </p:cBhvr>
                                      <p:to>
                                        <p:strVal val="visible"/>
                                      </p:to>
                                    </p:set>
                                    <p:anim calcmode="lin" valueType="num">
                                      <p:cBhvr additive="base">
                                        <p:cTn id="59" dur="500" fill="hold"/>
                                        <p:tgtEl>
                                          <p:spTgt spid="26"/>
                                        </p:tgtEl>
                                        <p:attrNameLst>
                                          <p:attrName>ppt_x</p:attrName>
                                        </p:attrNameLst>
                                      </p:cBhvr>
                                      <p:tavLst>
                                        <p:tav tm="0">
                                          <p:val>
                                            <p:strVal val="#ppt_x"/>
                                          </p:val>
                                        </p:tav>
                                        <p:tav tm="100000">
                                          <p:val>
                                            <p:strVal val="#ppt_x"/>
                                          </p:val>
                                        </p:tav>
                                      </p:tavLst>
                                    </p:anim>
                                    <p:anim calcmode="lin" valueType="num">
                                      <p:cBhvr additive="base">
                                        <p:cTn id="60"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42" presetClass="entr" presetSubtype="0" fill="hold" grpId="0" nodeType="clickEffect">
                                  <p:stCondLst>
                                    <p:cond delay="0"/>
                                  </p:stCondLst>
                                  <p:childTnLst>
                                    <p:set>
                                      <p:cBhvr>
                                        <p:cTn id="64" dur="1" fill="hold">
                                          <p:stCondLst>
                                            <p:cond delay="0"/>
                                          </p:stCondLst>
                                        </p:cTn>
                                        <p:tgtEl>
                                          <p:spTgt spid="28"/>
                                        </p:tgtEl>
                                        <p:attrNameLst>
                                          <p:attrName>style.visibility</p:attrName>
                                        </p:attrNameLst>
                                      </p:cBhvr>
                                      <p:to>
                                        <p:strVal val="visible"/>
                                      </p:to>
                                    </p:set>
                                    <p:animEffect transition="in" filter="fade">
                                      <p:cBhvr>
                                        <p:cTn id="65" dur="1000"/>
                                        <p:tgtEl>
                                          <p:spTgt spid="28"/>
                                        </p:tgtEl>
                                      </p:cBhvr>
                                    </p:animEffect>
                                    <p:anim calcmode="lin" valueType="num">
                                      <p:cBhvr>
                                        <p:cTn id="66" dur="1000" fill="hold"/>
                                        <p:tgtEl>
                                          <p:spTgt spid="28"/>
                                        </p:tgtEl>
                                        <p:attrNameLst>
                                          <p:attrName>ppt_x</p:attrName>
                                        </p:attrNameLst>
                                      </p:cBhvr>
                                      <p:tavLst>
                                        <p:tav tm="0">
                                          <p:val>
                                            <p:strVal val="#ppt_x"/>
                                          </p:val>
                                        </p:tav>
                                        <p:tav tm="100000">
                                          <p:val>
                                            <p:strVal val="#ppt_x"/>
                                          </p:val>
                                        </p:tav>
                                      </p:tavLst>
                                    </p:anim>
                                    <p:anim calcmode="lin" valueType="num">
                                      <p:cBhvr>
                                        <p:cTn id="67"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par>
                    <p:cTn id="68" fill="hold">
                      <p:stCondLst>
                        <p:cond delay="indefinite"/>
                      </p:stCondLst>
                      <p:childTnLst>
                        <p:par>
                          <p:cTn id="69" fill="hold">
                            <p:stCondLst>
                              <p:cond delay="0"/>
                            </p:stCondLst>
                            <p:childTnLst>
                              <p:par>
                                <p:cTn id="70" presetID="2" presetClass="entr" presetSubtype="4" fill="hold" grpId="0" nodeType="clickEffect">
                                  <p:stCondLst>
                                    <p:cond delay="0"/>
                                  </p:stCondLst>
                                  <p:childTnLst>
                                    <p:set>
                                      <p:cBhvr>
                                        <p:cTn id="71" dur="1" fill="hold">
                                          <p:stCondLst>
                                            <p:cond delay="0"/>
                                          </p:stCondLst>
                                        </p:cTn>
                                        <p:tgtEl>
                                          <p:spTgt spid="29"/>
                                        </p:tgtEl>
                                        <p:attrNameLst>
                                          <p:attrName>style.visibility</p:attrName>
                                        </p:attrNameLst>
                                      </p:cBhvr>
                                      <p:to>
                                        <p:strVal val="visible"/>
                                      </p:to>
                                    </p:set>
                                    <p:anim calcmode="lin" valueType="num">
                                      <p:cBhvr additive="base">
                                        <p:cTn id="72" dur="500" fill="hold"/>
                                        <p:tgtEl>
                                          <p:spTgt spid="29"/>
                                        </p:tgtEl>
                                        <p:attrNameLst>
                                          <p:attrName>ppt_x</p:attrName>
                                        </p:attrNameLst>
                                      </p:cBhvr>
                                      <p:tavLst>
                                        <p:tav tm="0">
                                          <p:val>
                                            <p:strVal val="#ppt_x"/>
                                          </p:val>
                                        </p:tav>
                                        <p:tav tm="100000">
                                          <p:val>
                                            <p:strVal val="#ppt_x"/>
                                          </p:val>
                                        </p:tav>
                                      </p:tavLst>
                                    </p:anim>
                                    <p:anim calcmode="lin" valueType="num">
                                      <p:cBhvr additive="base">
                                        <p:cTn id="73"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74" fill="hold">
                      <p:stCondLst>
                        <p:cond delay="indefinite"/>
                      </p:stCondLst>
                      <p:childTnLst>
                        <p:par>
                          <p:cTn id="75" fill="hold">
                            <p:stCondLst>
                              <p:cond delay="0"/>
                            </p:stCondLst>
                            <p:childTnLst>
                              <p:par>
                                <p:cTn id="76" presetID="42" presetClass="entr" presetSubtype="0" fill="hold" grpId="0" nodeType="clickEffect">
                                  <p:stCondLst>
                                    <p:cond delay="0"/>
                                  </p:stCondLst>
                                  <p:childTnLst>
                                    <p:set>
                                      <p:cBhvr>
                                        <p:cTn id="77" dur="1" fill="hold">
                                          <p:stCondLst>
                                            <p:cond delay="0"/>
                                          </p:stCondLst>
                                        </p:cTn>
                                        <p:tgtEl>
                                          <p:spTgt spid="31"/>
                                        </p:tgtEl>
                                        <p:attrNameLst>
                                          <p:attrName>style.visibility</p:attrName>
                                        </p:attrNameLst>
                                      </p:cBhvr>
                                      <p:to>
                                        <p:strVal val="visible"/>
                                      </p:to>
                                    </p:set>
                                    <p:animEffect transition="in" filter="fade">
                                      <p:cBhvr>
                                        <p:cTn id="78" dur="1000"/>
                                        <p:tgtEl>
                                          <p:spTgt spid="31"/>
                                        </p:tgtEl>
                                      </p:cBhvr>
                                    </p:animEffect>
                                    <p:anim calcmode="lin" valueType="num">
                                      <p:cBhvr>
                                        <p:cTn id="79" dur="1000" fill="hold"/>
                                        <p:tgtEl>
                                          <p:spTgt spid="31"/>
                                        </p:tgtEl>
                                        <p:attrNameLst>
                                          <p:attrName>ppt_x</p:attrName>
                                        </p:attrNameLst>
                                      </p:cBhvr>
                                      <p:tavLst>
                                        <p:tav tm="0">
                                          <p:val>
                                            <p:strVal val="#ppt_x"/>
                                          </p:val>
                                        </p:tav>
                                        <p:tav tm="100000">
                                          <p:val>
                                            <p:strVal val="#ppt_x"/>
                                          </p:val>
                                        </p:tav>
                                      </p:tavLst>
                                    </p:anim>
                                    <p:anim calcmode="lin" valueType="num">
                                      <p:cBhvr>
                                        <p:cTn id="80"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3" grpId="0" animBg="1"/>
      <p:bldP spid="16" grpId="0" animBg="1"/>
      <p:bldP spid="19" grpId="0" animBg="1"/>
      <p:bldP spid="26" grpId="0" animBg="1"/>
      <p:bldP spid="28" grpId="0"/>
      <p:bldP spid="29" grpId="0" animBg="1"/>
      <p:bldP spid="3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272497F-A8F4-3565-5D97-30E26EAF84A7}"/>
              </a:ext>
            </a:extLst>
          </p:cNvPr>
          <p:cNvSpPr>
            <a:spLocks noGrp="1"/>
          </p:cNvSpPr>
          <p:nvPr>
            <p:ph type="body" sz="quarter" idx="10"/>
          </p:nvPr>
        </p:nvSpPr>
        <p:spPr/>
        <p:txBody>
          <a:bodyPr/>
          <a:lstStyle/>
          <a:p>
            <a:r>
              <a:rPr lang="en-US" sz="4400" b="1" dirty="0"/>
              <a:t>TRANSFORM</a:t>
            </a:r>
            <a:endParaRPr lang="en-IN" sz="4400" b="1" dirty="0"/>
          </a:p>
        </p:txBody>
      </p:sp>
      <p:sp>
        <p:nvSpPr>
          <p:cNvPr id="3" name="Teardrop 27">
            <a:extLst>
              <a:ext uri="{FF2B5EF4-FFF2-40B4-BE49-F238E27FC236}">
                <a16:creationId xmlns:a16="http://schemas.microsoft.com/office/drawing/2014/main" id="{49B01684-320B-DA13-430A-6AF57C003F99}"/>
              </a:ext>
            </a:extLst>
          </p:cNvPr>
          <p:cNvSpPr/>
          <p:nvPr/>
        </p:nvSpPr>
        <p:spPr>
          <a:xfrm rot="18900000">
            <a:off x="2054580" y="2604702"/>
            <a:ext cx="191800" cy="231279"/>
          </a:xfrm>
          <a:custGeom>
            <a:avLst/>
            <a:gdLst>
              <a:gd name="connsiteX0" fmla="*/ 0 w 220469"/>
              <a:gd name="connsiteY0" fmla="*/ 110235 h 220469"/>
              <a:gd name="connsiteX1" fmla="*/ 110235 w 220469"/>
              <a:gd name="connsiteY1" fmla="*/ 0 h 220469"/>
              <a:gd name="connsiteX2" fmla="*/ 220469 w 220469"/>
              <a:gd name="connsiteY2" fmla="*/ 0 h 220469"/>
              <a:gd name="connsiteX3" fmla="*/ 220469 w 220469"/>
              <a:gd name="connsiteY3" fmla="*/ 110235 h 220469"/>
              <a:gd name="connsiteX4" fmla="*/ 110234 w 220469"/>
              <a:gd name="connsiteY4" fmla="*/ 220470 h 220469"/>
              <a:gd name="connsiteX5" fmla="*/ -1 w 220469"/>
              <a:gd name="connsiteY5" fmla="*/ 110235 h 220469"/>
              <a:gd name="connsiteX6" fmla="*/ 0 w 220469"/>
              <a:gd name="connsiteY6" fmla="*/ 110235 h 220469"/>
              <a:gd name="connsiteX0" fmla="*/ 1 w 259198"/>
              <a:gd name="connsiteY0" fmla="*/ 145594 h 255829"/>
              <a:gd name="connsiteX1" fmla="*/ 110236 w 259198"/>
              <a:gd name="connsiteY1" fmla="*/ 35359 h 255829"/>
              <a:gd name="connsiteX2" fmla="*/ 259198 w 259198"/>
              <a:gd name="connsiteY2" fmla="*/ 0 h 255829"/>
              <a:gd name="connsiteX3" fmla="*/ 220470 w 259198"/>
              <a:gd name="connsiteY3" fmla="*/ 145594 h 255829"/>
              <a:gd name="connsiteX4" fmla="*/ 110235 w 259198"/>
              <a:gd name="connsiteY4" fmla="*/ 255829 h 255829"/>
              <a:gd name="connsiteX5" fmla="*/ 0 w 259198"/>
              <a:gd name="connsiteY5" fmla="*/ 145594 h 255829"/>
              <a:gd name="connsiteX6" fmla="*/ 1 w 259198"/>
              <a:gd name="connsiteY6" fmla="*/ 145594 h 255829"/>
              <a:gd name="connsiteX0" fmla="*/ 1 w 259198"/>
              <a:gd name="connsiteY0" fmla="*/ 145594 h 255829"/>
              <a:gd name="connsiteX1" fmla="*/ 110236 w 259198"/>
              <a:gd name="connsiteY1" fmla="*/ 35359 h 255829"/>
              <a:gd name="connsiteX2" fmla="*/ 259198 w 259198"/>
              <a:gd name="connsiteY2" fmla="*/ 0 h 255829"/>
              <a:gd name="connsiteX3" fmla="*/ 220470 w 259198"/>
              <a:gd name="connsiteY3" fmla="*/ 145594 h 255829"/>
              <a:gd name="connsiteX4" fmla="*/ 110235 w 259198"/>
              <a:gd name="connsiteY4" fmla="*/ 255829 h 255829"/>
              <a:gd name="connsiteX5" fmla="*/ 0 w 259198"/>
              <a:gd name="connsiteY5" fmla="*/ 145594 h 255829"/>
              <a:gd name="connsiteX6" fmla="*/ 1 w 259198"/>
              <a:gd name="connsiteY6" fmla="*/ 145594 h 255829"/>
              <a:gd name="connsiteX0" fmla="*/ 1 w 259198"/>
              <a:gd name="connsiteY0" fmla="*/ 145594 h 255829"/>
              <a:gd name="connsiteX1" fmla="*/ 110236 w 259198"/>
              <a:gd name="connsiteY1" fmla="*/ 35359 h 255829"/>
              <a:gd name="connsiteX2" fmla="*/ 259198 w 259198"/>
              <a:gd name="connsiteY2" fmla="*/ 0 h 255829"/>
              <a:gd name="connsiteX3" fmla="*/ 220470 w 259198"/>
              <a:gd name="connsiteY3" fmla="*/ 145594 h 255829"/>
              <a:gd name="connsiteX4" fmla="*/ 110235 w 259198"/>
              <a:gd name="connsiteY4" fmla="*/ 255829 h 255829"/>
              <a:gd name="connsiteX5" fmla="*/ 0 w 259198"/>
              <a:gd name="connsiteY5" fmla="*/ 145594 h 255829"/>
              <a:gd name="connsiteX6" fmla="*/ 1 w 259198"/>
              <a:gd name="connsiteY6" fmla="*/ 145594 h 255829"/>
              <a:gd name="connsiteX0" fmla="*/ 1 w 259198"/>
              <a:gd name="connsiteY0" fmla="*/ 145594 h 255829"/>
              <a:gd name="connsiteX1" fmla="*/ 110236 w 259198"/>
              <a:gd name="connsiteY1" fmla="*/ 35359 h 255829"/>
              <a:gd name="connsiteX2" fmla="*/ 259198 w 259198"/>
              <a:gd name="connsiteY2" fmla="*/ 0 h 255829"/>
              <a:gd name="connsiteX3" fmla="*/ 220470 w 259198"/>
              <a:gd name="connsiteY3" fmla="*/ 145594 h 255829"/>
              <a:gd name="connsiteX4" fmla="*/ 110235 w 259198"/>
              <a:gd name="connsiteY4" fmla="*/ 255829 h 255829"/>
              <a:gd name="connsiteX5" fmla="*/ 0 w 259198"/>
              <a:gd name="connsiteY5" fmla="*/ 145594 h 255829"/>
              <a:gd name="connsiteX6" fmla="*/ 1 w 259198"/>
              <a:gd name="connsiteY6" fmla="*/ 145594 h 255829"/>
              <a:gd name="connsiteX0" fmla="*/ 1 w 259198"/>
              <a:gd name="connsiteY0" fmla="*/ 145594 h 255829"/>
              <a:gd name="connsiteX1" fmla="*/ 110236 w 259198"/>
              <a:gd name="connsiteY1" fmla="*/ 35359 h 255829"/>
              <a:gd name="connsiteX2" fmla="*/ 259198 w 259198"/>
              <a:gd name="connsiteY2" fmla="*/ 0 h 255829"/>
              <a:gd name="connsiteX3" fmla="*/ 220470 w 259198"/>
              <a:gd name="connsiteY3" fmla="*/ 145594 h 255829"/>
              <a:gd name="connsiteX4" fmla="*/ 110235 w 259198"/>
              <a:gd name="connsiteY4" fmla="*/ 255829 h 255829"/>
              <a:gd name="connsiteX5" fmla="*/ 0 w 259198"/>
              <a:gd name="connsiteY5" fmla="*/ 145594 h 255829"/>
              <a:gd name="connsiteX6" fmla="*/ 1 w 259198"/>
              <a:gd name="connsiteY6" fmla="*/ 145594 h 255829"/>
              <a:gd name="connsiteX0" fmla="*/ 1 w 259198"/>
              <a:gd name="connsiteY0" fmla="*/ 145594 h 255829"/>
              <a:gd name="connsiteX1" fmla="*/ 110236 w 259198"/>
              <a:gd name="connsiteY1" fmla="*/ 35359 h 255829"/>
              <a:gd name="connsiteX2" fmla="*/ 259198 w 259198"/>
              <a:gd name="connsiteY2" fmla="*/ 0 h 255829"/>
              <a:gd name="connsiteX3" fmla="*/ 220470 w 259198"/>
              <a:gd name="connsiteY3" fmla="*/ 145594 h 255829"/>
              <a:gd name="connsiteX4" fmla="*/ 110235 w 259198"/>
              <a:gd name="connsiteY4" fmla="*/ 255829 h 255829"/>
              <a:gd name="connsiteX5" fmla="*/ 0 w 259198"/>
              <a:gd name="connsiteY5" fmla="*/ 145594 h 255829"/>
              <a:gd name="connsiteX6" fmla="*/ 1 w 259198"/>
              <a:gd name="connsiteY6" fmla="*/ 145594 h 255829"/>
              <a:gd name="connsiteX0" fmla="*/ 1 w 259198"/>
              <a:gd name="connsiteY0" fmla="*/ 145594 h 255829"/>
              <a:gd name="connsiteX1" fmla="*/ 110236 w 259198"/>
              <a:gd name="connsiteY1" fmla="*/ 35359 h 255829"/>
              <a:gd name="connsiteX2" fmla="*/ 259198 w 259198"/>
              <a:gd name="connsiteY2" fmla="*/ 0 h 255829"/>
              <a:gd name="connsiteX3" fmla="*/ 220470 w 259198"/>
              <a:gd name="connsiteY3" fmla="*/ 145594 h 255829"/>
              <a:gd name="connsiteX4" fmla="*/ 110235 w 259198"/>
              <a:gd name="connsiteY4" fmla="*/ 255829 h 255829"/>
              <a:gd name="connsiteX5" fmla="*/ 0 w 259198"/>
              <a:gd name="connsiteY5" fmla="*/ 145594 h 255829"/>
              <a:gd name="connsiteX6" fmla="*/ 1 w 259198"/>
              <a:gd name="connsiteY6" fmla="*/ 145594 h 255829"/>
              <a:gd name="connsiteX0" fmla="*/ 1 w 259198"/>
              <a:gd name="connsiteY0" fmla="*/ 145594 h 255829"/>
              <a:gd name="connsiteX1" fmla="*/ 110236 w 259198"/>
              <a:gd name="connsiteY1" fmla="*/ 35359 h 255829"/>
              <a:gd name="connsiteX2" fmla="*/ 259198 w 259198"/>
              <a:gd name="connsiteY2" fmla="*/ 0 h 255829"/>
              <a:gd name="connsiteX3" fmla="*/ 220470 w 259198"/>
              <a:gd name="connsiteY3" fmla="*/ 145594 h 255829"/>
              <a:gd name="connsiteX4" fmla="*/ 110235 w 259198"/>
              <a:gd name="connsiteY4" fmla="*/ 255829 h 255829"/>
              <a:gd name="connsiteX5" fmla="*/ 0 w 259198"/>
              <a:gd name="connsiteY5" fmla="*/ 145594 h 255829"/>
              <a:gd name="connsiteX6" fmla="*/ 1 w 259198"/>
              <a:gd name="connsiteY6" fmla="*/ 145594 h 255829"/>
              <a:gd name="connsiteX0" fmla="*/ 1 w 259198"/>
              <a:gd name="connsiteY0" fmla="*/ 145594 h 255829"/>
              <a:gd name="connsiteX1" fmla="*/ 110236 w 259198"/>
              <a:gd name="connsiteY1" fmla="*/ 35359 h 255829"/>
              <a:gd name="connsiteX2" fmla="*/ 259198 w 259198"/>
              <a:gd name="connsiteY2" fmla="*/ 0 h 255829"/>
              <a:gd name="connsiteX3" fmla="*/ 220470 w 259198"/>
              <a:gd name="connsiteY3" fmla="*/ 145594 h 255829"/>
              <a:gd name="connsiteX4" fmla="*/ 110235 w 259198"/>
              <a:gd name="connsiteY4" fmla="*/ 255829 h 255829"/>
              <a:gd name="connsiteX5" fmla="*/ 0 w 259198"/>
              <a:gd name="connsiteY5" fmla="*/ 145594 h 255829"/>
              <a:gd name="connsiteX6" fmla="*/ 1 w 259198"/>
              <a:gd name="connsiteY6" fmla="*/ 145594 h 255829"/>
              <a:gd name="connsiteX0" fmla="*/ 1 w 259198"/>
              <a:gd name="connsiteY0" fmla="*/ 145594 h 255829"/>
              <a:gd name="connsiteX1" fmla="*/ 110236 w 259198"/>
              <a:gd name="connsiteY1" fmla="*/ 35359 h 255829"/>
              <a:gd name="connsiteX2" fmla="*/ 259198 w 259198"/>
              <a:gd name="connsiteY2" fmla="*/ 0 h 255829"/>
              <a:gd name="connsiteX3" fmla="*/ 220470 w 259198"/>
              <a:gd name="connsiteY3" fmla="*/ 145594 h 255829"/>
              <a:gd name="connsiteX4" fmla="*/ 110235 w 259198"/>
              <a:gd name="connsiteY4" fmla="*/ 255829 h 255829"/>
              <a:gd name="connsiteX5" fmla="*/ 0 w 259198"/>
              <a:gd name="connsiteY5" fmla="*/ 145594 h 255829"/>
              <a:gd name="connsiteX6" fmla="*/ 1 w 259198"/>
              <a:gd name="connsiteY6" fmla="*/ 145594 h 255829"/>
              <a:gd name="connsiteX0" fmla="*/ 1 w 259198"/>
              <a:gd name="connsiteY0" fmla="*/ 145594 h 255829"/>
              <a:gd name="connsiteX1" fmla="*/ 110236 w 259198"/>
              <a:gd name="connsiteY1" fmla="*/ 35359 h 255829"/>
              <a:gd name="connsiteX2" fmla="*/ 259198 w 259198"/>
              <a:gd name="connsiteY2" fmla="*/ 0 h 255829"/>
              <a:gd name="connsiteX3" fmla="*/ 220470 w 259198"/>
              <a:gd name="connsiteY3" fmla="*/ 145594 h 255829"/>
              <a:gd name="connsiteX4" fmla="*/ 110235 w 259198"/>
              <a:gd name="connsiteY4" fmla="*/ 255829 h 255829"/>
              <a:gd name="connsiteX5" fmla="*/ 0 w 259198"/>
              <a:gd name="connsiteY5" fmla="*/ 145594 h 255829"/>
              <a:gd name="connsiteX6" fmla="*/ 1 w 259198"/>
              <a:gd name="connsiteY6" fmla="*/ 145594 h 255829"/>
              <a:gd name="connsiteX0" fmla="*/ 1 w 259198"/>
              <a:gd name="connsiteY0" fmla="*/ 145594 h 255829"/>
              <a:gd name="connsiteX1" fmla="*/ 110236 w 259198"/>
              <a:gd name="connsiteY1" fmla="*/ 35359 h 255829"/>
              <a:gd name="connsiteX2" fmla="*/ 259198 w 259198"/>
              <a:gd name="connsiteY2" fmla="*/ 0 h 255829"/>
              <a:gd name="connsiteX3" fmla="*/ 220470 w 259198"/>
              <a:gd name="connsiteY3" fmla="*/ 145594 h 255829"/>
              <a:gd name="connsiteX4" fmla="*/ 110235 w 259198"/>
              <a:gd name="connsiteY4" fmla="*/ 255829 h 255829"/>
              <a:gd name="connsiteX5" fmla="*/ 0 w 259198"/>
              <a:gd name="connsiteY5" fmla="*/ 145594 h 255829"/>
              <a:gd name="connsiteX6" fmla="*/ 1 w 259198"/>
              <a:gd name="connsiteY6" fmla="*/ 145594 h 255829"/>
              <a:gd name="connsiteX0" fmla="*/ 1 w 259198"/>
              <a:gd name="connsiteY0" fmla="*/ 145594 h 255829"/>
              <a:gd name="connsiteX1" fmla="*/ 110236 w 259198"/>
              <a:gd name="connsiteY1" fmla="*/ 35359 h 255829"/>
              <a:gd name="connsiteX2" fmla="*/ 259198 w 259198"/>
              <a:gd name="connsiteY2" fmla="*/ 0 h 255829"/>
              <a:gd name="connsiteX3" fmla="*/ 220470 w 259198"/>
              <a:gd name="connsiteY3" fmla="*/ 145594 h 255829"/>
              <a:gd name="connsiteX4" fmla="*/ 110235 w 259198"/>
              <a:gd name="connsiteY4" fmla="*/ 255829 h 255829"/>
              <a:gd name="connsiteX5" fmla="*/ 0 w 259198"/>
              <a:gd name="connsiteY5" fmla="*/ 145594 h 255829"/>
              <a:gd name="connsiteX6" fmla="*/ 1 w 259198"/>
              <a:gd name="connsiteY6" fmla="*/ 145594 h 255829"/>
              <a:gd name="connsiteX0" fmla="*/ 1 w 259198"/>
              <a:gd name="connsiteY0" fmla="*/ 145594 h 255829"/>
              <a:gd name="connsiteX1" fmla="*/ 110236 w 259198"/>
              <a:gd name="connsiteY1" fmla="*/ 35359 h 255829"/>
              <a:gd name="connsiteX2" fmla="*/ 259198 w 259198"/>
              <a:gd name="connsiteY2" fmla="*/ 0 h 255829"/>
              <a:gd name="connsiteX3" fmla="*/ 220470 w 259198"/>
              <a:gd name="connsiteY3" fmla="*/ 145594 h 255829"/>
              <a:gd name="connsiteX4" fmla="*/ 110235 w 259198"/>
              <a:gd name="connsiteY4" fmla="*/ 255829 h 255829"/>
              <a:gd name="connsiteX5" fmla="*/ 0 w 259198"/>
              <a:gd name="connsiteY5" fmla="*/ 145594 h 255829"/>
              <a:gd name="connsiteX6" fmla="*/ 1 w 259198"/>
              <a:gd name="connsiteY6" fmla="*/ 145594 h 255829"/>
              <a:gd name="connsiteX0" fmla="*/ 1 w 259198"/>
              <a:gd name="connsiteY0" fmla="*/ 145594 h 255829"/>
              <a:gd name="connsiteX1" fmla="*/ 110236 w 259198"/>
              <a:gd name="connsiteY1" fmla="*/ 35359 h 255829"/>
              <a:gd name="connsiteX2" fmla="*/ 259198 w 259198"/>
              <a:gd name="connsiteY2" fmla="*/ 0 h 255829"/>
              <a:gd name="connsiteX3" fmla="*/ 220470 w 259198"/>
              <a:gd name="connsiteY3" fmla="*/ 145594 h 255829"/>
              <a:gd name="connsiteX4" fmla="*/ 110235 w 259198"/>
              <a:gd name="connsiteY4" fmla="*/ 255829 h 255829"/>
              <a:gd name="connsiteX5" fmla="*/ 0 w 259198"/>
              <a:gd name="connsiteY5" fmla="*/ 145594 h 255829"/>
              <a:gd name="connsiteX6" fmla="*/ 1 w 259198"/>
              <a:gd name="connsiteY6" fmla="*/ 145594 h 255829"/>
              <a:gd name="connsiteX0" fmla="*/ 1 w 259198"/>
              <a:gd name="connsiteY0" fmla="*/ 145594 h 255829"/>
              <a:gd name="connsiteX1" fmla="*/ 110236 w 259198"/>
              <a:gd name="connsiteY1" fmla="*/ 35359 h 255829"/>
              <a:gd name="connsiteX2" fmla="*/ 259198 w 259198"/>
              <a:gd name="connsiteY2" fmla="*/ 0 h 255829"/>
              <a:gd name="connsiteX3" fmla="*/ 220470 w 259198"/>
              <a:gd name="connsiteY3" fmla="*/ 145594 h 255829"/>
              <a:gd name="connsiteX4" fmla="*/ 110235 w 259198"/>
              <a:gd name="connsiteY4" fmla="*/ 255829 h 255829"/>
              <a:gd name="connsiteX5" fmla="*/ 0 w 259198"/>
              <a:gd name="connsiteY5" fmla="*/ 145594 h 255829"/>
              <a:gd name="connsiteX6" fmla="*/ 1 w 259198"/>
              <a:gd name="connsiteY6" fmla="*/ 145594 h 255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9198" h="255829">
                <a:moveTo>
                  <a:pt x="1" y="145594"/>
                </a:moveTo>
                <a:cubicBezTo>
                  <a:pt x="1" y="84713"/>
                  <a:pt x="35885" y="62300"/>
                  <a:pt x="110236" y="35359"/>
                </a:cubicBezTo>
                <a:cubicBezTo>
                  <a:pt x="178411" y="18523"/>
                  <a:pt x="199441" y="11785"/>
                  <a:pt x="259198" y="0"/>
                </a:cubicBezTo>
                <a:cubicBezTo>
                  <a:pt x="244044" y="58633"/>
                  <a:pt x="244042" y="75173"/>
                  <a:pt x="220470" y="145594"/>
                </a:cubicBezTo>
                <a:cubicBezTo>
                  <a:pt x="196896" y="219943"/>
                  <a:pt x="171116" y="255829"/>
                  <a:pt x="110235" y="255829"/>
                </a:cubicBezTo>
                <a:cubicBezTo>
                  <a:pt x="49354" y="255829"/>
                  <a:pt x="0" y="206475"/>
                  <a:pt x="0" y="145594"/>
                </a:cubicBezTo>
                <a:lnTo>
                  <a:pt x="1" y="145594"/>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nvGrpSpPr>
          <p:cNvPr id="4" name="Group 3">
            <a:extLst>
              <a:ext uri="{FF2B5EF4-FFF2-40B4-BE49-F238E27FC236}">
                <a16:creationId xmlns:a16="http://schemas.microsoft.com/office/drawing/2014/main" id="{FFC0931E-F166-1142-DB9D-44C054511E23}"/>
              </a:ext>
            </a:extLst>
          </p:cNvPr>
          <p:cNvGrpSpPr/>
          <p:nvPr/>
        </p:nvGrpSpPr>
        <p:grpSpPr>
          <a:xfrm>
            <a:off x="323528" y="2001837"/>
            <a:ext cx="1386260" cy="1081351"/>
            <a:chOff x="-40593" y="1204659"/>
            <a:chExt cx="2495556" cy="1593380"/>
          </a:xfrm>
        </p:grpSpPr>
        <p:grpSp>
          <p:nvGrpSpPr>
            <p:cNvPr id="5" name="Group 4">
              <a:extLst>
                <a:ext uri="{FF2B5EF4-FFF2-40B4-BE49-F238E27FC236}">
                  <a16:creationId xmlns:a16="http://schemas.microsoft.com/office/drawing/2014/main" id="{B4D5A57C-3CDA-B256-04B9-671A73FC11B4}"/>
                </a:ext>
              </a:extLst>
            </p:cNvPr>
            <p:cNvGrpSpPr/>
            <p:nvPr/>
          </p:nvGrpSpPr>
          <p:grpSpPr>
            <a:xfrm>
              <a:off x="-40593" y="1204659"/>
              <a:ext cx="2495556" cy="1413837"/>
              <a:chOff x="427571" y="1831133"/>
              <a:chExt cx="2263443" cy="1282335"/>
            </a:xfrm>
          </p:grpSpPr>
          <p:sp>
            <p:nvSpPr>
              <p:cNvPr id="17" name="Rounded Rectangle 21">
                <a:extLst>
                  <a:ext uri="{FF2B5EF4-FFF2-40B4-BE49-F238E27FC236}">
                    <a16:creationId xmlns:a16="http://schemas.microsoft.com/office/drawing/2014/main" id="{F1DDB4AB-2F3D-9C25-A9FF-30B3010C013D}"/>
                  </a:ext>
                </a:extLst>
              </p:cNvPr>
              <p:cNvSpPr/>
              <p:nvPr userDrawn="1"/>
            </p:nvSpPr>
            <p:spPr>
              <a:xfrm rot="3600000">
                <a:off x="2191300" y="2155086"/>
                <a:ext cx="810238" cy="162331"/>
              </a:xfrm>
              <a:prstGeom prst="roundRect">
                <a:avLst>
                  <a:gd name="adj" fmla="val 4661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8" name="Round Same Side Corner Rectangle 22">
                <a:extLst>
                  <a:ext uri="{FF2B5EF4-FFF2-40B4-BE49-F238E27FC236}">
                    <a16:creationId xmlns:a16="http://schemas.microsoft.com/office/drawing/2014/main" id="{2DD453A5-42E2-8A8D-D43B-82AE9454CA59}"/>
                  </a:ext>
                </a:extLst>
              </p:cNvPr>
              <p:cNvSpPr/>
              <p:nvPr userDrawn="1"/>
            </p:nvSpPr>
            <p:spPr>
              <a:xfrm rot="14400000">
                <a:off x="1292073" y="1706320"/>
                <a:ext cx="548653" cy="2249228"/>
              </a:xfrm>
              <a:prstGeom prst="round2SameRect">
                <a:avLst>
                  <a:gd name="adj1" fmla="val 50000"/>
                  <a:gd name="adj2"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9" name="Round Same Side Corner Rectangle 42">
                <a:extLst>
                  <a:ext uri="{FF2B5EF4-FFF2-40B4-BE49-F238E27FC236}">
                    <a16:creationId xmlns:a16="http://schemas.microsoft.com/office/drawing/2014/main" id="{3CD00F19-7598-8692-0E23-F91C10612169}"/>
                  </a:ext>
                </a:extLst>
              </p:cNvPr>
              <p:cNvSpPr/>
              <p:nvPr userDrawn="1"/>
            </p:nvSpPr>
            <p:spPr>
              <a:xfrm rot="14400000">
                <a:off x="1277858" y="1714528"/>
                <a:ext cx="548653" cy="2249228"/>
              </a:xfrm>
              <a:custGeom>
                <a:avLst/>
                <a:gdLst>
                  <a:gd name="connsiteX0" fmla="*/ 332585 w 665170"/>
                  <a:gd name="connsiteY0" fmla="*/ 0 h 2726892"/>
                  <a:gd name="connsiteX1" fmla="*/ 332585 w 665170"/>
                  <a:gd name="connsiteY1" fmla="*/ 0 h 2726892"/>
                  <a:gd name="connsiteX2" fmla="*/ 665170 w 665170"/>
                  <a:gd name="connsiteY2" fmla="*/ 332585 h 2726892"/>
                  <a:gd name="connsiteX3" fmla="*/ 665170 w 665170"/>
                  <a:gd name="connsiteY3" fmla="*/ 2726892 h 2726892"/>
                  <a:gd name="connsiteX4" fmla="*/ 665170 w 665170"/>
                  <a:gd name="connsiteY4" fmla="*/ 2726892 h 2726892"/>
                  <a:gd name="connsiteX5" fmla="*/ 0 w 665170"/>
                  <a:gd name="connsiteY5" fmla="*/ 2726892 h 2726892"/>
                  <a:gd name="connsiteX6" fmla="*/ 0 w 665170"/>
                  <a:gd name="connsiteY6" fmla="*/ 2726892 h 2726892"/>
                  <a:gd name="connsiteX7" fmla="*/ 0 w 665170"/>
                  <a:gd name="connsiteY7" fmla="*/ 332585 h 2726892"/>
                  <a:gd name="connsiteX8" fmla="*/ 332585 w 665170"/>
                  <a:gd name="connsiteY8" fmla="*/ 0 h 2726892"/>
                  <a:gd name="connsiteX0" fmla="*/ 332585 w 665170"/>
                  <a:gd name="connsiteY0" fmla="*/ 0 h 2726892"/>
                  <a:gd name="connsiteX1" fmla="*/ 332585 w 665170"/>
                  <a:gd name="connsiteY1" fmla="*/ 0 h 2726892"/>
                  <a:gd name="connsiteX2" fmla="*/ 665170 w 665170"/>
                  <a:gd name="connsiteY2" fmla="*/ 332585 h 2726892"/>
                  <a:gd name="connsiteX3" fmla="*/ 664895 w 665170"/>
                  <a:gd name="connsiteY3" fmla="*/ 1413622 h 2726892"/>
                  <a:gd name="connsiteX4" fmla="*/ 665170 w 665170"/>
                  <a:gd name="connsiteY4" fmla="*/ 2726892 h 2726892"/>
                  <a:gd name="connsiteX5" fmla="*/ 665170 w 665170"/>
                  <a:gd name="connsiteY5" fmla="*/ 2726892 h 2726892"/>
                  <a:gd name="connsiteX6" fmla="*/ 0 w 665170"/>
                  <a:gd name="connsiteY6" fmla="*/ 2726892 h 2726892"/>
                  <a:gd name="connsiteX7" fmla="*/ 0 w 665170"/>
                  <a:gd name="connsiteY7" fmla="*/ 2726892 h 2726892"/>
                  <a:gd name="connsiteX8" fmla="*/ 0 w 665170"/>
                  <a:gd name="connsiteY8" fmla="*/ 332585 h 2726892"/>
                  <a:gd name="connsiteX9" fmla="*/ 332585 w 665170"/>
                  <a:gd name="connsiteY9" fmla="*/ 0 h 2726892"/>
                  <a:gd name="connsiteX0" fmla="*/ 332585 w 665170"/>
                  <a:gd name="connsiteY0" fmla="*/ 0 h 2726892"/>
                  <a:gd name="connsiteX1" fmla="*/ 332585 w 665170"/>
                  <a:gd name="connsiteY1" fmla="*/ 0 h 2726892"/>
                  <a:gd name="connsiteX2" fmla="*/ 665170 w 665170"/>
                  <a:gd name="connsiteY2" fmla="*/ 332585 h 2726892"/>
                  <a:gd name="connsiteX3" fmla="*/ 664895 w 665170"/>
                  <a:gd name="connsiteY3" fmla="*/ 1413622 h 2726892"/>
                  <a:gd name="connsiteX4" fmla="*/ 665170 w 665170"/>
                  <a:gd name="connsiteY4" fmla="*/ 2726892 h 2726892"/>
                  <a:gd name="connsiteX5" fmla="*/ 0 w 665170"/>
                  <a:gd name="connsiteY5" fmla="*/ 2726892 h 2726892"/>
                  <a:gd name="connsiteX6" fmla="*/ 0 w 665170"/>
                  <a:gd name="connsiteY6" fmla="*/ 2726892 h 2726892"/>
                  <a:gd name="connsiteX7" fmla="*/ 0 w 665170"/>
                  <a:gd name="connsiteY7" fmla="*/ 332585 h 2726892"/>
                  <a:gd name="connsiteX8" fmla="*/ 332585 w 665170"/>
                  <a:gd name="connsiteY8" fmla="*/ 0 h 2726892"/>
                  <a:gd name="connsiteX0" fmla="*/ 332585 w 665170"/>
                  <a:gd name="connsiteY0" fmla="*/ 0 h 2726892"/>
                  <a:gd name="connsiteX1" fmla="*/ 332585 w 665170"/>
                  <a:gd name="connsiteY1" fmla="*/ 0 h 2726892"/>
                  <a:gd name="connsiteX2" fmla="*/ 665170 w 665170"/>
                  <a:gd name="connsiteY2" fmla="*/ 332585 h 2726892"/>
                  <a:gd name="connsiteX3" fmla="*/ 664895 w 665170"/>
                  <a:gd name="connsiteY3" fmla="*/ 1413622 h 2726892"/>
                  <a:gd name="connsiteX4" fmla="*/ 0 w 665170"/>
                  <a:gd name="connsiteY4" fmla="*/ 2726892 h 2726892"/>
                  <a:gd name="connsiteX5" fmla="*/ 0 w 665170"/>
                  <a:gd name="connsiteY5" fmla="*/ 2726892 h 2726892"/>
                  <a:gd name="connsiteX6" fmla="*/ 0 w 665170"/>
                  <a:gd name="connsiteY6" fmla="*/ 332585 h 2726892"/>
                  <a:gd name="connsiteX7" fmla="*/ 332585 w 665170"/>
                  <a:gd name="connsiteY7" fmla="*/ 0 h 2726892"/>
                  <a:gd name="connsiteX0" fmla="*/ 332585 w 665170"/>
                  <a:gd name="connsiteY0" fmla="*/ 0 h 2726892"/>
                  <a:gd name="connsiteX1" fmla="*/ 332585 w 665170"/>
                  <a:gd name="connsiteY1" fmla="*/ 0 h 2726892"/>
                  <a:gd name="connsiteX2" fmla="*/ 665170 w 665170"/>
                  <a:gd name="connsiteY2" fmla="*/ 332585 h 2726892"/>
                  <a:gd name="connsiteX3" fmla="*/ 664895 w 665170"/>
                  <a:gd name="connsiteY3" fmla="*/ 1413622 h 2726892"/>
                  <a:gd name="connsiteX4" fmla="*/ 0 w 665170"/>
                  <a:gd name="connsiteY4" fmla="*/ 2726892 h 2726892"/>
                  <a:gd name="connsiteX5" fmla="*/ 0 w 665170"/>
                  <a:gd name="connsiteY5" fmla="*/ 2726892 h 2726892"/>
                  <a:gd name="connsiteX6" fmla="*/ 0 w 665170"/>
                  <a:gd name="connsiteY6" fmla="*/ 332585 h 2726892"/>
                  <a:gd name="connsiteX7" fmla="*/ 332585 w 665170"/>
                  <a:gd name="connsiteY7" fmla="*/ 0 h 2726892"/>
                  <a:gd name="connsiteX0" fmla="*/ 332585 w 665170"/>
                  <a:gd name="connsiteY0" fmla="*/ 0 h 2726892"/>
                  <a:gd name="connsiteX1" fmla="*/ 332585 w 665170"/>
                  <a:gd name="connsiteY1" fmla="*/ 0 h 2726892"/>
                  <a:gd name="connsiteX2" fmla="*/ 665170 w 665170"/>
                  <a:gd name="connsiteY2" fmla="*/ 332585 h 2726892"/>
                  <a:gd name="connsiteX3" fmla="*/ 664895 w 665170"/>
                  <a:gd name="connsiteY3" fmla="*/ 1413622 h 2726892"/>
                  <a:gd name="connsiteX4" fmla="*/ 0 w 665170"/>
                  <a:gd name="connsiteY4" fmla="*/ 2726892 h 2726892"/>
                  <a:gd name="connsiteX5" fmla="*/ 0 w 665170"/>
                  <a:gd name="connsiteY5" fmla="*/ 2726892 h 2726892"/>
                  <a:gd name="connsiteX6" fmla="*/ 0 w 665170"/>
                  <a:gd name="connsiteY6" fmla="*/ 332585 h 2726892"/>
                  <a:gd name="connsiteX7" fmla="*/ 332585 w 665170"/>
                  <a:gd name="connsiteY7" fmla="*/ 0 h 2726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5170" h="2726892">
                    <a:moveTo>
                      <a:pt x="332585" y="0"/>
                    </a:moveTo>
                    <a:lnTo>
                      <a:pt x="332585" y="0"/>
                    </a:lnTo>
                    <a:cubicBezTo>
                      <a:pt x="516267" y="0"/>
                      <a:pt x="665170" y="148903"/>
                      <a:pt x="665170" y="332585"/>
                    </a:cubicBezTo>
                    <a:cubicBezTo>
                      <a:pt x="665078" y="692931"/>
                      <a:pt x="664987" y="1053276"/>
                      <a:pt x="664895" y="1413622"/>
                    </a:cubicBezTo>
                    <a:cubicBezTo>
                      <a:pt x="476395" y="1778168"/>
                      <a:pt x="266092" y="2119826"/>
                      <a:pt x="0" y="2726892"/>
                    </a:cubicBezTo>
                    <a:lnTo>
                      <a:pt x="0" y="2726892"/>
                    </a:lnTo>
                    <a:lnTo>
                      <a:pt x="0" y="332585"/>
                    </a:lnTo>
                    <a:cubicBezTo>
                      <a:pt x="0" y="148903"/>
                      <a:pt x="148903" y="0"/>
                      <a:pt x="332585"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sp>
          <p:nvSpPr>
            <p:cNvPr id="6" name="Oval 5">
              <a:extLst>
                <a:ext uri="{FF2B5EF4-FFF2-40B4-BE49-F238E27FC236}">
                  <a16:creationId xmlns:a16="http://schemas.microsoft.com/office/drawing/2014/main" id="{B967B28D-70A9-F1AF-BA55-17D101233436}"/>
                </a:ext>
              </a:extLst>
            </p:cNvPr>
            <p:cNvSpPr/>
            <p:nvPr/>
          </p:nvSpPr>
          <p:spPr>
            <a:xfrm rot="19922172">
              <a:off x="939740" y="2205693"/>
              <a:ext cx="169099" cy="16909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7" name="Oval 6">
              <a:extLst>
                <a:ext uri="{FF2B5EF4-FFF2-40B4-BE49-F238E27FC236}">
                  <a16:creationId xmlns:a16="http://schemas.microsoft.com/office/drawing/2014/main" id="{3F19482A-E3CB-F528-E403-21A2CE389F2B}"/>
                </a:ext>
              </a:extLst>
            </p:cNvPr>
            <p:cNvSpPr/>
            <p:nvPr/>
          </p:nvSpPr>
          <p:spPr>
            <a:xfrm rot="19922172">
              <a:off x="715292" y="2593806"/>
              <a:ext cx="84549" cy="8454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8" name="Oval 7">
              <a:extLst>
                <a:ext uri="{FF2B5EF4-FFF2-40B4-BE49-F238E27FC236}">
                  <a16:creationId xmlns:a16="http://schemas.microsoft.com/office/drawing/2014/main" id="{3B305020-1822-6EC2-8242-3F1E1FC4F2FE}"/>
                </a:ext>
              </a:extLst>
            </p:cNvPr>
            <p:cNvSpPr/>
            <p:nvPr/>
          </p:nvSpPr>
          <p:spPr>
            <a:xfrm rot="19922172">
              <a:off x="450432" y="2660329"/>
              <a:ext cx="137710" cy="13771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9" name="Oval 8">
              <a:extLst>
                <a:ext uri="{FF2B5EF4-FFF2-40B4-BE49-F238E27FC236}">
                  <a16:creationId xmlns:a16="http://schemas.microsoft.com/office/drawing/2014/main" id="{7F9FD7BF-C49F-8313-B007-471CFDDC1EE1}"/>
                </a:ext>
              </a:extLst>
            </p:cNvPr>
            <p:cNvSpPr/>
            <p:nvPr/>
          </p:nvSpPr>
          <p:spPr>
            <a:xfrm rot="19922172">
              <a:off x="1419157" y="2059022"/>
              <a:ext cx="228336" cy="2283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0" name="Oval 9">
              <a:extLst>
                <a:ext uri="{FF2B5EF4-FFF2-40B4-BE49-F238E27FC236}">
                  <a16:creationId xmlns:a16="http://schemas.microsoft.com/office/drawing/2014/main" id="{F7178B33-C31E-DF49-D739-CB55D46651F0}"/>
                </a:ext>
              </a:extLst>
            </p:cNvPr>
            <p:cNvSpPr/>
            <p:nvPr/>
          </p:nvSpPr>
          <p:spPr>
            <a:xfrm rot="19922172">
              <a:off x="1037837" y="2587555"/>
              <a:ext cx="84549" cy="8454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1" name="Oval 10">
              <a:extLst>
                <a:ext uri="{FF2B5EF4-FFF2-40B4-BE49-F238E27FC236}">
                  <a16:creationId xmlns:a16="http://schemas.microsoft.com/office/drawing/2014/main" id="{3615130F-2ED3-BE3C-C476-2C110603695F}"/>
                </a:ext>
              </a:extLst>
            </p:cNvPr>
            <p:cNvSpPr/>
            <p:nvPr/>
          </p:nvSpPr>
          <p:spPr>
            <a:xfrm rot="19922172">
              <a:off x="1216994" y="2334034"/>
              <a:ext cx="137710" cy="13771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nvGrpSpPr>
            <p:cNvPr id="12" name="Group 11">
              <a:extLst>
                <a:ext uri="{FF2B5EF4-FFF2-40B4-BE49-F238E27FC236}">
                  <a16:creationId xmlns:a16="http://schemas.microsoft.com/office/drawing/2014/main" id="{752D8372-9937-3A63-4EBB-34E72549D3EA}"/>
                </a:ext>
              </a:extLst>
            </p:cNvPr>
            <p:cNvGrpSpPr/>
            <p:nvPr/>
          </p:nvGrpSpPr>
          <p:grpSpPr>
            <a:xfrm rot="900000">
              <a:off x="1097580" y="1393561"/>
              <a:ext cx="1165779" cy="703527"/>
              <a:chOff x="7061137" y="2490268"/>
              <a:chExt cx="953399" cy="575358"/>
            </a:xfrm>
          </p:grpSpPr>
          <p:sp>
            <p:nvSpPr>
              <p:cNvPr id="13" name="Flowchart: Terminator 12">
                <a:extLst>
                  <a:ext uri="{FF2B5EF4-FFF2-40B4-BE49-F238E27FC236}">
                    <a16:creationId xmlns:a16="http://schemas.microsoft.com/office/drawing/2014/main" id="{1B6AC4CF-5E3C-6315-CE2D-59BBD5754BC9}"/>
                  </a:ext>
                </a:extLst>
              </p:cNvPr>
              <p:cNvSpPr/>
              <p:nvPr/>
            </p:nvSpPr>
            <p:spPr>
              <a:xfrm rot="2666605">
                <a:off x="7546536" y="2490268"/>
                <a:ext cx="468000" cy="177585"/>
              </a:xfrm>
              <a:prstGeom prst="flowChartTerminator">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4" name="Flowchart: Terminator 13">
                <a:extLst>
                  <a:ext uri="{FF2B5EF4-FFF2-40B4-BE49-F238E27FC236}">
                    <a16:creationId xmlns:a16="http://schemas.microsoft.com/office/drawing/2014/main" id="{39FA1DA5-8E67-C4EF-A893-1FD01B2F186D}"/>
                  </a:ext>
                </a:extLst>
              </p:cNvPr>
              <p:cNvSpPr/>
              <p:nvPr/>
            </p:nvSpPr>
            <p:spPr>
              <a:xfrm rot="2666605">
                <a:off x="7327125" y="2631892"/>
                <a:ext cx="576064" cy="177585"/>
              </a:xfrm>
              <a:prstGeom prst="flowChartTerminator">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5" name="Flowchart: Terminator 14">
                <a:extLst>
                  <a:ext uri="{FF2B5EF4-FFF2-40B4-BE49-F238E27FC236}">
                    <a16:creationId xmlns:a16="http://schemas.microsoft.com/office/drawing/2014/main" id="{9B307145-A640-5E70-B2B5-0701732088EE}"/>
                  </a:ext>
                </a:extLst>
              </p:cNvPr>
              <p:cNvSpPr/>
              <p:nvPr/>
            </p:nvSpPr>
            <p:spPr>
              <a:xfrm rot="2666605">
                <a:off x="7171289" y="2741835"/>
                <a:ext cx="540000" cy="177585"/>
              </a:xfrm>
              <a:prstGeom prst="flowChartTerminator">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6" name="Flowchart: Terminator 15">
                <a:extLst>
                  <a:ext uri="{FF2B5EF4-FFF2-40B4-BE49-F238E27FC236}">
                    <a16:creationId xmlns:a16="http://schemas.microsoft.com/office/drawing/2014/main" id="{A18BDEF4-55D3-BA5E-B850-08AE4C3AE2F2}"/>
                  </a:ext>
                </a:extLst>
              </p:cNvPr>
              <p:cNvSpPr/>
              <p:nvPr/>
            </p:nvSpPr>
            <p:spPr>
              <a:xfrm rot="2666605">
                <a:off x="7061137" y="2888041"/>
                <a:ext cx="432000" cy="177585"/>
              </a:xfrm>
              <a:prstGeom prst="flowChartTerminator">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grpSp>
      <p:grpSp>
        <p:nvGrpSpPr>
          <p:cNvPr id="20" name="Group 19">
            <a:extLst>
              <a:ext uri="{FF2B5EF4-FFF2-40B4-BE49-F238E27FC236}">
                <a16:creationId xmlns:a16="http://schemas.microsoft.com/office/drawing/2014/main" id="{0B3713FF-AF6E-FDF2-B223-ED919D534EFB}"/>
              </a:ext>
            </a:extLst>
          </p:cNvPr>
          <p:cNvGrpSpPr/>
          <p:nvPr/>
        </p:nvGrpSpPr>
        <p:grpSpPr>
          <a:xfrm>
            <a:off x="1977104" y="3095668"/>
            <a:ext cx="1148566" cy="2054750"/>
            <a:chOff x="2274967" y="2856728"/>
            <a:chExt cx="1887270" cy="2763549"/>
          </a:xfrm>
        </p:grpSpPr>
        <p:sp>
          <p:nvSpPr>
            <p:cNvPr id="21" name="Rectangle 20">
              <a:extLst>
                <a:ext uri="{FF2B5EF4-FFF2-40B4-BE49-F238E27FC236}">
                  <a16:creationId xmlns:a16="http://schemas.microsoft.com/office/drawing/2014/main" id="{455B783C-26FE-6C6E-B11C-954D1BE124B4}"/>
                </a:ext>
              </a:extLst>
            </p:cNvPr>
            <p:cNvSpPr/>
            <p:nvPr/>
          </p:nvSpPr>
          <p:spPr>
            <a:xfrm rot="20822172">
              <a:off x="2534405" y="3008769"/>
              <a:ext cx="776804" cy="116520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2" name="Rounded Rectangle 20">
              <a:extLst>
                <a:ext uri="{FF2B5EF4-FFF2-40B4-BE49-F238E27FC236}">
                  <a16:creationId xmlns:a16="http://schemas.microsoft.com/office/drawing/2014/main" id="{ED8C1CBE-020E-D006-E20F-FA495285C415}"/>
                </a:ext>
              </a:extLst>
            </p:cNvPr>
            <p:cNvSpPr/>
            <p:nvPr/>
          </p:nvSpPr>
          <p:spPr>
            <a:xfrm rot="20822172">
              <a:off x="2274967" y="3807730"/>
              <a:ext cx="1812545" cy="1812547"/>
            </a:xfrm>
            <a:custGeom>
              <a:avLst/>
              <a:gdLst>
                <a:gd name="connsiteX0" fmla="*/ 0 w 2016224"/>
                <a:gd name="connsiteY0" fmla="*/ 517202 h 2016224"/>
                <a:gd name="connsiteX1" fmla="*/ 517202 w 2016224"/>
                <a:gd name="connsiteY1" fmla="*/ 0 h 2016224"/>
                <a:gd name="connsiteX2" fmla="*/ 1499022 w 2016224"/>
                <a:gd name="connsiteY2" fmla="*/ 0 h 2016224"/>
                <a:gd name="connsiteX3" fmla="*/ 2016224 w 2016224"/>
                <a:gd name="connsiteY3" fmla="*/ 517202 h 2016224"/>
                <a:gd name="connsiteX4" fmla="*/ 2016224 w 2016224"/>
                <a:gd name="connsiteY4" fmla="*/ 1499022 h 2016224"/>
                <a:gd name="connsiteX5" fmla="*/ 1499022 w 2016224"/>
                <a:gd name="connsiteY5" fmla="*/ 2016224 h 2016224"/>
                <a:gd name="connsiteX6" fmla="*/ 517202 w 2016224"/>
                <a:gd name="connsiteY6" fmla="*/ 2016224 h 2016224"/>
                <a:gd name="connsiteX7" fmla="*/ 0 w 2016224"/>
                <a:gd name="connsiteY7" fmla="*/ 1499022 h 2016224"/>
                <a:gd name="connsiteX8" fmla="*/ 0 w 2016224"/>
                <a:gd name="connsiteY8" fmla="*/ 517202 h 2016224"/>
                <a:gd name="connsiteX0" fmla="*/ 0 w 2016224"/>
                <a:gd name="connsiteY0" fmla="*/ 517202 h 2016224"/>
                <a:gd name="connsiteX1" fmla="*/ 594839 w 2016224"/>
                <a:gd name="connsiteY1" fmla="*/ 0 h 2016224"/>
                <a:gd name="connsiteX2" fmla="*/ 1499022 w 2016224"/>
                <a:gd name="connsiteY2" fmla="*/ 0 h 2016224"/>
                <a:gd name="connsiteX3" fmla="*/ 2016224 w 2016224"/>
                <a:gd name="connsiteY3" fmla="*/ 517202 h 2016224"/>
                <a:gd name="connsiteX4" fmla="*/ 2016224 w 2016224"/>
                <a:gd name="connsiteY4" fmla="*/ 1499022 h 2016224"/>
                <a:gd name="connsiteX5" fmla="*/ 1499022 w 2016224"/>
                <a:gd name="connsiteY5" fmla="*/ 2016224 h 2016224"/>
                <a:gd name="connsiteX6" fmla="*/ 517202 w 2016224"/>
                <a:gd name="connsiteY6" fmla="*/ 2016224 h 2016224"/>
                <a:gd name="connsiteX7" fmla="*/ 0 w 2016224"/>
                <a:gd name="connsiteY7" fmla="*/ 1499022 h 2016224"/>
                <a:gd name="connsiteX8" fmla="*/ 0 w 2016224"/>
                <a:gd name="connsiteY8" fmla="*/ 517202 h 2016224"/>
                <a:gd name="connsiteX0" fmla="*/ 0 w 2016224"/>
                <a:gd name="connsiteY0" fmla="*/ 517202 h 2016224"/>
                <a:gd name="connsiteX1" fmla="*/ 594839 w 2016224"/>
                <a:gd name="connsiteY1" fmla="*/ 0 h 2016224"/>
                <a:gd name="connsiteX2" fmla="*/ 1412758 w 2016224"/>
                <a:gd name="connsiteY2" fmla="*/ 0 h 2016224"/>
                <a:gd name="connsiteX3" fmla="*/ 2016224 w 2016224"/>
                <a:gd name="connsiteY3" fmla="*/ 517202 h 2016224"/>
                <a:gd name="connsiteX4" fmla="*/ 2016224 w 2016224"/>
                <a:gd name="connsiteY4" fmla="*/ 1499022 h 2016224"/>
                <a:gd name="connsiteX5" fmla="*/ 1499022 w 2016224"/>
                <a:gd name="connsiteY5" fmla="*/ 2016224 h 2016224"/>
                <a:gd name="connsiteX6" fmla="*/ 517202 w 2016224"/>
                <a:gd name="connsiteY6" fmla="*/ 2016224 h 2016224"/>
                <a:gd name="connsiteX7" fmla="*/ 0 w 2016224"/>
                <a:gd name="connsiteY7" fmla="*/ 1499022 h 2016224"/>
                <a:gd name="connsiteX8" fmla="*/ 0 w 2016224"/>
                <a:gd name="connsiteY8" fmla="*/ 517202 h 2016224"/>
                <a:gd name="connsiteX0" fmla="*/ 0 w 2016224"/>
                <a:gd name="connsiteY0" fmla="*/ 1499022 h 2016224"/>
                <a:gd name="connsiteX1" fmla="*/ 594839 w 2016224"/>
                <a:gd name="connsiteY1" fmla="*/ 0 h 2016224"/>
                <a:gd name="connsiteX2" fmla="*/ 1412758 w 2016224"/>
                <a:gd name="connsiteY2" fmla="*/ 0 h 2016224"/>
                <a:gd name="connsiteX3" fmla="*/ 2016224 w 2016224"/>
                <a:gd name="connsiteY3" fmla="*/ 517202 h 2016224"/>
                <a:gd name="connsiteX4" fmla="*/ 2016224 w 2016224"/>
                <a:gd name="connsiteY4" fmla="*/ 1499022 h 2016224"/>
                <a:gd name="connsiteX5" fmla="*/ 1499022 w 2016224"/>
                <a:gd name="connsiteY5" fmla="*/ 2016224 h 2016224"/>
                <a:gd name="connsiteX6" fmla="*/ 517202 w 2016224"/>
                <a:gd name="connsiteY6" fmla="*/ 2016224 h 2016224"/>
                <a:gd name="connsiteX7" fmla="*/ 0 w 2016224"/>
                <a:gd name="connsiteY7" fmla="*/ 1499022 h 2016224"/>
                <a:gd name="connsiteX0" fmla="*/ 0 w 2016224"/>
                <a:gd name="connsiteY0" fmla="*/ 1499022 h 2016224"/>
                <a:gd name="connsiteX1" fmla="*/ 594839 w 2016224"/>
                <a:gd name="connsiteY1" fmla="*/ 0 h 2016224"/>
                <a:gd name="connsiteX2" fmla="*/ 1412758 w 2016224"/>
                <a:gd name="connsiteY2" fmla="*/ 0 h 2016224"/>
                <a:gd name="connsiteX3" fmla="*/ 2016224 w 2016224"/>
                <a:gd name="connsiteY3" fmla="*/ 1499022 h 2016224"/>
                <a:gd name="connsiteX4" fmla="*/ 1499022 w 2016224"/>
                <a:gd name="connsiteY4" fmla="*/ 2016224 h 2016224"/>
                <a:gd name="connsiteX5" fmla="*/ 517202 w 2016224"/>
                <a:gd name="connsiteY5" fmla="*/ 2016224 h 2016224"/>
                <a:gd name="connsiteX6" fmla="*/ 0 w 2016224"/>
                <a:gd name="connsiteY6" fmla="*/ 1499022 h 2016224"/>
                <a:gd name="connsiteX0" fmla="*/ 0 w 2016224"/>
                <a:gd name="connsiteY0" fmla="*/ 1499022 h 2016224"/>
                <a:gd name="connsiteX1" fmla="*/ 594839 w 2016224"/>
                <a:gd name="connsiteY1" fmla="*/ 0 h 2016224"/>
                <a:gd name="connsiteX2" fmla="*/ 1412758 w 2016224"/>
                <a:gd name="connsiteY2" fmla="*/ 0 h 2016224"/>
                <a:gd name="connsiteX3" fmla="*/ 2016224 w 2016224"/>
                <a:gd name="connsiteY3" fmla="*/ 1499022 h 2016224"/>
                <a:gd name="connsiteX4" fmla="*/ 1499022 w 2016224"/>
                <a:gd name="connsiteY4" fmla="*/ 2016224 h 2016224"/>
                <a:gd name="connsiteX5" fmla="*/ 517202 w 2016224"/>
                <a:gd name="connsiteY5" fmla="*/ 2016224 h 2016224"/>
                <a:gd name="connsiteX6" fmla="*/ 0 w 2016224"/>
                <a:gd name="connsiteY6" fmla="*/ 1499022 h 2016224"/>
                <a:gd name="connsiteX0" fmla="*/ 0 w 2016224"/>
                <a:gd name="connsiteY0" fmla="*/ 1499022 h 2016224"/>
                <a:gd name="connsiteX1" fmla="*/ 594839 w 2016224"/>
                <a:gd name="connsiteY1" fmla="*/ 0 h 2016224"/>
                <a:gd name="connsiteX2" fmla="*/ 1412758 w 2016224"/>
                <a:gd name="connsiteY2" fmla="*/ 0 h 2016224"/>
                <a:gd name="connsiteX3" fmla="*/ 2016224 w 2016224"/>
                <a:gd name="connsiteY3" fmla="*/ 1499022 h 2016224"/>
                <a:gd name="connsiteX4" fmla="*/ 1499022 w 2016224"/>
                <a:gd name="connsiteY4" fmla="*/ 2016224 h 2016224"/>
                <a:gd name="connsiteX5" fmla="*/ 517202 w 2016224"/>
                <a:gd name="connsiteY5" fmla="*/ 2016224 h 2016224"/>
                <a:gd name="connsiteX6" fmla="*/ 0 w 2016224"/>
                <a:gd name="connsiteY6" fmla="*/ 1499022 h 2016224"/>
                <a:gd name="connsiteX0" fmla="*/ 0 w 2016224"/>
                <a:gd name="connsiteY0" fmla="*/ 1499022 h 2016224"/>
                <a:gd name="connsiteX1" fmla="*/ 594839 w 2016224"/>
                <a:gd name="connsiteY1" fmla="*/ 0 h 2016224"/>
                <a:gd name="connsiteX2" fmla="*/ 1412758 w 2016224"/>
                <a:gd name="connsiteY2" fmla="*/ 0 h 2016224"/>
                <a:gd name="connsiteX3" fmla="*/ 2016224 w 2016224"/>
                <a:gd name="connsiteY3" fmla="*/ 1499022 h 2016224"/>
                <a:gd name="connsiteX4" fmla="*/ 1499022 w 2016224"/>
                <a:gd name="connsiteY4" fmla="*/ 2016224 h 2016224"/>
                <a:gd name="connsiteX5" fmla="*/ 517202 w 2016224"/>
                <a:gd name="connsiteY5" fmla="*/ 2016224 h 2016224"/>
                <a:gd name="connsiteX6" fmla="*/ 0 w 2016224"/>
                <a:gd name="connsiteY6" fmla="*/ 1499022 h 2016224"/>
                <a:gd name="connsiteX0" fmla="*/ 0 w 2016224"/>
                <a:gd name="connsiteY0" fmla="*/ 1499022 h 2016224"/>
                <a:gd name="connsiteX1" fmla="*/ 594839 w 2016224"/>
                <a:gd name="connsiteY1" fmla="*/ 0 h 2016224"/>
                <a:gd name="connsiteX2" fmla="*/ 1412758 w 2016224"/>
                <a:gd name="connsiteY2" fmla="*/ 0 h 2016224"/>
                <a:gd name="connsiteX3" fmla="*/ 2016224 w 2016224"/>
                <a:gd name="connsiteY3" fmla="*/ 1499022 h 2016224"/>
                <a:gd name="connsiteX4" fmla="*/ 1499022 w 2016224"/>
                <a:gd name="connsiteY4" fmla="*/ 2016224 h 2016224"/>
                <a:gd name="connsiteX5" fmla="*/ 517202 w 2016224"/>
                <a:gd name="connsiteY5" fmla="*/ 2016224 h 2016224"/>
                <a:gd name="connsiteX6" fmla="*/ 0 w 2016224"/>
                <a:gd name="connsiteY6" fmla="*/ 1499022 h 2016224"/>
                <a:gd name="connsiteX0" fmla="*/ 0 w 2016224"/>
                <a:gd name="connsiteY0" fmla="*/ 1499022 h 2016224"/>
                <a:gd name="connsiteX1" fmla="*/ 594839 w 2016224"/>
                <a:gd name="connsiteY1" fmla="*/ 0 h 2016224"/>
                <a:gd name="connsiteX2" fmla="*/ 1412758 w 2016224"/>
                <a:gd name="connsiteY2" fmla="*/ 0 h 2016224"/>
                <a:gd name="connsiteX3" fmla="*/ 2016224 w 2016224"/>
                <a:gd name="connsiteY3" fmla="*/ 1499022 h 2016224"/>
                <a:gd name="connsiteX4" fmla="*/ 1499022 w 2016224"/>
                <a:gd name="connsiteY4" fmla="*/ 2016224 h 2016224"/>
                <a:gd name="connsiteX5" fmla="*/ 517202 w 2016224"/>
                <a:gd name="connsiteY5" fmla="*/ 2016224 h 2016224"/>
                <a:gd name="connsiteX6" fmla="*/ 0 w 2016224"/>
                <a:gd name="connsiteY6" fmla="*/ 1499022 h 2016224"/>
                <a:gd name="connsiteX0" fmla="*/ 0 w 2016224"/>
                <a:gd name="connsiteY0" fmla="*/ 1499022 h 2016224"/>
                <a:gd name="connsiteX1" fmla="*/ 594839 w 2016224"/>
                <a:gd name="connsiteY1" fmla="*/ 0 h 2016224"/>
                <a:gd name="connsiteX2" fmla="*/ 1412758 w 2016224"/>
                <a:gd name="connsiteY2" fmla="*/ 0 h 2016224"/>
                <a:gd name="connsiteX3" fmla="*/ 2016224 w 2016224"/>
                <a:gd name="connsiteY3" fmla="*/ 1499022 h 2016224"/>
                <a:gd name="connsiteX4" fmla="*/ 1499022 w 2016224"/>
                <a:gd name="connsiteY4" fmla="*/ 2016224 h 2016224"/>
                <a:gd name="connsiteX5" fmla="*/ 517202 w 2016224"/>
                <a:gd name="connsiteY5" fmla="*/ 2016224 h 2016224"/>
                <a:gd name="connsiteX6" fmla="*/ 0 w 2016224"/>
                <a:gd name="connsiteY6" fmla="*/ 1499022 h 2016224"/>
                <a:gd name="connsiteX0" fmla="*/ 0 w 2016224"/>
                <a:gd name="connsiteY0" fmla="*/ 1516275 h 2033477"/>
                <a:gd name="connsiteX1" fmla="*/ 594839 w 2016224"/>
                <a:gd name="connsiteY1" fmla="*/ 17253 h 2033477"/>
                <a:gd name="connsiteX2" fmla="*/ 1438637 w 2016224"/>
                <a:gd name="connsiteY2" fmla="*/ 0 h 2033477"/>
                <a:gd name="connsiteX3" fmla="*/ 2016224 w 2016224"/>
                <a:gd name="connsiteY3" fmla="*/ 1516275 h 2033477"/>
                <a:gd name="connsiteX4" fmla="*/ 1499022 w 2016224"/>
                <a:gd name="connsiteY4" fmla="*/ 2033477 h 2033477"/>
                <a:gd name="connsiteX5" fmla="*/ 517202 w 2016224"/>
                <a:gd name="connsiteY5" fmla="*/ 2033477 h 2033477"/>
                <a:gd name="connsiteX6" fmla="*/ 0 w 2016224"/>
                <a:gd name="connsiteY6" fmla="*/ 1516275 h 2033477"/>
                <a:gd name="connsiteX0" fmla="*/ 0 w 2016224"/>
                <a:gd name="connsiteY0" fmla="*/ 1499022 h 2016224"/>
                <a:gd name="connsiteX1" fmla="*/ 594839 w 2016224"/>
                <a:gd name="connsiteY1" fmla="*/ 0 h 2016224"/>
                <a:gd name="connsiteX2" fmla="*/ 1464516 w 2016224"/>
                <a:gd name="connsiteY2" fmla="*/ 0 h 2016224"/>
                <a:gd name="connsiteX3" fmla="*/ 2016224 w 2016224"/>
                <a:gd name="connsiteY3" fmla="*/ 1499022 h 2016224"/>
                <a:gd name="connsiteX4" fmla="*/ 1499022 w 2016224"/>
                <a:gd name="connsiteY4" fmla="*/ 2016224 h 2016224"/>
                <a:gd name="connsiteX5" fmla="*/ 517202 w 2016224"/>
                <a:gd name="connsiteY5" fmla="*/ 2016224 h 2016224"/>
                <a:gd name="connsiteX6" fmla="*/ 0 w 2016224"/>
                <a:gd name="connsiteY6" fmla="*/ 1499022 h 2016224"/>
                <a:gd name="connsiteX0" fmla="*/ 0 w 2016224"/>
                <a:gd name="connsiteY0" fmla="*/ 1524901 h 2042103"/>
                <a:gd name="connsiteX1" fmla="*/ 594839 w 2016224"/>
                <a:gd name="connsiteY1" fmla="*/ 25879 h 2042103"/>
                <a:gd name="connsiteX2" fmla="*/ 1430010 w 2016224"/>
                <a:gd name="connsiteY2" fmla="*/ 0 h 2042103"/>
                <a:gd name="connsiteX3" fmla="*/ 2016224 w 2016224"/>
                <a:gd name="connsiteY3" fmla="*/ 1524901 h 2042103"/>
                <a:gd name="connsiteX4" fmla="*/ 1499022 w 2016224"/>
                <a:gd name="connsiteY4" fmla="*/ 2042103 h 2042103"/>
                <a:gd name="connsiteX5" fmla="*/ 517202 w 2016224"/>
                <a:gd name="connsiteY5" fmla="*/ 2042103 h 2042103"/>
                <a:gd name="connsiteX6" fmla="*/ 0 w 2016224"/>
                <a:gd name="connsiteY6" fmla="*/ 1524901 h 2042103"/>
                <a:gd name="connsiteX0" fmla="*/ 0 w 2016224"/>
                <a:gd name="connsiteY0" fmla="*/ 1524901 h 2042103"/>
                <a:gd name="connsiteX1" fmla="*/ 594839 w 2016224"/>
                <a:gd name="connsiteY1" fmla="*/ 25879 h 2042103"/>
                <a:gd name="connsiteX2" fmla="*/ 1430010 w 2016224"/>
                <a:gd name="connsiteY2" fmla="*/ 0 h 2042103"/>
                <a:gd name="connsiteX3" fmla="*/ 2016224 w 2016224"/>
                <a:gd name="connsiteY3" fmla="*/ 1524901 h 2042103"/>
                <a:gd name="connsiteX4" fmla="*/ 1499022 w 2016224"/>
                <a:gd name="connsiteY4" fmla="*/ 2042103 h 2042103"/>
                <a:gd name="connsiteX5" fmla="*/ 517202 w 2016224"/>
                <a:gd name="connsiteY5" fmla="*/ 2042103 h 2042103"/>
                <a:gd name="connsiteX6" fmla="*/ 0 w 2016224"/>
                <a:gd name="connsiteY6" fmla="*/ 1524901 h 2042103"/>
                <a:gd name="connsiteX0" fmla="*/ 0 w 2016224"/>
                <a:gd name="connsiteY0" fmla="*/ 1524901 h 2042103"/>
                <a:gd name="connsiteX1" fmla="*/ 594839 w 2016224"/>
                <a:gd name="connsiteY1" fmla="*/ 25879 h 2042103"/>
                <a:gd name="connsiteX2" fmla="*/ 1430010 w 2016224"/>
                <a:gd name="connsiteY2" fmla="*/ 0 h 2042103"/>
                <a:gd name="connsiteX3" fmla="*/ 2016224 w 2016224"/>
                <a:gd name="connsiteY3" fmla="*/ 1524901 h 2042103"/>
                <a:gd name="connsiteX4" fmla="*/ 1499022 w 2016224"/>
                <a:gd name="connsiteY4" fmla="*/ 2042103 h 2042103"/>
                <a:gd name="connsiteX5" fmla="*/ 517202 w 2016224"/>
                <a:gd name="connsiteY5" fmla="*/ 2042103 h 2042103"/>
                <a:gd name="connsiteX6" fmla="*/ 0 w 2016224"/>
                <a:gd name="connsiteY6" fmla="*/ 1524901 h 2042103"/>
                <a:gd name="connsiteX0" fmla="*/ 0 w 2016224"/>
                <a:gd name="connsiteY0" fmla="*/ 1524901 h 2042103"/>
                <a:gd name="connsiteX1" fmla="*/ 594839 w 2016224"/>
                <a:gd name="connsiteY1" fmla="*/ 25879 h 2042103"/>
                <a:gd name="connsiteX2" fmla="*/ 1430010 w 2016224"/>
                <a:gd name="connsiteY2" fmla="*/ 0 h 2042103"/>
                <a:gd name="connsiteX3" fmla="*/ 2016224 w 2016224"/>
                <a:gd name="connsiteY3" fmla="*/ 1524901 h 2042103"/>
                <a:gd name="connsiteX4" fmla="*/ 1499022 w 2016224"/>
                <a:gd name="connsiteY4" fmla="*/ 2042103 h 2042103"/>
                <a:gd name="connsiteX5" fmla="*/ 517202 w 2016224"/>
                <a:gd name="connsiteY5" fmla="*/ 2042103 h 2042103"/>
                <a:gd name="connsiteX6" fmla="*/ 0 w 2016224"/>
                <a:gd name="connsiteY6" fmla="*/ 1524901 h 2042103"/>
                <a:gd name="connsiteX0" fmla="*/ 0 w 2016224"/>
                <a:gd name="connsiteY0" fmla="*/ 1499022 h 2016224"/>
                <a:gd name="connsiteX1" fmla="*/ 594839 w 2016224"/>
                <a:gd name="connsiteY1" fmla="*/ 0 h 2016224"/>
                <a:gd name="connsiteX2" fmla="*/ 1438637 w 2016224"/>
                <a:gd name="connsiteY2" fmla="*/ 8627 h 2016224"/>
                <a:gd name="connsiteX3" fmla="*/ 2016224 w 2016224"/>
                <a:gd name="connsiteY3" fmla="*/ 1499022 h 2016224"/>
                <a:gd name="connsiteX4" fmla="*/ 1499022 w 2016224"/>
                <a:gd name="connsiteY4" fmla="*/ 2016224 h 2016224"/>
                <a:gd name="connsiteX5" fmla="*/ 517202 w 2016224"/>
                <a:gd name="connsiteY5" fmla="*/ 2016224 h 2016224"/>
                <a:gd name="connsiteX6" fmla="*/ 0 w 2016224"/>
                <a:gd name="connsiteY6" fmla="*/ 1499022 h 2016224"/>
                <a:gd name="connsiteX0" fmla="*/ 0 w 2016224"/>
                <a:gd name="connsiteY0" fmla="*/ 1490395 h 2007597"/>
                <a:gd name="connsiteX1" fmla="*/ 594839 w 2016224"/>
                <a:gd name="connsiteY1" fmla="*/ 17253 h 2007597"/>
                <a:gd name="connsiteX2" fmla="*/ 1438637 w 2016224"/>
                <a:gd name="connsiteY2" fmla="*/ 0 h 2007597"/>
                <a:gd name="connsiteX3" fmla="*/ 2016224 w 2016224"/>
                <a:gd name="connsiteY3" fmla="*/ 1490395 h 2007597"/>
                <a:gd name="connsiteX4" fmla="*/ 1499022 w 2016224"/>
                <a:gd name="connsiteY4" fmla="*/ 2007597 h 2007597"/>
                <a:gd name="connsiteX5" fmla="*/ 517202 w 2016224"/>
                <a:gd name="connsiteY5" fmla="*/ 2007597 h 2007597"/>
                <a:gd name="connsiteX6" fmla="*/ 0 w 2016224"/>
                <a:gd name="connsiteY6" fmla="*/ 1490395 h 2007597"/>
                <a:gd name="connsiteX0" fmla="*/ 0 w 2016224"/>
                <a:gd name="connsiteY0" fmla="*/ 1499022 h 2016224"/>
                <a:gd name="connsiteX1" fmla="*/ 594839 w 2016224"/>
                <a:gd name="connsiteY1" fmla="*/ 0 h 2016224"/>
                <a:gd name="connsiteX2" fmla="*/ 1438637 w 2016224"/>
                <a:gd name="connsiteY2" fmla="*/ 8627 h 2016224"/>
                <a:gd name="connsiteX3" fmla="*/ 2016224 w 2016224"/>
                <a:gd name="connsiteY3" fmla="*/ 1499022 h 2016224"/>
                <a:gd name="connsiteX4" fmla="*/ 1499022 w 2016224"/>
                <a:gd name="connsiteY4" fmla="*/ 2016224 h 2016224"/>
                <a:gd name="connsiteX5" fmla="*/ 517202 w 2016224"/>
                <a:gd name="connsiteY5" fmla="*/ 2016224 h 2016224"/>
                <a:gd name="connsiteX6" fmla="*/ 0 w 2016224"/>
                <a:gd name="connsiteY6" fmla="*/ 1499022 h 2016224"/>
                <a:gd name="connsiteX0" fmla="*/ 0 w 2016224"/>
                <a:gd name="connsiteY0" fmla="*/ 1499022 h 2016224"/>
                <a:gd name="connsiteX1" fmla="*/ 594839 w 2016224"/>
                <a:gd name="connsiteY1" fmla="*/ 0 h 2016224"/>
                <a:gd name="connsiteX2" fmla="*/ 1438637 w 2016224"/>
                <a:gd name="connsiteY2" fmla="*/ 8627 h 2016224"/>
                <a:gd name="connsiteX3" fmla="*/ 2016224 w 2016224"/>
                <a:gd name="connsiteY3" fmla="*/ 1499022 h 2016224"/>
                <a:gd name="connsiteX4" fmla="*/ 1499022 w 2016224"/>
                <a:gd name="connsiteY4" fmla="*/ 2016224 h 2016224"/>
                <a:gd name="connsiteX5" fmla="*/ 517202 w 2016224"/>
                <a:gd name="connsiteY5" fmla="*/ 2016224 h 2016224"/>
                <a:gd name="connsiteX6" fmla="*/ 0 w 2016224"/>
                <a:gd name="connsiteY6" fmla="*/ 1499022 h 2016224"/>
                <a:gd name="connsiteX0" fmla="*/ 0 w 2016224"/>
                <a:gd name="connsiteY0" fmla="*/ 1499022 h 2016224"/>
                <a:gd name="connsiteX1" fmla="*/ 594839 w 2016224"/>
                <a:gd name="connsiteY1" fmla="*/ 0 h 2016224"/>
                <a:gd name="connsiteX2" fmla="*/ 1447263 w 2016224"/>
                <a:gd name="connsiteY2" fmla="*/ 8627 h 2016224"/>
                <a:gd name="connsiteX3" fmla="*/ 2016224 w 2016224"/>
                <a:gd name="connsiteY3" fmla="*/ 1499022 h 2016224"/>
                <a:gd name="connsiteX4" fmla="*/ 1499022 w 2016224"/>
                <a:gd name="connsiteY4" fmla="*/ 2016224 h 2016224"/>
                <a:gd name="connsiteX5" fmla="*/ 517202 w 2016224"/>
                <a:gd name="connsiteY5" fmla="*/ 2016224 h 2016224"/>
                <a:gd name="connsiteX6" fmla="*/ 0 w 2016224"/>
                <a:gd name="connsiteY6" fmla="*/ 1499022 h 2016224"/>
                <a:gd name="connsiteX0" fmla="*/ 0 w 2016224"/>
                <a:gd name="connsiteY0" fmla="*/ 1499022 h 2016224"/>
                <a:gd name="connsiteX1" fmla="*/ 594839 w 2016224"/>
                <a:gd name="connsiteY1" fmla="*/ 0 h 2016224"/>
                <a:gd name="connsiteX2" fmla="*/ 1438637 w 2016224"/>
                <a:gd name="connsiteY2" fmla="*/ 1 h 2016224"/>
                <a:gd name="connsiteX3" fmla="*/ 2016224 w 2016224"/>
                <a:gd name="connsiteY3" fmla="*/ 1499022 h 2016224"/>
                <a:gd name="connsiteX4" fmla="*/ 1499022 w 2016224"/>
                <a:gd name="connsiteY4" fmla="*/ 2016224 h 2016224"/>
                <a:gd name="connsiteX5" fmla="*/ 517202 w 2016224"/>
                <a:gd name="connsiteY5" fmla="*/ 2016224 h 2016224"/>
                <a:gd name="connsiteX6" fmla="*/ 0 w 2016224"/>
                <a:gd name="connsiteY6" fmla="*/ 1499022 h 2016224"/>
                <a:gd name="connsiteX0" fmla="*/ 0 w 2016224"/>
                <a:gd name="connsiteY0" fmla="*/ 1499022 h 2016224"/>
                <a:gd name="connsiteX1" fmla="*/ 594839 w 2016224"/>
                <a:gd name="connsiteY1" fmla="*/ 0 h 2016224"/>
                <a:gd name="connsiteX2" fmla="*/ 1438637 w 2016224"/>
                <a:gd name="connsiteY2" fmla="*/ 1 h 2016224"/>
                <a:gd name="connsiteX3" fmla="*/ 2016224 w 2016224"/>
                <a:gd name="connsiteY3" fmla="*/ 1499022 h 2016224"/>
                <a:gd name="connsiteX4" fmla="*/ 1499022 w 2016224"/>
                <a:gd name="connsiteY4" fmla="*/ 2016224 h 2016224"/>
                <a:gd name="connsiteX5" fmla="*/ 517202 w 2016224"/>
                <a:gd name="connsiteY5" fmla="*/ 2016224 h 2016224"/>
                <a:gd name="connsiteX6" fmla="*/ 0 w 2016224"/>
                <a:gd name="connsiteY6" fmla="*/ 1499022 h 2016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16224" h="2016224">
                  <a:moveTo>
                    <a:pt x="0" y="1499022"/>
                  </a:moveTo>
                  <a:cubicBezTo>
                    <a:pt x="17125" y="1145997"/>
                    <a:pt x="344800" y="266760"/>
                    <a:pt x="594839" y="0"/>
                  </a:cubicBezTo>
                  <a:lnTo>
                    <a:pt x="1438637" y="1"/>
                  </a:lnTo>
                  <a:cubicBezTo>
                    <a:pt x="1675535" y="249838"/>
                    <a:pt x="2001847" y="1162985"/>
                    <a:pt x="2016224" y="1499022"/>
                  </a:cubicBezTo>
                  <a:cubicBezTo>
                    <a:pt x="2016224" y="1784665"/>
                    <a:pt x="1784665" y="2016224"/>
                    <a:pt x="1499022" y="2016224"/>
                  </a:cubicBezTo>
                  <a:lnTo>
                    <a:pt x="517202" y="2016224"/>
                  </a:lnTo>
                  <a:cubicBezTo>
                    <a:pt x="231559" y="2016224"/>
                    <a:pt x="0" y="1784665"/>
                    <a:pt x="0" y="1499022"/>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3" name="Rounded Rectangle 20">
              <a:extLst>
                <a:ext uri="{FF2B5EF4-FFF2-40B4-BE49-F238E27FC236}">
                  <a16:creationId xmlns:a16="http://schemas.microsoft.com/office/drawing/2014/main" id="{3AEAA874-FB45-5D83-18A2-E4633059492C}"/>
                </a:ext>
              </a:extLst>
            </p:cNvPr>
            <p:cNvSpPr/>
            <p:nvPr/>
          </p:nvSpPr>
          <p:spPr>
            <a:xfrm rot="20822172">
              <a:off x="2349692" y="4466317"/>
              <a:ext cx="1812545" cy="1144588"/>
            </a:xfrm>
            <a:custGeom>
              <a:avLst/>
              <a:gdLst>
                <a:gd name="connsiteX0" fmla="*/ 181659 w 2016224"/>
                <a:gd name="connsiteY0" fmla="*/ 0 h 1270554"/>
                <a:gd name="connsiteX1" fmla="*/ 1908881 w 2016224"/>
                <a:gd name="connsiteY1" fmla="*/ 262442 h 1270554"/>
                <a:gd name="connsiteX2" fmla="*/ 2016224 w 2016224"/>
                <a:gd name="connsiteY2" fmla="*/ 753352 h 1270554"/>
                <a:gd name="connsiteX3" fmla="*/ 1499022 w 2016224"/>
                <a:gd name="connsiteY3" fmla="*/ 1270554 h 1270554"/>
                <a:gd name="connsiteX4" fmla="*/ 517202 w 2016224"/>
                <a:gd name="connsiteY4" fmla="*/ 1270554 h 1270554"/>
                <a:gd name="connsiteX5" fmla="*/ 0 w 2016224"/>
                <a:gd name="connsiteY5" fmla="*/ 753352 h 1270554"/>
                <a:gd name="connsiteX6" fmla="*/ 181659 w 2016224"/>
                <a:gd name="connsiteY6" fmla="*/ 0 h 1270554"/>
                <a:gd name="connsiteX0" fmla="*/ 170132 w 2016224"/>
                <a:gd name="connsiteY0" fmla="*/ 0 h 1273207"/>
                <a:gd name="connsiteX1" fmla="*/ 1908881 w 2016224"/>
                <a:gd name="connsiteY1" fmla="*/ 265095 h 1273207"/>
                <a:gd name="connsiteX2" fmla="*/ 2016224 w 2016224"/>
                <a:gd name="connsiteY2" fmla="*/ 756005 h 1273207"/>
                <a:gd name="connsiteX3" fmla="*/ 1499022 w 2016224"/>
                <a:gd name="connsiteY3" fmla="*/ 1273207 h 1273207"/>
                <a:gd name="connsiteX4" fmla="*/ 517202 w 2016224"/>
                <a:gd name="connsiteY4" fmla="*/ 1273207 h 1273207"/>
                <a:gd name="connsiteX5" fmla="*/ 0 w 2016224"/>
                <a:gd name="connsiteY5" fmla="*/ 756005 h 1273207"/>
                <a:gd name="connsiteX6" fmla="*/ 170132 w 2016224"/>
                <a:gd name="connsiteY6" fmla="*/ 0 h 1273207"/>
                <a:gd name="connsiteX0" fmla="*/ 170132 w 2016224"/>
                <a:gd name="connsiteY0" fmla="*/ 0 h 1273207"/>
                <a:gd name="connsiteX1" fmla="*/ 1908881 w 2016224"/>
                <a:gd name="connsiteY1" fmla="*/ 265095 h 1273207"/>
                <a:gd name="connsiteX2" fmla="*/ 2016224 w 2016224"/>
                <a:gd name="connsiteY2" fmla="*/ 756005 h 1273207"/>
                <a:gd name="connsiteX3" fmla="*/ 1499022 w 2016224"/>
                <a:gd name="connsiteY3" fmla="*/ 1273207 h 1273207"/>
                <a:gd name="connsiteX4" fmla="*/ 517202 w 2016224"/>
                <a:gd name="connsiteY4" fmla="*/ 1273207 h 1273207"/>
                <a:gd name="connsiteX5" fmla="*/ 0 w 2016224"/>
                <a:gd name="connsiteY5" fmla="*/ 756005 h 1273207"/>
                <a:gd name="connsiteX6" fmla="*/ 170132 w 2016224"/>
                <a:gd name="connsiteY6" fmla="*/ 0 h 1273207"/>
                <a:gd name="connsiteX0" fmla="*/ 170132 w 2016224"/>
                <a:gd name="connsiteY0" fmla="*/ 0 h 1273207"/>
                <a:gd name="connsiteX1" fmla="*/ 1908881 w 2016224"/>
                <a:gd name="connsiteY1" fmla="*/ 265095 h 1273207"/>
                <a:gd name="connsiteX2" fmla="*/ 2016224 w 2016224"/>
                <a:gd name="connsiteY2" fmla="*/ 756005 h 1273207"/>
                <a:gd name="connsiteX3" fmla="*/ 1499022 w 2016224"/>
                <a:gd name="connsiteY3" fmla="*/ 1273207 h 1273207"/>
                <a:gd name="connsiteX4" fmla="*/ 517202 w 2016224"/>
                <a:gd name="connsiteY4" fmla="*/ 1273207 h 1273207"/>
                <a:gd name="connsiteX5" fmla="*/ 0 w 2016224"/>
                <a:gd name="connsiteY5" fmla="*/ 756005 h 1273207"/>
                <a:gd name="connsiteX6" fmla="*/ 170132 w 2016224"/>
                <a:gd name="connsiteY6" fmla="*/ 0 h 1273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16224" h="1273207">
                  <a:moveTo>
                    <a:pt x="170132" y="0"/>
                  </a:moveTo>
                  <a:cubicBezTo>
                    <a:pt x="823292" y="85075"/>
                    <a:pt x="1203397" y="143700"/>
                    <a:pt x="1908881" y="265095"/>
                  </a:cubicBezTo>
                  <a:cubicBezTo>
                    <a:pt x="1970783" y="462532"/>
                    <a:pt x="2011360" y="642304"/>
                    <a:pt x="2016224" y="756005"/>
                  </a:cubicBezTo>
                  <a:cubicBezTo>
                    <a:pt x="2016224" y="1041648"/>
                    <a:pt x="1784665" y="1273207"/>
                    <a:pt x="1499022" y="1273207"/>
                  </a:cubicBezTo>
                  <a:lnTo>
                    <a:pt x="517202" y="1273207"/>
                  </a:lnTo>
                  <a:cubicBezTo>
                    <a:pt x="231559" y="1273207"/>
                    <a:pt x="0" y="1041648"/>
                    <a:pt x="0" y="756005"/>
                  </a:cubicBezTo>
                  <a:cubicBezTo>
                    <a:pt x="5758" y="637302"/>
                    <a:pt x="107653" y="194008"/>
                    <a:pt x="170132"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4" name="Oval 23">
              <a:extLst>
                <a:ext uri="{FF2B5EF4-FFF2-40B4-BE49-F238E27FC236}">
                  <a16:creationId xmlns:a16="http://schemas.microsoft.com/office/drawing/2014/main" id="{8CDD0EA0-D326-FCD1-639A-3838B5391A14}"/>
                </a:ext>
              </a:extLst>
            </p:cNvPr>
            <p:cNvSpPr/>
            <p:nvPr/>
          </p:nvSpPr>
          <p:spPr>
            <a:xfrm rot="19922172">
              <a:off x="2956377" y="5401284"/>
              <a:ext cx="158978" cy="15897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5" name="Oval 24">
              <a:extLst>
                <a:ext uri="{FF2B5EF4-FFF2-40B4-BE49-F238E27FC236}">
                  <a16:creationId xmlns:a16="http://schemas.microsoft.com/office/drawing/2014/main" id="{B85F6AE6-221B-6918-BFF5-618866350070}"/>
                </a:ext>
              </a:extLst>
            </p:cNvPr>
            <p:cNvSpPr/>
            <p:nvPr/>
          </p:nvSpPr>
          <p:spPr>
            <a:xfrm rot="19922172">
              <a:off x="3287720" y="5052607"/>
              <a:ext cx="79488" cy="7948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6" name="Oval 25">
              <a:extLst>
                <a:ext uri="{FF2B5EF4-FFF2-40B4-BE49-F238E27FC236}">
                  <a16:creationId xmlns:a16="http://schemas.microsoft.com/office/drawing/2014/main" id="{6212308D-9411-7A57-101E-4175D5EE6265}"/>
                </a:ext>
              </a:extLst>
            </p:cNvPr>
            <p:cNvSpPr/>
            <p:nvPr/>
          </p:nvSpPr>
          <p:spPr>
            <a:xfrm rot="19922172">
              <a:off x="2951182" y="5052299"/>
              <a:ext cx="129468" cy="12946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7" name="Oval 26">
              <a:extLst>
                <a:ext uri="{FF2B5EF4-FFF2-40B4-BE49-F238E27FC236}">
                  <a16:creationId xmlns:a16="http://schemas.microsoft.com/office/drawing/2014/main" id="{B14827CC-ABD6-98C4-1F6A-2B3DDDBECAD7}"/>
                </a:ext>
              </a:extLst>
            </p:cNvPr>
            <p:cNvSpPr/>
            <p:nvPr/>
          </p:nvSpPr>
          <p:spPr>
            <a:xfrm rot="19922172">
              <a:off x="3015455" y="4704628"/>
              <a:ext cx="214669" cy="21466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8" name="Oval 27">
              <a:extLst>
                <a:ext uri="{FF2B5EF4-FFF2-40B4-BE49-F238E27FC236}">
                  <a16:creationId xmlns:a16="http://schemas.microsoft.com/office/drawing/2014/main" id="{4CE416B0-7DF1-CE23-A360-6BB57B709D41}"/>
                </a:ext>
              </a:extLst>
            </p:cNvPr>
            <p:cNvSpPr/>
            <p:nvPr/>
          </p:nvSpPr>
          <p:spPr>
            <a:xfrm rot="19922172">
              <a:off x="3403392" y="5279807"/>
              <a:ext cx="79488" cy="7948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9" name="Oval 28">
              <a:extLst>
                <a:ext uri="{FF2B5EF4-FFF2-40B4-BE49-F238E27FC236}">
                  <a16:creationId xmlns:a16="http://schemas.microsoft.com/office/drawing/2014/main" id="{93B28D1B-13BC-960C-E6FA-521A5E121024}"/>
                </a:ext>
              </a:extLst>
            </p:cNvPr>
            <p:cNvSpPr/>
            <p:nvPr/>
          </p:nvSpPr>
          <p:spPr>
            <a:xfrm rot="19922172">
              <a:off x="3465934" y="4834759"/>
              <a:ext cx="129468" cy="12946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0" name="Oval 29">
              <a:extLst>
                <a:ext uri="{FF2B5EF4-FFF2-40B4-BE49-F238E27FC236}">
                  <a16:creationId xmlns:a16="http://schemas.microsoft.com/office/drawing/2014/main" id="{62255BEF-AFD4-28C0-B5AD-94F61FFDE8C4}"/>
                </a:ext>
              </a:extLst>
            </p:cNvPr>
            <p:cNvSpPr/>
            <p:nvPr/>
          </p:nvSpPr>
          <p:spPr>
            <a:xfrm rot="19922172">
              <a:off x="2867137" y="4322821"/>
              <a:ext cx="158978" cy="15897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1" name="Oval 30">
              <a:extLst>
                <a:ext uri="{FF2B5EF4-FFF2-40B4-BE49-F238E27FC236}">
                  <a16:creationId xmlns:a16="http://schemas.microsoft.com/office/drawing/2014/main" id="{EE1744AD-1012-7ABA-B9C5-47195E7F43BE}"/>
                </a:ext>
              </a:extLst>
            </p:cNvPr>
            <p:cNvSpPr/>
            <p:nvPr/>
          </p:nvSpPr>
          <p:spPr>
            <a:xfrm rot="19922172">
              <a:off x="2626403" y="3199517"/>
              <a:ext cx="79488" cy="7948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2" name="Oval 31">
              <a:extLst>
                <a:ext uri="{FF2B5EF4-FFF2-40B4-BE49-F238E27FC236}">
                  <a16:creationId xmlns:a16="http://schemas.microsoft.com/office/drawing/2014/main" id="{B5C53E0C-632F-E2ED-5128-388920C526A5}"/>
                </a:ext>
              </a:extLst>
            </p:cNvPr>
            <p:cNvSpPr/>
            <p:nvPr/>
          </p:nvSpPr>
          <p:spPr>
            <a:xfrm rot="19922172">
              <a:off x="2881892" y="3974591"/>
              <a:ext cx="129468" cy="12946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3" name="Oval 32">
              <a:extLst>
                <a:ext uri="{FF2B5EF4-FFF2-40B4-BE49-F238E27FC236}">
                  <a16:creationId xmlns:a16="http://schemas.microsoft.com/office/drawing/2014/main" id="{CE944177-8624-C674-E69E-68BF56FABF8C}"/>
                </a:ext>
              </a:extLst>
            </p:cNvPr>
            <p:cNvSpPr/>
            <p:nvPr/>
          </p:nvSpPr>
          <p:spPr>
            <a:xfrm rot="19922172">
              <a:off x="3232413" y="4332626"/>
              <a:ext cx="214669" cy="21466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4" name="Oval 33">
              <a:extLst>
                <a:ext uri="{FF2B5EF4-FFF2-40B4-BE49-F238E27FC236}">
                  <a16:creationId xmlns:a16="http://schemas.microsoft.com/office/drawing/2014/main" id="{715D7859-2BD5-0676-E351-E590ACC09366}"/>
                </a:ext>
              </a:extLst>
            </p:cNvPr>
            <p:cNvSpPr/>
            <p:nvPr/>
          </p:nvSpPr>
          <p:spPr>
            <a:xfrm rot="19922172">
              <a:off x="3114166" y="4068024"/>
              <a:ext cx="129468" cy="12946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5" name="Oval 34">
              <a:extLst>
                <a:ext uri="{FF2B5EF4-FFF2-40B4-BE49-F238E27FC236}">
                  <a16:creationId xmlns:a16="http://schemas.microsoft.com/office/drawing/2014/main" id="{57E3FA5D-4F43-DF64-0D5B-DA2AEB640E8C}"/>
                </a:ext>
              </a:extLst>
            </p:cNvPr>
            <p:cNvSpPr/>
            <p:nvPr/>
          </p:nvSpPr>
          <p:spPr>
            <a:xfrm rot="19922172">
              <a:off x="2740899" y="3591706"/>
              <a:ext cx="129468" cy="12946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6" name="Rounded Rectangle 24">
              <a:extLst>
                <a:ext uri="{FF2B5EF4-FFF2-40B4-BE49-F238E27FC236}">
                  <a16:creationId xmlns:a16="http://schemas.microsoft.com/office/drawing/2014/main" id="{D4D41ED6-0B0E-A144-52B3-F42474749539}"/>
                </a:ext>
              </a:extLst>
            </p:cNvPr>
            <p:cNvSpPr/>
            <p:nvPr/>
          </p:nvSpPr>
          <p:spPr>
            <a:xfrm rot="20822172">
              <a:off x="2323230" y="2856728"/>
              <a:ext cx="903882" cy="176008"/>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grpSp>
          <p:nvGrpSpPr>
            <p:cNvPr id="37" name="Group 36">
              <a:extLst>
                <a:ext uri="{FF2B5EF4-FFF2-40B4-BE49-F238E27FC236}">
                  <a16:creationId xmlns:a16="http://schemas.microsoft.com/office/drawing/2014/main" id="{FCD8D651-1D77-8152-C514-903FC5ADACAC}"/>
                </a:ext>
              </a:extLst>
            </p:cNvPr>
            <p:cNvGrpSpPr/>
            <p:nvPr/>
          </p:nvGrpSpPr>
          <p:grpSpPr>
            <a:xfrm rot="6970873">
              <a:off x="2773997" y="3162587"/>
              <a:ext cx="1029449" cy="711925"/>
              <a:chOff x="7088933" y="2427715"/>
              <a:chExt cx="895505" cy="619296"/>
            </a:xfrm>
          </p:grpSpPr>
          <p:sp>
            <p:nvSpPr>
              <p:cNvPr id="38" name="Flowchart: Terminator 37">
                <a:extLst>
                  <a:ext uri="{FF2B5EF4-FFF2-40B4-BE49-F238E27FC236}">
                    <a16:creationId xmlns:a16="http://schemas.microsoft.com/office/drawing/2014/main" id="{82ADC579-819E-C581-B089-BB57905AF98D}"/>
                  </a:ext>
                </a:extLst>
              </p:cNvPr>
              <p:cNvSpPr/>
              <p:nvPr/>
            </p:nvSpPr>
            <p:spPr>
              <a:xfrm rot="2666605">
                <a:off x="7516438" y="2427715"/>
                <a:ext cx="468000" cy="172778"/>
              </a:xfrm>
              <a:prstGeom prst="flowChartTerminator">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9" name="Flowchart: Terminator 38">
                <a:extLst>
                  <a:ext uri="{FF2B5EF4-FFF2-40B4-BE49-F238E27FC236}">
                    <a16:creationId xmlns:a16="http://schemas.microsoft.com/office/drawing/2014/main" id="{FA63D78D-1B0E-FA25-9DB3-EE16554F68DF}"/>
                  </a:ext>
                </a:extLst>
              </p:cNvPr>
              <p:cNvSpPr/>
              <p:nvPr/>
            </p:nvSpPr>
            <p:spPr>
              <a:xfrm rot="2666605">
                <a:off x="7182429" y="2755702"/>
                <a:ext cx="576064" cy="172778"/>
              </a:xfrm>
              <a:prstGeom prst="flowChartTerminator">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0" name="Flowchart: Terminator 39">
                <a:extLst>
                  <a:ext uri="{FF2B5EF4-FFF2-40B4-BE49-F238E27FC236}">
                    <a16:creationId xmlns:a16="http://schemas.microsoft.com/office/drawing/2014/main" id="{D118A30E-B973-9B73-1B4F-89EED5F3AF8F}"/>
                  </a:ext>
                </a:extLst>
              </p:cNvPr>
              <p:cNvSpPr/>
              <p:nvPr/>
            </p:nvSpPr>
            <p:spPr>
              <a:xfrm rot="2666605">
                <a:off x="7332111" y="2581252"/>
                <a:ext cx="540000" cy="172778"/>
              </a:xfrm>
              <a:prstGeom prst="flowChartTerminator">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1" name="Flowchart: Terminator 40">
                <a:extLst>
                  <a:ext uri="{FF2B5EF4-FFF2-40B4-BE49-F238E27FC236}">
                    <a16:creationId xmlns:a16="http://schemas.microsoft.com/office/drawing/2014/main" id="{B0510101-578D-20BA-C69E-A0377A337612}"/>
                  </a:ext>
                </a:extLst>
              </p:cNvPr>
              <p:cNvSpPr/>
              <p:nvPr/>
            </p:nvSpPr>
            <p:spPr>
              <a:xfrm rot="2666605">
                <a:off x="7088933" y="2874233"/>
                <a:ext cx="432000" cy="172778"/>
              </a:xfrm>
              <a:prstGeom prst="flowChartTerminator">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grpSp>
      </p:grpSp>
      <p:sp>
        <p:nvSpPr>
          <p:cNvPr id="43" name="TextBox 42">
            <a:extLst>
              <a:ext uri="{FF2B5EF4-FFF2-40B4-BE49-F238E27FC236}">
                <a16:creationId xmlns:a16="http://schemas.microsoft.com/office/drawing/2014/main" id="{0ED6D9C0-1514-C6D1-544A-2E67877103A1}"/>
              </a:ext>
            </a:extLst>
          </p:cNvPr>
          <p:cNvSpPr txBox="1"/>
          <p:nvPr/>
        </p:nvSpPr>
        <p:spPr>
          <a:xfrm>
            <a:off x="3682497" y="2077681"/>
            <a:ext cx="8053373" cy="2352952"/>
          </a:xfrm>
          <a:prstGeom prst="rect">
            <a:avLst/>
          </a:prstGeom>
          <a:noFill/>
        </p:spPr>
        <p:txBody>
          <a:bodyPr wrap="square">
            <a:spAutoFit/>
          </a:bodyPr>
          <a:lstStyle/>
          <a:p>
            <a:pPr marL="342900" indent="-342900" algn="just">
              <a:lnSpc>
                <a:spcPct val="150000"/>
              </a:lnSpc>
              <a:buFont typeface="Arial" panose="020B0604020202020204" pitchFamily="34" charset="0"/>
              <a:buChar char="•"/>
            </a:pPr>
            <a:r>
              <a:rPr lang="en-IN" sz="2000" dirty="0">
                <a:latin typeface="Time new roman"/>
              </a:rPr>
              <a:t>Count vectorizer transform is used to transform the words to numbers. So, the new dataset will have only a </a:t>
            </a:r>
            <a:r>
              <a:rPr lang="en-US" sz="2000" dirty="0">
                <a:latin typeface="Time new roman"/>
              </a:rPr>
              <a:t>sequence of numbers for all the DNA sequences.</a:t>
            </a:r>
          </a:p>
          <a:p>
            <a:pPr marL="342900" indent="-342900" algn="just">
              <a:lnSpc>
                <a:spcPct val="150000"/>
              </a:lnSpc>
              <a:buFont typeface="Arial" panose="020B0604020202020204" pitchFamily="34" charset="0"/>
              <a:buChar char="•"/>
            </a:pPr>
            <a:r>
              <a:rPr lang="en-US" sz="2000" dirty="0">
                <a:latin typeface="Time new roman"/>
              </a:rPr>
              <a:t>Once the transform is done, the dataset is now ready for the classification process.</a:t>
            </a:r>
            <a:endParaRPr lang="en-IN" sz="2000" dirty="0">
              <a:latin typeface="Time new roman"/>
            </a:endParaRPr>
          </a:p>
        </p:txBody>
      </p:sp>
    </p:spTree>
    <p:extLst>
      <p:ext uri="{BB962C8B-B14F-4D97-AF65-F5344CB8AC3E}">
        <p14:creationId xmlns:p14="http://schemas.microsoft.com/office/powerpoint/2010/main" val="17811679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Chart 2">
            <a:extLst>
              <a:ext uri="{FF2B5EF4-FFF2-40B4-BE49-F238E27FC236}">
                <a16:creationId xmlns:a16="http://schemas.microsoft.com/office/drawing/2014/main" id="{3618CEDC-A1E0-8B09-406C-1669C320C6D4}"/>
              </a:ext>
            </a:extLst>
          </p:cNvPr>
          <p:cNvGraphicFramePr/>
          <p:nvPr>
            <p:extLst>
              <p:ext uri="{D42A27DB-BD31-4B8C-83A1-F6EECF244321}">
                <p14:modId xmlns:p14="http://schemas.microsoft.com/office/powerpoint/2010/main" val="650107288"/>
              </p:ext>
            </p:extLst>
          </p:nvPr>
        </p:nvGraphicFramePr>
        <p:xfrm>
          <a:off x="2032000" y="719666"/>
          <a:ext cx="8128000" cy="541866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3700434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E0D4CB2-B1E0-7743-DAFF-E751A3C96CCB}"/>
              </a:ext>
            </a:extLst>
          </p:cNvPr>
          <p:cNvSpPr>
            <a:spLocks noGrp="1"/>
          </p:cNvSpPr>
          <p:nvPr>
            <p:ph type="body" sz="quarter" idx="10"/>
          </p:nvPr>
        </p:nvSpPr>
        <p:spPr/>
        <p:txBody>
          <a:bodyPr/>
          <a:lstStyle/>
          <a:p>
            <a:endParaRPr lang="en-US" sz="4400" b="1" dirty="0">
              <a:solidFill>
                <a:schemeClr val="tx1"/>
              </a:solidFill>
            </a:endParaRPr>
          </a:p>
          <a:p>
            <a:r>
              <a:rPr lang="en-US" sz="4400" b="1" dirty="0">
                <a:solidFill>
                  <a:schemeClr val="tx1"/>
                </a:solidFill>
              </a:rPr>
              <a:t>EVALUATION TECHNIQUES</a:t>
            </a:r>
            <a:endParaRPr lang="en-IN" sz="4400" b="1" dirty="0">
              <a:solidFill>
                <a:schemeClr val="tx1"/>
              </a:solidFill>
            </a:endParaRPr>
          </a:p>
          <a:p>
            <a:endParaRPr lang="en-IN" sz="4400" dirty="0">
              <a:solidFill>
                <a:schemeClr val="tx1"/>
              </a:solidFill>
            </a:endParaRPr>
          </a:p>
        </p:txBody>
      </p:sp>
      <p:sp>
        <p:nvSpPr>
          <p:cNvPr id="3" name="Title 1">
            <a:extLst>
              <a:ext uri="{FF2B5EF4-FFF2-40B4-BE49-F238E27FC236}">
                <a16:creationId xmlns:a16="http://schemas.microsoft.com/office/drawing/2014/main" id="{7CB6FBAB-2481-68D7-2596-9E83DDBF95EE}"/>
              </a:ext>
            </a:extLst>
          </p:cNvPr>
          <p:cNvSpPr txBox="1">
            <a:spLocks/>
          </p:cNvSpPr>
          <p:nvPr/>
        </p:nvSpPr>
        <p:spPr>
          <a:xfrm>
            <a:off x="0" y="1063756"/>
            <a:ext cx="5908059" cy="765406"/>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n-US" sz="2000" b="1" dirty="0">
                <a:latin typeface="Time new roman"/>
              </a:rPr>
              <a:t>BASE MODEL EVALUATION</a:t>
            </a:r>
            <a:endParaRPr lang="en-IN" sz="2000" b="1" dirty="0">
              <a:latin typeface="Time new roman"/>
            </a:endParaRPr>
          </a:p>
        </p:txBody>
      </p:sp>
      <p:sp>
        <p:nvSpPr>
          <p:cNvPr id="4" name="Content Placeholder 2">
            <a:extLst>
              <a:ext uri="{FF2B5EF4-FFF2-40B4-BE49-F238E27FC236}">
                <a16:creationId xmlns:a16="http://schemas.microsoft.com/office/drawing/2014/main" id="{A261AED3-AA50-43C3-BBA5-F9837BD9F1CA}"/>
              </a:ext>
            </a:extLst>
          </p:cNvPr>
          <p:cNvSpPr txBox="1">
            <a:spLocks/>
          </p:cNvSpPr>
          <p:nvPr/>
        </p:nvSpPr>
        <p:spPr>
          <a:xfrm>
            <a:off x="-2" y="1492020"/>
            <a:ext cx="11573196" cy="674283"/>
          </a:xfrm>
          <a:prstGeom prst="rect">
            <a:avLst/>
          </a:prstGeom>
        </p:spPr>
        <p:txBody>
          <a:bodyPr vert="horz" lIns="91440" tIns="45720" rIns="91440" bIns="45720" rtlCol="0" anchor="ctr">
            <a:no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a:lnSpc>
                <a:spcPct val="100000"/>
              </a:lnSpc>
            </a:pPr>
            <a:r>
              <a:rPr lang="en-US" dirty="0">
                <a:latin typeface="Times New Roman" panose="02020603050405020304" pitchFamily="18" charset="0"/>
                <a:cs typeface="Times New Roman" panose="02020603050405020304" pitchFamily="18" charset="0"/>
              </a:rPr>
              <a:t>In base model evaluation the classifiers have used the default parameters to find the performance metrics for the model.</a:t>
            </a:r>
            <a:endParaRPr lang="en-IN"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FC21151A-BF3E-671A-A8FE-2986D6538FA5}"/>
              </a:ext>
            </a:extLst>
          </p:cNvPr>
          <p:cNvSpPr txBox="1"/>
          <p:nvPr/>
        </p:nvSpPr>
        <p:spPr>
          <a:xfrm>
            <a:off x="0" y="2232530"/>
            <a:ext cx="6662038" cy="400110"/>
          </a:xfrm>
          <a:prstGeom prst="rect">
            <a:avLst/>
          </a:prstGeom>
          <a:noFill/>
        </p:spPr>
        <p:txBody>
          <a:bodyPr wrap="square">
            <a:spAutoFit/>
          </a:bodyPr>
          <a:lstStyle/>
          <a:p>
            <a:r>
              <a:rPr lang="en-US" sz="2000" b="1" dirty="0">
                <a:latin typeface="+mj-lt"/>
              </a:rPr>
              <a:t>RANDOMIZED SEARCH CV  MODEL EVALUATION</a:t>
            </a:r>
            <a:endParaRPr lang="en-IN" sz="2000" dirty="0">
              <a:latin typeface="+mj-lt"/>
            </a:endParaRPr>
          </a:p>
        </p:txBody>
      </p:sp>
      <p:sp>
        <p:nvSpPr>
          <p:cNvPr id="6" name="TextBox 5">
            <a:extLst>
              <a:ext uri="{FF2B5EF4-FFF2-40B4-BE49-F238E27FC236}">
                <a16:creationId xmlns:a16="http://schemas.microsoft.com/office/drawing/2014/main" id="{3E62CB4E-1888-1ADC-DC69-606CDBE1F0CC}"/>
              </a:ext>
            </a:extLst>
          </p:cNvPr>
          <p:cNvSpPr txBox="1"/>
          <p:nvPr/>
        </p:nvSpPr>
        <p:spPr>
          <a:xfrm>
            <a:off x="-1" y="2698867"/>
            <a:ext cx="11573195" cy="1015663"/>
          </a:xfrm>
          <a:prstGeom prst="rect">
            <a:avLst/>
          </a:prstGeom>
          <a:noFill/>
        </p:spPr>
        <p:txBody>
          <a:bodyPr wrap="square">
            <a:spAutoFit/>
          </a:bodyPr>
          <a:lstStyle/>
          <a:p>
            <a:pPr marL="285750" indent="-285750"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Randomized search cv is a hyper parameter tuning network were implemented with cross validation (cv) of  5 and by changing the default parameters values for each classifier to improve performance metrics of the model.</a:t>
            </a:r>
            <a:endParaRPr lang="en-IN" sz="2000"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3FC74364-F93E-833D-ACD0-E5E0A930C9A6}"/>
              </a:ext>
            </a:extLst>
          </p:cNvPr>
          <p:cNvSpPr txBox="1"/>
          <p:nvPr/>
        </p:nvSpPr>
        <p:spPr>
          <a:xfrm>
            <a:off x="14127" y="3759024"/>
            <a:ext cx="6096000" cy="707886"/>
          </a:xfrm>
          <a:prstGeom prst="rect">
            <a:avLst/>
          </a:prstGeom>
          <a:noFill/>
        </p:spPr>
        <p:txBody>
          <a:bodyPr wrap="square">
            <a:spAutoFit/>
          </a:bodyPr>
          <a:lstStyle/>
          <a:p>
            <a:r>
              <a:rPr lang="en-US" sz="2000" b="1" dirty="0">
                <a:latin typeface="+mj-lt"/>
                <a:ea typeface="+mj-ea"/>
                <a:cs typeface="+mj-cs"/>
              </a:rPr>
              <a:t>NATURE INSPIRIED ALGORITHM</a:t>
            </a:r>
            <a:br>
              <a:rPr lang="en-US" sz="2000" b="1" dirty="0">
                <a:latin typeface="+mj-lt"/>
                <a:ea typeface="+mj-ea"/>
                <a:cs typeface="+mj-cs"/>
              </a:rPr>
            </a:br>
            <a:endParaRPr lang="en-IN" sz="2000" dirty="0">
              <a:latin typeface="+mj-lt"/>
            </a:endParaRPr>
          </a:p>
        </p:txBody>
      </p:sp>
      <p:sp>
        <p:nvSpPr>
          <p:cNvPr id="8" name="TextBox 7">
            <a:extLst>
              <a:ext uri="{FF2B5EF4-FFF2-40B4-BE49-F238E27FC236}">
                <a16:creationId xmlns:a16="http://schemas.microsoft.com/office/drawing/2014/main" id="{2607C197-27F8-A801-444B-810362A00966}"/>
              </a:ext>
            </a:extLst>
          </p:cNvPr>
          <p:cNvSpPr txBox="1"/>
          <p:nvPr/>
        </p:nvSpPr>
        <p:spPr>
          <a:xfrm>
            <a:off x="8878" y="4247094"/>
            <a:ext cx="11573194" cy="2785378"/>
          </a:xfrm>
          <a:prstGeom prst="rect">
            <a:avLst/>
          </a:prstGeom>
          <a:noFill/>
        </p:spPr>
        <p:txBody>
          <a:bodyPr wrap="square">
            <a:spAutoFit/>
          </a:bodyPr>
          <a:lstStyle/>
          <a:p>
            <a:pPr marL="342900" indent="-285750" algn="just">
              <a:spcAft>
                <a:spcPts val="600"/>
              </a:spcAf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Nature inspired algorithms are a bunch of  novel problem-solving methodologies and approaches got from natural processes.</a:t>
            </a:r>
          </a:p>
          <a:p>
            <a:pPr marL="342900" indent="-285750" algn="just">
              <a:spcAft>
                <a:spcPts val="600"/>
              </a:spcAf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 Nature Inspired algorithms are profoundly efficient in discovering improved answers for multi-dimensional and multi-modular issues. </a:t>
            </a:r>
          </a:p>
          <a:p>
            <a:pPr marL="342900" indent="-285750" algn="just">
              <a:spcAft>
                <a:spcPts val="600"/>
              </a:spcAf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The traditional improvement approach in math tracking down the principal the first order derivative of the objective function and equating it to zero to get the critical points. These basic focuses then give the greatest or least worth according to the objective function.</a:t>
            </a:r>
          </a:p>
          <a:p>
            <a:pPr marL="285750" indent="-285750" algn="just">
              <a:buFont typeface="Arial" panose="020B0604020202020204" pitchFamily="34" charset="0"/>
              <a:buChar char="•"/>
            </a:pP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894986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C50E3E-7CA8-4045-9A96-B1B70B42A89F}"/>
              </a:ext>
            </a:extLst>
          </p:cNvPr>
          <p:cNvSpPr>
            <a:spLocks noGrp="1"/>
          </p:cNvSpPr>
          <p:nvPr>
            <p:ph type="title"/>
          </p:nvPr>
        </p:nvSpPr>
        <p:spPr>
          <a:xfrm>
            <a:off x="315606" y="2658732"/>
            <a:ext cx="2669391" cy="942681"/>
          </a:xfrm>
        </p:spPr>
        <p:txBody>
          <a:bodyPr>
            <a:normAutofit fontScale="90000"/>
          </a:bodyPr>
          <a:lstStyle/>
          <a:p>
            <a:pPr algn="ctr"/>
            <a:r>
              <a:rPr lang="en-US" b="1" dirty="0">
                <a:ea typeface="+mj-ea"/>
                <a:cs typeface="+mj-cs"/>
              </a:rPr>
              <a:t>Bat Algorithm</a:t>
            </a:r>
            <a:br>
              <a:rPr lang="en-US" b="1" dirty="0">
                <a:ea typeface="+mj-ea"/>
                <a:cs typeface="+mj-cs"/>
              </a:rPr>
            </a:br>
            <a:endParaRPr lang="en-IN" dirty="0"/>
          </a:p>
        </p:txBody>
      </p:sp>
      <p:sp>
        <p:nvSpPr>
          <p:cNvPr id="3" name="Content Placeholder 2">
            <a:extLst>
              <a:ext uri="{FF2B5EF4-FFF2-40B4-BE49-F238E27FC236}">
                <a16:creationId xmlns:a16="http://schemas.microsoft.com/office/drawing/2014/main" id="{64D3AC17-EB42-4215-BBAE-0EE297ABA654}"/>
              </a:ext>
            </a:extLst>
          </p:cNvPr>
          <p:cNvSpPr>
            <a:spLocks noGrp="1"/>
          </p:cNvSpPr>
          <p:nvPr>
            <p:ph idx="1"/>
          </p:nvPr>
        </p:nvSpPr>
        <p:spPr>
          <a:xfrm>
            <a:off x="3310197" y="1425744"/>
            <a:ext cx="4016603" cy="4351338"/>
          </a:xfrm>
        </p:spPr>
        <p:txBody>
          <a:bodyPr>
            <a:normAutofit/>
          </a:bodyPr>
          <a:lstStyle/>
          <a:p>
            <a:pPr algn="just">
              <a:lnSpc>
                <a:spcPct val="100000"/>
              </a:lnSpc>
            </a:pPr>
            <a:r>
              <a:rPr lang="en-US" sz="1800" dirty="0">
                <a:latin typeface="Times New Roman" panose="02020603050405020304" pitchFamily="18" charset="0"/>
                <a:cs typeface="Times New Roman" panose="02020603050405020304" pitchFamily="18" charset="0"/>
              </a:rPr>
              <a:t>The basic Bat algorithm is bio-inspired on the bio-sonar or echo location characteristics of bats. </a:t>
            </a:r>
            <a:endParaRPr lang="en-IN" sz="1800" dirty="0">
              <a:latin typeface="Times New Roman" panose="02020603050405020304" pitchFamily="18" charset="0"/>
              <a:cs typeface="Times New Roman" panose="02020603050405020304" pitchFamily="18" charset="0"/>
            </a:endParaRPr>
          </a:p>
          <a:p>
            <a:pPr algn="just">
              <a:lnSpc>
                <a:spcPct val="100000"/>
              </a:lnSpc>
            </a:pPr>
            <a:r>
              <a:rPr lang="en-US" sz="1800" dirty="0">
                <a:latin typeface="Times New Roman" panose="02020603050405020304" pitchFamily="18" charset="0"/>
                <a:cs typeface="Times New Roman" panose="02020603050405020304" pitchFamily="18" charset="0"/>
              </a:rPr>
              <a:t>In nature, bats release ultrasonic waves to the environment around it for the purposes of hunting or navigation. </a:t>
            </a:r>
            <a:endParaRPr lang="en-IN" sz="1800" dirty="0">
              <a:latin typeface="Times New Roman" panose="02020603050405020304" pitchFamily="18" charset="0"/>
              <a:cs typeface="Times New Roman" panose="02020603050405020304" pitchFamily="18" charset="0"/>
            </a:endParaRPr>
          </a:p>
          <a:p>
            <a:pPr algn="just">
              <a:lnSpc>
                <a:spcPct val="100000"/>
              </a:lnSpc>
            </a:pPr>
            <a:r>
              <a:rPr lang="en-US" sz="1800" dirty="0">
                <a:latin typeface="Times New Roman" panose="02020603050405020304" pitchFamily="18" charset="0"/>
                <a:cs typeface="Times New Roman" panose="02020603050405020304" pitchFamily="18" charset="0"/>
              </a:rPr>
              <a:t>After the emission of these waves, it receives the echoes of the waves, and based on the received echo they locate themselves and identify obstacles in their ways and preys. </a:t>
            </a:r>
            <a:endParaRPr lang="en-IN" sz="1800" dirty="0">
              <a:latin typeface="Times New Roman" panose="02020603050405020304" pitchFamily="18" charset="0"/>
              <a:cs typeface="Times New Roman" panose="02020603050405020304" pitchFamily="18" charset="0"/>
            </a:endParaRPr>
          </a:p>
          <a:p>
            <a:pPr algn="just">
              <a:lnSpc>
                <a:spcPct val="100000"/>
              </a:lnSpc>
            </a:pPr>
            <a:endParaRPr lang="en-IN" sz="1800" dirty="0">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7984D8FB-8175-41A2-B100-11BE6172F5E8}"/>
                  </a:ext>
                </a:extLst>
              </p:cNvPr>
              <p:cNvSpPr txBox="1"/>
              <p:nvPr/>
            </p:nvSpPr>
            <p:spPr>
              <a:xfrm>
                <a:off x="7580980" y="767951"/>
                <a:ext cx="3850152" cy="5322098"/>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US" sz="1200" b="1" i="1"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Algorithm – Bat Algorithm</a:t>
                </a:r>
                <a:endParaRPr lang="en-IN" sz="1200" b="1"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endParaRPr>
              </a:p>
              <a:p>
                <a:pPr marL="342900" lvl="0" indent="-342900" algn="just">
                  <a:lnSpc>
                    <a:spcPct val="150000"/>
                  </a:lnSpc>
                  <a:buFont typeface="Arial" panose="020B0604020202020204" pitchFamily="34" charset="0"/>
                  <a:buChar char="•"/>
                </a:pPr>
                <a:r>
                  <a:rPr lang="en-US" sz="1200" b="1"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The fitness function needs to be defined here.</a:t>
                </a:r>
                <a:endParaRPr lang="en-IN" sz="1200" b="1"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endParaRPr>
              </a:p>
              <a:p>
                <a:pPr marL="342900" lvl="0" indent="-342900" algn="just">
                  <a:lnSpc>
                    <a:spcPct val="150000"/>
                  </a:lnSpc>
                  <a:buFont typeface="Arial" panose="020B0604020202020204" pitchFamily="34" charset="0"/>
                  <a:buChar char="•"/>
                </a:pPr>
                <a:r>
                  <a:rPr lang="en-US" sz="1200" b="1"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The bat population is generated randomly.</a:t>
                </a:r>
                <a:endParaRPr lang="en-IN" sz="1200" b="1"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endParaRPr>
              </a:p>
              <a:p>
                <a:pPr marL="342900" lvl="0" indent="-342900" algn="just">
                  <a:lnSpc>
                    <a:spcPct val="150000"/>
                  </a:lnSpc>
                  <a:buFont typeface="Arial" panose="020B0604020202020204" pitchFamily="34" charset="0"/>
                  <a:buChar char="•"/>
                </a:pPr>
                <a14:m>
                  <m:oMath xmlns:m="http://schemas.openxmlformats.org/officeDocument/2006/math">
                    <m:r>
                      <a:rPr lang="en-US" sz="1200" b="1" i="1" smtClean="0">
                        <a:solidFill>
                          <a:schemeClr val="tx1"/>
                        </a:solidFill>
                        <a:effectLst/>
                        <a:latin typeface="Cambria Math" panose="02040503050406030204" pitchFamily="18" charset="0"/>
                        <a:ea typeface="SimSun" panose="02010600030101010101" pitchFamily="2" charset="-122"/>
                      </a:rPr>
                      <m:t>𝑭</m:t>
                    </m:r>
                    <m:r>
                      <a:rPr lang="en-US" sz="1200" b="1" i="1" baseline="-25000" smtClean="0">
                        <a:solidFill>
                          <a:schemeClr val="tx1"/>
                        </a:solidFill>
                        <a:effectLst/>
                        <a:latin typeface="Cambria Math" panose="02040503050406030204" pitchFamily="18" charset="0"/>
                        <a:ea typeface="SimSun" panose="02010600030101010101" pitchFamily="2" charset="-122"/>
                      </a:rPr>
                      <m:t>𝒊</m:t>
                    </m:r>
                    <m:r>
                      <a:rPr lang="en-US" sz="1200" b="1" i="1" smtClean="0">
                        <a:solidFill>
                          <a:schemeClr val="tx1"/>
                        </a:solidFill>
                        <a:effectLst/>
                        <a:latin typeface="Cambria Math" panose="02040503050406030204" pitchFamily="18" charset="0"/>
                        <a:ea typeface="SimSun" panose="02010600030101010101" pitchFamily="2" charset="-122"/>
                      </a:rPr>
                      <m:t>, </m:t>
                    </m:r>
                    <m:r>
                      <a:rPr lang="en-US" sz="1200" b="1" i="1" smtClean="0">
                        <a:solidFill>
                          <a:schemeClr val="tx1"/>
                        </a:solidFill>
                        <a:effectLst/>
                        <a:latin typeface="Cambria Math" panose="02040503050406030204" pitchFamily="18" charset="0"/>
                        <a:ea typeface="SimSun" panose="02010600030101010101" pitchFamily="2" charset="-122"/>
                      </a:rPr>
                      <m:t>𝒓</m:t>
                    </m:r>
                    <m:r>
                      <a:rPr lang="en-US" sz="1200" b="1" i="1" smtClean="0">
                        <a:solidFill>
                          <a:schemeClr val="tx1"/>
                        </a:solidFill>
                        <a:effectLst/>
                        <a:latin typeface="Cambria Math" panose="02040503050406030204" pitchFamily="18" charset="0"/>
                        <a:ea typeface="SimSun" panose="02010600030101010101" pitchFamily="2" charset="-122"/>
                      </a:rPr>
                      <m:t>, </m:t>
                    </m:r>
                    <m:r>
                      <a:rPr lang="en-US" sz="1200" b="1" i="1" smtClean="0">
                        <a:solidFill>
                          <a:schemeClr val="tx1"/>
                        </a:solidFill>
                        <a:effectLst/>
                        <a:latin typeface="Cambria Math" panose="02040503050406030204" pitchFamily="18" charset="0"/>
                        <a:ea typeface="SimSun" panose="02010600030101010101" pitchFamily="2" charset="-122"/>
                      </a:rPr>
                      <m:t>𝑨</m:t>
                    </m:r>
                  </m:oMath>
                </a14:m>
                <a:r>
                  <a:rPr lang="en-US" sz="1200" b="1"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 must be initialized.</a:t>
                </a:r>
                <a:endParaRPr lang="en-IN" sz="1200" b="1"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endParaRPr>
              </a:p>
              <a:p>
                <a:pPr marL="342900" lvl="0" indent="-342900" algn="just">
                  <a:lnSpc>
                    <a:spcPct val="150000"/>
                  </a:lnSpc>
                  <a:buFont typeface="Arial" panose="020B0604020202020204" pitchFamily="34" charset="0"/>
                  <a:buChar char="•"/>
                </a:pPr>
                <a:r>
                  <a:rPr lang="en-US" sz="1200" b="1"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The iterations need to be continued up to </a:t>
                </a:r>
                <a14:m>
                  <m:oMath xmlns:m="http://schemas.openxmlformats.org/officeDocument/2006/math">
                    <m:r>
                      <a:rPr lang="en-US" sz="1200" b="1" i="1" smtClean="0">
                        <a:solidFill>
                          <a:schemeClr val="tx1"/>
                        </a:solidFill>
                        <a:effectLst/>
                        <a:latin typeface="Cambria Math" panose="02040503050406030204" pitchFamily="18" charset="0"/>
                        <a:ea typeface="SimSun" panose="02010600030101010101" pitchFamily="2" charset="-122"/>
                      </a:rPr>
                      <m:t>𝒕</m:t>
                    </m:r>
                    <m:r>
                      <a:rPr lang="en-US" sz="1200" b="1" i="1" smtClean="0">
                        <a:solidFill>
                          <a:schemeClr val="tx1"/>
                        </a:solidFill>
                        <a:effectLst/>
                        <a:latin typeface="Cambria Math" panose="02040503050406030204" pitchFamily="18" charset="0"/>
                        <a:ea typeface="SimSun" panose="02010600030101010101" pitchFamily="2" charset="-122"/>
                      </a:rPr>
                      <m:t> &lt; </m:t>
                    </m:r>
                    <m:r>
                      <a:rPr lang="en-US" sz="1200" b="1" i="1" smtClean="0">
                        <a:solidFill>
                          <a:schemeClr val="tx1"/>
                        </a:solidFill>
                        <a:effectLst/>
                        <a:latin typeface="Cambria Math" panose="02040503050406030204" pitchFamily="18" charset="0"/>
                        <a:ea typeface="SimSun" panose="02010600030101010101" pitchFamily="2" charset="-122"/>
                      </a:rPr>
                      <m:t>𝟑𝟎</m:t>
                    </m:r>
                  </m:oMath>
                </a14:m>
                <a:endParaRPr lang="en-IN" sz="1200" b="1"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endParaRPr>
              </a:p>
              <a:p>
                <a:pPr marL="342900" lvl="0" indent="-342900" algn="just">
                  <a:lnSpc>
                    <a:spcPct val="150000"/>
                  </a:lnSpc>
                  <a:buFont typeface="Arial" panose="020B0604020202020204" pitchFamily="34" charset="0"/>
                  <a:buChar char="•"/>
                </a:pPr>
                <a:r>
                  <a:rPr lang="en-US" sz="1200" b="1"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New solution has to be generated by using </a:t>
                </a:r>
                <a14:m>
                  <m:oMath xmlns:m="http://schemas.openxmlformats.org/officeDocument/2006/math">
                    <m:r>
                      <a:rPr lang="en-US" sz="1200" b="1" i="1" smtClean="0">
                        <a:solidFill>
                          <a:schemeClr val="tx1"/>
                        </a:solidFill>
                        <a:effectLst/>
                        <a:latin typeface="Cambria Math" panose="02040503050406030204" pitchFamily="18" charset="0"/>
                        <a:ea typeface="SimSun" panose="02010600030101010101" pitchFamily="2" charset="-122"/>
                      </a:rPr>
                      <m:t>𝑬𝒒</m:t>
                    </m:r>
                    <m:r>
                      <a:rPr lang="en-US" sz="1200" b="1" i="1" smtClean="0">
                        <a:solidFill>
                          <a:schemeClr val="tx1"/>
                        </a:solidFill>
                        <a:effectLst/>
                        <a:latin typeface="Cambria Math" panose="02040503050406030204" pitchFamily="18" charset="0"/>
                        <a:ea typeface="SimSun" panose="02010600030101010101" pitchFamily="2" charset="-122"/>
                      </a:rPr>
                      <m:t>. </m:t>
                    </m:r>
                    <m:r>
                      <a:rPr lang="en-US" sz="1200" b="1" i="1" smtClean="0">
                        <a:solidFill>
                          <a:schemeClr val="tx1"/>
                        </a:solidFill>
                        <a:effectLst/>
                        <a:latin typeface="Cambria Math" panose="02040503050406030204" pitchFamily="18" charset="0"/>
                        <a:ea typeface="SimSun" panose="02010600030101010101" pitchFamily="2" charset="-122"/>
                      </a:rPr>
                      <m:t>𝟐</m:t>
                    </m:r>
                    <m:r>
                      <a:rPr lang="en-US" sz="1200" b="1" i="1" smtClean="0">
                        <a:solidFill>
                          <a:schemeClr val="tx1"/>
                        </a:solidFill>
                        <a:effectLst/>
                        <a:latin typeface="Cambria Math" panose="02040503050406030204" pitchFamily="18" charset="0"/>
                        <a:ea typeface="SimSun" panose="02010600030101010101" pitchFamily="2" charset="-122"/>
                      </a:rPr>
                      <m:t> </m:t>
                    </m:r>
                    <m:r>
                      <a:rPr lang="en-US" sz="1200" b="1" i="1" smtClean="0">
                        <a:solidFill>
                          <a:schemeClr val="tx1"/>
                        </a:solidFill>
                        <a:effectLst/>
                        <a:latin typeface="Cambria Math" panose="02040503050406030204" pitchFamily="18" charset="0"/>
                        <a:ea typeface="SimSun" panose="02010600030101010101" pitchFamily="2" charset="-122"/>
                      </a:rPr>
                      <m:t>𝒂𝒏𝒅</m:t>
                    </m:r>
                    <m:r>
                      <a:rPr lang="en-US" sz="1200" b="1" i="1" smtClean="0">
                        <a:solidFill>
                          <a:schemeClr val="tx1"/>
                        </a:solidFill>
                        <a:effectLst/>
                        <a:latin typeface="Cambria Math" panose="02040503050406030204" pitchFamily="18" charset="0"/>
                        <a:ea typeface="SimSun" panose="02010600030101010101" pitchFamily="2" charset="-122"/>
                      </a:rPr>
                      <m:t> </m:t>
                    </m:r>
                    <m:r>
                      <a:rPr lang="en-US" sz="1200" b="1" i="1" smtClean="0">
                        <a:solidFill>
                          <a:schemeClr val="tx1"/>
                        </a:solidFill>
                        <a:effectLst/>
                        <a:latin typeface="Cambria Math" panose="02040503050406030204" pitchFamily="18" charset="0"/>
                        <a:ea typeface="SimSun" panose="02010600030101010101" pitchFamily="2" charset="-122"/>
                      </a:rPr>
                      <m:t>𝑬𝒒</m:t>
                    </m:r>
                    <m:r>
                      <a:rPr lang="en-US" sz="1200" b="1" i="1" smtClean="0">
                        <a:solidFill>
                          <a:schemeClr val="tx1"/>
                        </a:solidFill>
                        <a:effectLst/>
                        <a:latin typeface="Cambria Math" panose="02040503050406030204" pitchFamily="18" charset="0"/>
                        <a:ea typeface="SimSun" panose="02010600030101010101" pitchFamily="2" charset="-122"/>
                      </a:rPr>
                      <m:t>. </m:t>
                    </m:r>
                    <m:r>
                      <a:rPr lang="en-US" sz="1200" b="1" i="1" smtClean="0">
                        <a:solidFill>
                          <a:schemeClr val="tx1"/>
                        </a:solidFill>
                        <a:effectLst/>
                        <a:latin typeface="Cambria Math" panose="02040503050406030204" pitchFamily="18" charset="0"/>
                        <a:ea typeface="SimSun" panose="02010600030101010101" pitchFamily="2" charset="-122"/>
                      </a:rPr>
                      <m:t>𝟑</m:t>
                    </m:r>
                    <m:r>
                      <a:rPr lang="en-US" sz="1200" b="1" i="1" smtClean="0">
                        <a:solidFill>
                          <a:schemeClr val="tx1"/>
                        </a:solidFill>
                        <a:effectLst/>
                        <a:latin typeface="Cambria Math" panose="02040503050406030204" pitchFamily="18" charset="0"/>
                        <a:ea typeface="SimSun" panose="02010600030101010101" pitchFamily="2" charset="-122"/>
                      </a:rPr>
                      <m:t>.</m:t>
                    </m:r>
                  </m:oMath>
                </a14:m>
                <a:endParaRPr lang="en-IN" sz="1200" b="1"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endParaRPr>
              </a:p>
              <a:p>
                <a:pPr marL="342900" lvl="0" indent="-342900" algn="just">
                  <a:lnSpc>
                    <a:spcPct val="150000"/>
                  </a:lnSpc>
                  <a:buFont typeface="Arial" panose="020B0604020202020204" pitchFamily="34" charset="0"/>
                  <a:buChar char="•"/>
                </a:pPr>
                <a:r>
                  <a:rPr lang="en-US" sz="1200" b="1"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if </a:t>
                </a:r>
                <a14:m>
                  <m:oMath xmlns:m="http://schemas.openxmlformats.org/officeDocument/2006/math">
                    <m:d>
                      <m:dPr>
                        <m:ctrlPr>
                          <a:rPr lang="en-US" sz="1200" b="1" i="1">
                            <a:solidFill>
                              <a:schemeClr val="tx1"/>
                            </a:solidFill>
                            <a:effectLst/>
                            <a:latin typeface="Cambria Math" panose="02040503050406030204" pitchFamily="18" charset="0"/>
                            <a:ea typeface="SimSun" panose="02010600030101010101" pitchFamily="2" charset="-122"/>
                          </a:rPr>
                        </m:ctrlPr>
                      </m:dPr>
                      <m:e>
                        <m:r>
                          <a:rPr lang="en-US" sz="1200" b="1" i="1" smtClean="0">
                            <a:solidFill>
                              <a:schemeClr val="tx1"/>
                            </a:solidFill>
                            <a:effectLst/>
                            <a:latin typeface="Cambria Math" panose="02040503050406030204" pitchFamily="18" charset="0"/>
                            <a:ea typeface="SimSun" panose="02010600030101010101" pitchFamily="2" charset="-122"/>
                          </a:rPr>
                          <m:t>𝒓𝒂𝒏𝒅</m:t>
                        </m:r>
                        <m:r>
                          <a:rPr lang="en-US" sz="1200" b="1" i="1" smtClean="0">
                            <a:solidFill>
                              <a:schemeClr val="tx1"/>
                            </a:solidFill>
                            <a:effectLst/>
                            <a:latin typeface="Cambria Math" panose="02040503050406030204" pitchFamily="18" charset="0"/>
                            <a:ea typeface="SimSun" panose="02010600030101010101" pitchFamily="2" charset="-122"/>
                          </a:rPr>
                          <m:t> &gt; </m:t>
                        </m:r>
                        <m:r>
                          <a:rPr lang="en-US" sz="1200" b="1" i="1" smtClean="0">
                            <a:solidFill>
                              <a:schemeClr val="tx1"/>
                            </a:solidFill>
                            <a:effectLst/>
                            <a:latin typeface="Cambria Math" panose="02040503050406030204" pitchFamily="18" charset="0"/>
                            <a:ea typeface="SimSun" panose="02010600030101010101" pitchFamily="2" charset="-122"/>
                          </a:rPr>
                          <m:t>𝒓𝒊</m:t>
                        </m:r>
                      </m:e>
                    </m:d>
                  </m:oMath>
                </a14:m>
                <a:endParaRPr lang="en-US" sz="1200" b="1"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endParaRPr>
              </a:p>
              <a:p>
                <a:pPr marL="342900" lvl="0" indent="-342900" algn="just">
                  <a:lnSpc>
                    <a:spcPct val="150000"/>
                  </a:lnSpc>
                  <a:buFont typeface="Arial" panose="020B0604020202020204" pitchFamily="34" charset="0"/>
                  <a:buChar char="•"/>
                </a:pPr>
                <a:r>
                  <a:rPr lang="en-US" sz="1200" b="1"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Local solution needs to be selected around the best solution using </a:t>
                </a:r>
                <a14:m>
                  <m:oMath xmlns:m="http://schemas.openxmlformats.org/officeDocument/2006/math">
                    <m:r>
                      <a:rPr lang="en-US" sz="1200" b="1" i="1" smtClean="0">
                        <a:solidFill>
                          <a:schemeClr val="tx1"/>
                        </a:solidFill>
                        <a:effectLst/>
                        <a:latin typeface="Cambria Math" panose="02040503050406030204" pitchFamily="18" charset="0"/>
                        <a:ea typeface="SimSun" panose="02010600030101010101" pitchFamily="2" charset="-122"/>
                      </a:rPr>
                      <m:t>𝑬𝒒</m:t>
                    </m:r>
                    <m:r>
                      <a:rPr lang="en-US" sz="1200" b="1" i="1" smtClean="0">
                        <a:solidFill>
                          <a:schemeClr val="tx1"/>
                        </a:solidFill>
                        <a:effectLst/>
                        <a:latin typeface="Cambria Math" panose="02040503050406030204" pitchFamily="18" charset="0"/>
                        <a:ea typeface="SimSun" panose="02010600030101010101" pitchFamily="2" charset="-122"/>
                      </a:rPr>
                      <m:t>. (</m:t>
                    </m:r>
                    <m:r>
                      <a:rPr lang="en-US" sz="1200" b="1" i="1" smtClean="0">
                        <a:solidFill>
                          <a:schemeClr val="tx1"/>
                        </a:solidFill>
                        <a:effectLst/>
                        <a:latin typeface="Cambria Math" panose="02040503050406030204" pitchFamily="18" charset="0"/>
                        <a:ea typeface="SimSun" panose="02010600030101010101" pitchFamily="2" charset="-122"/>
                      </a:rPr>
                      <m:t>𝟒</m:t>
                    </m:r>
                    <m:r>
                      <a:rPr lang="en-US" sz="1200" b="1" i="1" smtClean="0">
                        <a:solidFill>
                          <a:schemeClr val="tx1"/>
                        </a:solidFill>
                        <a:effectLst/>
                        <a:latin typeface="Cambria Math" panose="02040503050406030204" pitchFamily="18" charset="0"/>
                        <a:ea typeface="SimSun" panose="02010600030101010101" pitchFamily="2" charset="-122"/>
                      </a:rPr>
                      <m:t>)</m:t>
                    </m:r>
                  </m:oMath>
                </a14:m>
                <a:endParaRPr lang="en-IN" sz="1200" b="1"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endParaRPr>
              </a:p>
              <a:p>
                <a:pPr marL="342900" lvl="0" indent="-342900" algn="just">
                  <a:lnSpc>
                    <a:spcPct val="150000"/>
                  </a:lnSpc>
                  <a:buFont typeface="Arial" panose="020B0604020202020204" pitchFamily="34" charset="0"/>
                  <a:buChar char="•"/>
                </a:pPr>
                <a:r>
                  <a:rPr lang="en-US" sz="1200" b="1"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End if</a:t>
                </a:r>
                <a:endParaRPr lang="en-IN" sz="1200" b="1"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endParaRPr>
              </a:p>
              <a:p>
                <a:pPr marL="342900" lvl="0" indent="-342900" algn="just">
                  <a:lnSpc>
                    <a:spcPct val="150000"/>
                  </a:lnSpc>
                  <a:buFont typeface="Arial" panose="020B0604020202020204" pitchFamily="34" charset="0"/>
                  <a:buChar char="•"/>
                </a:pPr>
                <a:r>
                  <a:rPr lang="en-US" sz="1200" b="1"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if </a:t>
                </a:r>
                <a14:m>
                  <m:oMath xmlns:m="http://schemas.openxmlformats.org/officeDocument/2006/math">
                    <m:r>
                      <a:rPr lang="en-US" sz="1200" b="1" i="1" smtClean="0">
                        <a:solidFill>
                          <a:schemeClr val="tx1"/>
                        </a:solidFill>
                        <a:effectLst/>
                        <a:latin typeface="Cambria Math" panose="02040503050406030204" pitchFamily="18" charset="0"/>
                        <a:ea typeface="SimSun" panose="02010600030101010101" pitchFamily="2" charset="-122"/>
                      </a:rPr>
                      <m:t>(</m:t>
                    </m:r>
                    <m:r>
                      <a:rPr lang="en-US" sz="1200" b="1" i="1" smtClean="0">
                        <a:solidFill>
                          <a:schemeClr val="tx1"/>
                        </a:solidFill>
                        <a:effectLst/>
                        <a:latin typeface="Cambria Math" panose="02040503050406030204" pitchFamily="18" charset="0"/>
                        <a:ea typeface="SimSun" panose="02010600030101010101" pitchFamily="2" charset="-122"/>
                      </a:rPr>
                      <m:t>𝒓𝒂𝒏𝒅</m:t>
                    </m:r>
                    <m:r>
                      <a:rPr lang="en-US" sz="1200" b="1" i="1" smtClean="0">
                        <a:solidFill>
                          <a:schemeClr val="tx1"/>
                        </a:solidFill>
                        <a:effectLst/>
                        <a:latin typeface="Cambria Math" panose="02040503050406030204" pitchFamily="18" charset="0"/>
                        <a:ea typeface="SimSun" panose="02010600030101010101" pitchFamily="2" charset="-122"/>
                      </a:rPr>
                      <m:t>(</m:t>
                    </m:r>
                    <m:r>
                      <a:rPr lang="en-US" sz="1200" b="1" i="1" smtClean="0">
                        <a:solidFill>
                          <a:schemeClr val="tx1"/>
                        </a:solidFill>
                        <a:effectLst/>
                        <a:latin typeface="Cambria Math" panose="02040503050406030204" pitchFamily="18" charset="0"/>
                        <a:ea typeface="SimSun" panose="02010600030101010101" pitchFamily="2" charset="-122"/>
                      </a:rPr>
                      <m:t>𝟎</m:t>
                    </m:r>
                    <m:r>
                      <a:rPr lang="en-US" sz="1200" b="1" i="1" smtClean="0">
                        <a:solidFill>
                          <a:schemeClr val="tx1"/>
                        </a:solidFill>
                        <a:effectLst/>
                        <a:latin typeface="Cambria Math" panose="02040503050406030204" pitchFamily="18" charset="0"/>
                        <a:ea typeface="SimSun" panose="02010600030101010101" pitchFamily="2" charset="-122"/>
                      </a:rPr>
                      <m:t>,</m:t>
                    </m:r>
                    <m:r>
                      <a:rPr lang="en-US" sz="1200" b="1" i="1" smtClean="0">
                        <a:solidFill>
                          <a:schemeClr val="tx1"/>
                        </a:solidFill>
                        <a:effectLst/>
                        <a:latin typeface="Cambria Math" panose="02040503050406030204" pitchFamily="18" charset="0"/>
                        <a:ea typeface="SimSun" panose="02010600030101010101" pitchFamily="2" charset="-122"/>
                      </a:rPr>
                      <m:t>𝟏</m:t>
                    </m:r>
                    <m:r>
                      <a:rPr lang="en-US" sz="1200" b="1" i="1" smtClean="0">
                        <a:solidFill>
                          <a:schemeClr val="tx1"/>
                        </a:solidFill>
                        <a:effectLst/>
                        <a:latin typeface="Cambria Math" panose="02040503050406030204" pitchFamily="18" charset="0"/>
                        <a:ea typeface="SimSun" panose="02010600030101010101" pitchFamily="2" charset="-122"/>
                      </a:rPr>
                      <m:t>) &lt; </m:t>
                    </m:r>
                    <m:r>
                      <a:rPr lang="en-US" sz="1200" b="1" i="1" smtClean="0">
                        <a:solidFill>
                          <a:schemeClr val="tx1"/>
                        </a:solidFill>
                        <a:effectLst/>
                        <a:latin typeface="Cambria Math" panose="02040503050406030204" pitchFamily="18" charset="0"/>
                        <a:ea typeface="SimSun" panose="02010600030101010101" pitchFamily="2" charset="-122"/>
                      </a:rPr>
                      <m:t>𝑨𝒊</m:t>
                    </m:r>
                    <m:r>
                      <a:rPr lang="en-US" sz="1200" b="1" i="1" smtClean="0">
                        <a:solidFill>
                          <a:schemeClr val="tx1"/>
                        </a:solidFill>
                        <a:effectLst/>
                        <a:latin typeface="Cambria Math" panose="02040503050406030204" pitchFamily="18" charset="0"/>
                        <a:ea typeface="SimSun" panose="02010600030101010101" pitchFamily="2" charset="-122"/>
                      </a:rPr>
                      <m:t> </m:t>
                    </m:r>
                    <m:r>
                      <a:rPr lang="en-US" sz="1200" b="1" i="1" smtClean="0">
                        <a:solidFill>
                          <a:schemeClr val="tx1"/>
                        </a:solidFill>
                        <a:effectLst/>
                        <a:latin typeface="Cambria Math" panose="02040503050406030204" pitchFamily="18" charset="0"/>
                        <a:ea typeface="SimSun" panose="02010600030101010101" pitchFamily="2" charset="-122"/>
                      </a:rPr>
                      <m:t>𝒂𝒏𝒅</m:t>
                    </m:r>
                    <m:r>
                      <a:rPr lang="en-US" sz="1200" b="1" i="1" smtClean="0">
                        <a:solidFill>
                          <a:schemeClr val="tx1"/>
                        </a:solidFill>
                        <a:effectLst/>
                        <a:latin typeface="Cambria Math" panose="02040503050406030204" pitchFamily="18" charset="0"/>
                        <a:ea typeface="SimSun" panose="02010600030101010101" pitchFamily="2" charset="-122"/>
                      </a:rPr>
                      <m:t> </m:t>
                    </m:r>
                    <m:r>
                      <a:rPr lang="en-US" sz="1200" b="1" i="1" smtClean="0">
                        <a:solidFill>
                          <a:schemeClr val="tx1"/>
                        </a:solidFill>
                        <a:effectLst/>
                        <a:latin typeface="Cambria Math" panose="02040503050406030204" pitchFamily="18" charset="0"/>
                        <a:ea typeface="SimSun" panose="02010600030101010101" pitchFamily="2" charset="-122"/>
                      </a:rPr>
                      <m:t>𝒇</m:t>
                    </m:r>
                    <m:r>
                      <a:rPr lang="en-US" sz="1200" b="1" i="1" smtClean="0">
                        <a:solidFill>
                          <a:schemeClr val="tx1"/>
                        </a:solidFill>
                        <a:effectLst/>
                        <a:latin typeface="Cambria Math" panose="02040503050406030204" pitchFamily="18" charset="0"/>
                        <a:ea typeface="SimSun" panose="02010600030101010101" pitchFamily="2" charset="-122"/>
                      </a:rPr>
                      <m:t>(</m:t>
                    </m:r>
                    <m:r>
                      <a:rPr lang="en-US" sz="1200" b="1" i="1" smtClean="0">
                        <a:solidFill>
                          <a:schemeClr val="tx1"/>
                        </a:solidFill>
                        <a:effectLst/>
                        <a:latin typeface="Cambria Math" panose="02040503050406030204" pitchFamily="18" charset="0"/>
                        <a:ea typeface="SimSun" panose="02010600030101010101" pitchFamily="2" charset="-122"/>
                      </a:rPr>
                      <m:t>𝒙𝒊</m:t>
                    </m:r>
                    <m:r>
                      <a:rPr lang="en-US" sz="1200" b="1" i="1" smtClean="0">
                        <a:solidFill>
                          <a:schemeClr val="tx1"/>
                        </a:solidFill>
                        <a:effectLst/>
                        <a:latin typeface="Cambria Math" panose="02040503050406030204" pitchFamily="18" charset="0"/>
                        <a:ea typeface="SimSun" panose="02010600030101010101" pitchFamily="2" charset="-122"/>
                      </a:rPr>
                      <m:t>) &lt; </m:t>
                    </m:r>
                    <m:r>
                      <a:rPr lang="en-US" sz="1200" b="1" i="1" smtClean="0">
                        <a:solidFill>
                          <a:schemeClr val="tx1"/>
                        </a:solidFill>
                        <a:effectLst/>
                        <a:latin typeface="Cambria Math" panose="02040503050406030204" pitchFamily="18" charset="0"/>
                        <a:ea typeface="SimSun" panose="02010600030101010101" pitchFamily="2" charset="-122"/>
                      </a:rPr>
                      <m:t>𝒇</m:t>
                    </m:r>
                    <m:r>
                      <a:rPr lang="en-US" sz="1200" b="1" i="1" smtClean="0">
                        <a:solidFill>
                          <a:schemeClr val="tx1"/>
                        </a:solidFill>
                        <a:effectLst/>
                        <a:latin typeface="Cambria Math" panose="02040503050406030204" pitchFamily="18" charset="0"/>
                        <a:ea typeface="SimSun" panose="02010600030101010101" pitchFamily="2" charset="-122"/>
                      </a:rPr>
                      <m:t>(</m:t>
                    </m:r>
                    <m:r>
                      <a:rPr lang="en-US" sz="1200" b="1" i="1" smtClean="0">
                        <a:solidFill>
                          <a:schemeClr val="tx1"/>
                        </a:solidFill>
                        <a:effectLst/>
                        <a:latin typeface="Cambria Math" panose="02040503050406030204" pitchFamily="18" charset="0"/>
                        <a:ea typeface="SimSun" panose="02010600030101010101" pitchFamily="2" charset="-122"/>
                      </a:rPr>
                      <m:t>𝒙</m:t>
                    </m:r>
                    <m:r>
                      <a:rPr lang="en-US" sz="1200" b="1" i="1" smtClean="0">
                        <a:solidFill>
                          <a:schemeClr val="tx1"/>
                        </a:solidFill>
                        <a:effectLst/>
                        <a:latin typeface="Cambria Math" panose="02040503050406030204" pitchFamily="18" charset="0"/>
                        <a:ea typeface="SimSun" panose="02010600030101010101" pitchFamily="2" charset="-122"/>
                      </a:rPr>
                      <m:t>))</m:t>
                    </m:r>
                  </m:oMath>
                </a14:m>
                <a:endParaRPr lang="en-IN" sz="1200" b="1"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endParaRPr>
              </a:p>
              <a:p>
                <a:pPr marL="342900" lvl="0" indent="-342900" algn="just">
                  <a:lnSpc>
                    <a:spcPct val="150000"/>
                  </a:lnSpc>
                  <a:buFont typeface="Arial" panose="020B0604020202020204" pitchFamily="34" charset="0"/>
                  <a:buChar char="•"/>
                </a:pPr>
                <a:r>
                  <a:rPr lang="en-US" sz="1200" b="1"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The new solution needs to be stored.</a:t>
                </a:r>
                <a:endParaRPr lang="en-IN" sz="1200" b="1"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endParaRPr>
              </a:p>
              <a:p>
                <a:pPr marL="342900" lvl="0" indent="-342900" algn="just">
                  <a:lnSpc>
                    <a:spcPct val="150000"/>
                  </a:lnSpc>
                  <a:buFont typeface="Arial" panose="020B0604020202020204" pitchFamily="34" charset="0"/>
                  <a:buChar char="•"/>
                </a:pPr>
                <a14:m>
                  <m:oMath xmlns:m="http://schemas.openxmlformats.org/officeDocument/2006/math">
                    <m:r>
                      <a:rPr lang="en-US" sz="1200" b="1" i="1" smtClean="0">
                        <a:solidFill>
                          <a:schemeClr val="tx1"/>
                        </a:solidFill>
                        <a:effectLst/>
                        <a:latin typeface="Cambria Math" panose="02040503050406030204" pitchFamily="18" charset="0"/>
                        <a:ea typeface="SimSun" panose="02010600030101010101" pitchFamily="2" charset="-122"/>
                      </a:rPr>
                      <m:t>𝒓</m:t>
                    </m:r>
                  </m:oMath>
                </a14:m>
                <a:r>
                  <a:rPr lang="en-US" sz="1200" b="1"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 and </a:t>
                </a:r>
                <a14:m>
                  <m:oMath xmlns:m="http://schemas.openxmlformats.org/officeDocument/2006/math">
                    <m:r>
                      <a:rPr lang="en-US" sz="1200" b="1" i="1" smtClean="0">
                        <a:solidFill>
                          <a:schemeClr val="tx1"/>
                        </a:solidFill>
                        <a:effectLst/>
                        <a:latin typeface="Cambria Math" panose="02040503050406030204" pitchFamily="18" charset="0"/>
                        <a:ea typeface="SimSun" panose="02010600030101010101" pitchFamily="2" charset="-122"/>
                      </a:rPr>
                      <m:t>𝑨</m:t>
                    </m:r>
                    <m:r>
                      <a:rPr lang="en-US" sz="1200" b="1" i="1" smtClean="0">
                        <a:solidFill>
                          <a:schemeClr val="tx1"/>
                        </a:solidFill>
                        <a:effectLst/>
                        <a:latin typeface="Cambria Math" panose="02040503050406030204" pitchFamily="18" charset="0"/>
                        <a:ea typeface="SimSun" panose="02010600030101010101" pitchFamily="2" charset="-122"/>
                      </a:rPr>
                      <m:t> </m:t>
                    </m:r>
                  </m:oMath>
                </a14:m>
                <a:r>
                  <a:rPr lang="en-US" sz="1200" b="1"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are updating using </a:t>
                </a:r>
                <a14:m>
                  <m:oMath xmlns:m="http://schemas.openxmlformats.org/officeDocument/2006/math">
                    <m:r>
                      <a:rPr lang="en-US" sz="1200" b="1" i="1" smtClean="0">
                        <a:solidFill>
                          <a:schemeClr val="tx1"/>
                        </a:solidFill>
                        <a:effectLst/>
                        <a:latin typeface="Cambria Math" panose="02040503050406030204" pitchFamily="18" charset="0"/>
                        <a:ea typeface="SimSun" panose="02010600030101010101" pitchFamily="2" charset="-122"/>
                      </a:rPr>
                      <m:t>𝑬𝒒</m:t>
                    </m:r>
                    <m:r>
                      <a:rPr lang="en-US" sz="1200" b="1" i="1" smtClean="0">
                        <a:solidFill>
                          <a:schemeClr val="tx1"/>
                        </a:solidFill>
                        <a:effectLst/>
                        <a:latin typeface="Cambria Math" panose="02040503050406030204" pitchFamily="18" charset="0"/>
                        <a:ea typeface="SimSun" panose="02010600030101010101" pitchFamily="2" charset="-122"/>
                      </a:rPr>
                      <m:t>. (</m:t>
                    </m:r>
                    <m:r>
                      <a:rPr lang="en-US" sz="1200" b="1" i="1" smtClean="0">
                        <a:solidFill>
                          <a:schemeClr val="tx1"/>
                        </a:solidFill>
                        <a:effectLst/>
                        <a:latin typeface="Cambria Math" panose="02040503050406030204" pitchFamily="18" charset="0"/>
                        <a:ea typeface="SimSun" panose="02010600030101010101" pitchFamily="2" charset="-122"/>
                      </a:rPr>
                      <m:t>𝟓</m:t>
                    </m:r>
                    <m:r>
                      <a:rPr lang="en-US" sz="1200" b="1" i="1" smtClean="0">
                        <a:solidFill>
                          <a:schemeClr val="tx1"/>
                        </a:solidFill>
                        <a:effectLst/>
                        <a:latin typeface="Cambria Math" panose="02040503050406030204" pitchFamily="18" charset="0"/>
                        <a:ea typeface="SimSun" panose="02010600030101010101" pitchFamily="2" charset="-122"/>
                      </a:rPr>
                      <m:t>) </m:t>
                    </m:r>
                    <m:r>
                      <a:rPr lang="en-US" sz="1200" b="1" i="1" smtClean="0">
                        <a:solidFill>
                          <a:schemeClr val="tx1"/>
                        </a:solidFill>
                        <a:effectLst/>
                        <a:latin typeface="Cambria Math" panose="02040503050406030204" pitchFamily="18" charset="0"/>
                        <a:ea typeface="SimSun" panose="02010600030101010101" pitchFamily="2" charset="-122"/>
                      </a:rPr>
                      <m:t>𝒂𝒏𝒅</m:t>
                    </m:r>
                    <m:r>
                      <a:rPr lang="en-US" sz="1200" b="1" i="1" smtClean="0">
                        <a:solidFill>
                          <a:schemeClr val="tx1"/>
                        </a:solidFill>
                        <a:effectLst/>
                        <a:latin typeface="Cambria Math" panose="02040503050406030204" pitchFamily="18" charset="0"/>
                        <a:ea typeface="SimSun" panose="02010600030101010101" pitchFamily="2" charset="-122"/>
                      </a:rPr>
                      <m:t> </m:t>
                    </m:r>
                    <m:r>
                      <a:rPr lang="en-US" sz="1200" b="1" i="1" smtClean="0">
                        <a:solidFill>
                          <a:schemeClr val="tx1"/>
                        </a:solidFill>
                        <a:effectLst/>
                        <a:latin typeface="Cambria Math" panose="02040503050406030204" pitchFamily="18" charset="0"/>
                        <a:ea typeface="SimSun" panose="02010600030101010101" pitchFamily="2" charset="-122"/>
                      </a:rPr>
                      <m:t>𝑬𝒒</m:t>
                    </m:r>
                    <m:r>
                      <a:rPr lang="en-US" sz="1200" b="1" i="1" smtClean="0">
                        <a:solidFill>
                          <a:schemeClr val="tx1"/>
                        </a:solidFill>
                        <a:effectLst/>
                        <a:latin typeface="Cambria Math" panose="02040503050406030204" pitchFamily="18" charset="0"/>
                        <a:ea typeface="SimSun" panose="02010600030101010101" pitchFamily="2" charset="-122"/>
                      </a:rPr>
                      <m:t>. (</m:t>
                    </m:r>
                    <m:r>
                      <a:rPr lang="en-US" sz="1200" b="1" i="1" smtClean="0">
                        <a:solidFill>
                          <a:schemeClr val="tx1"/>
                        </a:solidFill>
                        <a:effectLst/>
                        <a:latin typeface="Cambria Math" panose="02040503050406030204" pitchFamily="18" charset="0"/>
                        <a:ea typeface="SimSun" panose="02010600030101010101" pitchFamily="2" charset="-122"/>
                      </a:rPr>
                      <m:t>𝟔</m:t>
                    </m:r>
                    <m:r>
                      <a:rPr lang="en-US" sz="1200" b="1" i="1" smtClean="0">
                        <a:solidFill>
                          <a:schemeClr val="tx1"/>
                        </a:solidFill>
                        <a:effectLst/>
                        <a:latin typeface="Cambria Math" panose="02040503050406030204" pitchFamily="18" charset="0"/>
                        <a:ea typeface="SimSun" panose="02010600030101010101" pitchFamily="2" charset="-122"/>
                      </a:rPr>
                      <m:t>)</m:t>
                    </m:r>
                  </m:oMath>
                </a14:m>
                <a:endParaRPr lang="en-IN" sz="1200" b="1"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endParaRPr>
              </a:p>
              <a:p>
                <a:pPr marL="342900" lvl="0" indent="-342900" algn="just">
                  <a:lnSpc>
                    <a:spcPct val="150000"/>
                  </a:lnSpc>
                  <a:buFont typeface="Arial" panose="020B0604020202020204" pitchFamily="34" charset="0"/>
                  <a:buChar char="•"/>
                </a:pPr>
                <a:r>
                  <a:rPr lang="en-US" sz="1200" b="1"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end if</a:t>
                </a:r>
                <a:endParaRPr lang="en-IN" sz="1200" b="1"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endParaRPr>
              </a:p>
              <a:p>
                <a:pPr marL="342900" lvl="0" indent="-342900" algn="just">
                  <a:lnSpc>
                    <a:spcPct val="150000"/>
                  </a:lnSpc>
                  <a:buFont typeface="Arial" panose="020B0604020202020204" pitchFamily="34" charset="0"/>
                  <a:buChar char="•"/>
                </a:pPr>
                <a:r>
                  <a:rPr lang="en-US" sz="1200" b="1"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The bats must rank and the current best solution is obtained.</a:t>
                </a:r>
              </a:p>
              <a:p>
                <a:pPr marL="342900" lvl="0" indent="-342900" algn="just">
                  <a:lnSpc>
                    <a:spcPct val="150000"/>
                  </a:lnSpc>
                  <a:buFont typeface="Arial" panose="020B0604020202020204" pitchFamily="34" charset="0"/>
                  <a:buChar char="•"/>
                </a:pPr>
                <a:endParaRPr lang="en-IN" sz="1200" b="1"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endParaRPr>
              </a:p>
              <a:p>
                <a:pPr marL="342900" lvl="0" indent="-342900" algn="just">
                  <a:lnSpc>
                    <a:spcPct val="150000"/>
                  </a:lnSpc>
                  <a:buFont typeface="Arial" panose="020B0604020202020204" pitchFamily="34" charset="0"/>
                  <a:buChar char="•"/>
                </a:pPr>
                <a:endParaRPr lang="en-IN" sz="1200" b="1"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endParaRPr>
              </a:p>
            </p:txBody>
          </p:sp>
        </mc:Choice>
        <mc:Fallback>
          <p:sp>
            <p:nvSpPr>
              <p:cNvPr id="5" name="TextBox 4">
                <a:extLst>
                  <a:ext uri="{FF2B5EF4-FFF2-40B4-BE49-F238E27FC236}">
                    <a16:creationId xmlns:a16="http://schemas.microsoft.com/office/drawing/2014/main" id="{7984D8FB-8175-41A2-B100-11BE6172F5E8}"/>
                  </a:ext>
                </a:extLst>
              </p:cNvPr>
              <p:cNvSpPr txBox="1">
                <a:spLocks noRot="1" noChangeAspect="1" noMove="1" noResize="1" noEditPoints="1" noAdjustHandles="1" noChangeArrowheads="1" noChangeShapeType="1" noTextEdit="1"/>
              </p:cNvSpPr>
              <p:nvPr/>
            </p:nvSpPr>
            <p:spPr>
              <a:xfrm>
                <a:off x="7580980" y="767951"/>
                <a:ext cx="3850152" cy="5322098"/>
              </a:xfrm>
              <a:prstGeom prst="rect">
                <a:avLst/>
              </a:prstGeom>
              <a:blipFill>
                <a:blip r:embed="rId2"/>
                <a:stretch>
                  <a:fillRect r="-158"/>
                </a:stretch>
              </a:blipFill>
            </p:spPr>
            <p:txBody>
              <a:bodyPr/>
              <a:lstStyle/>
              <a:p>
                <a:r>
                  <a:rPr lang="en-IN">
                    <a:noFill/>
                  </a:rPr>
                  <a:t> </a:t>
                </a:r>
              </a:p>
            </p:txBody>
          </p:sp>
        </mc:Fallback>
      </mc:AlternateContent>
      <p:pic>
        <p:nvPicPr>
          <p:cNvPr id="8" name="Picture 7">
            <a:extLst>
              <a:ext uri="{FF2B5EF4-FFF2-40B4-BE49-F238E27FC236}">
                <a16:creationId xmlns:a16="http://schemas.microsoft.com/office/drawing/2014/main" id="{75512894-C688-4C7B-91F4-0B5CFCD4CC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7616" y="4014640"/>
            <a:ext cx="2587381" cy="1928483"/>
          </a:xfrm>
          <a:prstGeom prst="rect">
            <a:avLst/>
          </a:prstGeom>
        </p:spPr>
      </p:pic>
      <p:sp>
        <p:nvSpPr>
          <p:cNvPr id="7" name="Slide Number Placeholder 6">
            <a:extLst>
              <a:ext uri="{FF2B5EF4-FFF2-40B4-BE49-F238E27FC236}">
                <a16:creationId xmlns:a16="http://schemas.microsoft.com/office/drawing/2014/main" id="{C3AF22C2-1B8D-4A3F-80CB-AA158E66D697}"/>
              </a:ext>
            </a:extLst>
          </p:cNvPr>
          <p:cNvSpPr>
            <a:spLocks noGrp="1"/>
          </p:cNvSpPr>
          <p:nvPr>
            <p:ph type="sldNum" sz="quarter" idx="12"/>
          </p:nvPr>
        </p:nvSpPr>
        <p:spPr/>
        <p:txBody>
          <a:bodyPr/>
          <a:lstStyle/>
          <a:p>
            <a:endParaRPr lang="en-IN" dirty="0"/>
          </a:p>
        </p:txBody>
      </p:sp>
      <p:sp>
        <p:nvSpPr>
          <p:cNvPr id="9" name="Date Placeholder 8">
            <a:extLst>
              <a:ext uri="{FF2B5EF4-FFF2-40B4-BE49-F238E27FC236}">
                <a16:creationId xmlns:a16="http://schemas.microsoft.com/office/drawing/2014/main" id="{E849C5B7-421B-C8E4-F1B5-4F4CAA23418F}"/>
              </a:ext>
            </a:extLst>
          </p:cNvPr>
          <p:cNvSpPr>
            <a:spLocks noGrp="1"/>
          </p:cNvSpPr>
          <p:nvPr>
            <p:ph type="dt" sz="half" idx="10"/>
          </p:nvPr>
        </p:nvSpPr>
        <p:spPr/>
        <p:txBody>
          <a:bodyPr/>
          <a:lstStyle/>
          <a:p>
            <a:r>
              <a:rPr lang="en-US"/>
              <a:t>24/06/2022</a:t>
            </a:r>
            <a:endParaRPr lang="en-IN"/>
          </a:p>
        </p:txBody>
      </p:sp>
    </p:spTree>
    <p:extLst>
      <p:ext uri="{BB962C8B-B14F-4D97-AF65-F5344CB8AC3E}">
        <p14:creationId xmlns:p14="http://schemas.microsoft.com/office/powerpoint/2010/main" val="470846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25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C50E3E-7CA8-4045-9A96-B1B70B42A89F}"/>
              </a:ext>
            </a:extLst>
          </p:cNvPr>
          <p:cNvSpPr>
            <a:spLocks noGrp="1"/>
          </p:cNvSpPr>
          <p:nvPr>
            <p:ph type="title"/>
          </p:nvPr>
        </p:nvSpPr>
        <p:spPr>
          <a:xfrm>
            <a:off x="108761" y="2527407"/>
            <a:ext cx="3112450" cy="1468534"/>
          </a:xfrm>
        </p:spPr>
        <p:txBody>
          <a:bodyPr>
            <a:noAutofit/>
          </a:bodyPr>
          <a:lstStyle/>
          <a:p>
            <a:pPr algn="ctr"/>
            <a:r>
              <a:rPr lang="en-US" b="1" dirty="0">
                <a:ea typeface="+mj-ea"/>
                <a:cs typeface="+mj-cs"/>
              </a:rPr>
              <a:t>Hybrid Bat Algorithm</a:t>
            </a:r>
            <a:br>
              <a:rPr lang="en-US" b="1" dirty="0">
                <a:ea typeface="+mj-ea"/>
                <a:cs typeface="+mj-cs"/>
              </a:rPr>
            </a:br>
            <a:endParaRPr lang="en-IN" dirty="0"/>
          </a:p>
        </p:txBody>
      </p:sp>
      <p:sp>
        <p:nvSpPr>
          <p:cNvPr id="3" name="Content Placeholder 2">
            <a:extLst>
              <a:ext uri="{FF2B5EF4-FFF2-40B4-BE49-F238E27FC236}">
                <a16:creationId xmlns:a16="http://schemas.microsoft.com/office/drawing/2014/main" id="{64D3AC17-EB42-4215-BBAE-0EE297ABA654}"/>
              </a:ext>
            </a:extLst>
          </p:cNvPr>
          <p:cNvSpPr>
            <a:spLocks noGrp="1"/>
          </p:cNvSpPr>
          <p:nvPr>
            <p:ph idx="1"/>
          </p:nvPr>
        </p:nvSpPr>
        <p:spPr>
          <a:xfrm>
            <a:off x="3414440" y="1352822"/>
            <a:ext cx="4315519" cy="4351338"/>
          </a:xfrm>
        </p:spPr>
        <p:txBody>
          <a:bodyPr>
            <a:normAutofit/>
          </a:bodyPr>
          <a:lstStyle/>
          <a:p>
            <a:pPr algn="just">
              <a:lnSpc>
                <a:spcPct val="100000"/>
              </a:lnSpc>
            </a:pPr>
            <a:r>
              <a:rPr lang="en-US" sz="1800" dirty="0">
                <a:latin typeface="Times New Roman" panose="02020603050405020304" pitchFamily="18" charset="0"/>
                <a:cs typeface="Times New Roman" panose="02020603050405020304" pitchFamily="18" charset="0"/>
              </a:rPr>
              <a:t>Hybrid Bat Algorithm was obtained by hybridizing the original BA using the Differential Evolution (DE) strategies.</a:t>
            </a:r>
            <a:endParaRPr lang="en-IN" sz="1800" dirty="0">
              <a:latin typeface="Times New Roman" panose="02020603050405020304" pitchFamily="18" charset="0"/>
              <a:cs typeface="Times New Roman" panose="02020603050405020304" pitchFamily="18" charset="0"/>
            </a:endParaRPr>
          </a:p>
          <a:p>
            <a:pPr algn="just">
              <a:lnSpc>
                <a:spcPct val="100000"/>
              </a:lnSpc>
            </a:pPr>
            <a:r>
              <a:rPr lang="en-US" sz="1800" dirty="0">
                <a:latin typeface="Times New Roman" panose="02020603050405020304" pitchFamily="18" charset="0"/>
                <a:cs typeface="Times New Roman" panose="02020603050405020304" pitchFamily="18" charset="0"/>
              </a:rPr>
              <a:t>DE optimizes a problem by maintaining a population of candidate solutions and creates new candidate solutions by combining the existing ones according to its simple formulae, and then keeping whichever candidate solution has the best score or fitness on the optimization problem at hand. DE supports a differential mutation, a differential crossover and a differential selection.</a:t>
            </a:r>
          </a:p>
          <a:p>
            <a:pPr algn="just">
              <a:lnSpc>
                <a:spcPct val="100000"/>
              </a:lnSpc>
            </a:pPr>
            <a:endParaRPr lang="en-IN" sz="1800" dirty="0">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19311339-6107-4BA3-8B14-1D3A042F7F20}"/>
                  </a:ext>
                </a:extLst>
              </p:cNvPr>
              <p:cNvSpPr txBox="1"/>
              <p:nvPr/>
            </p:nvSpPr>
            <p:spPr>
              <a:xfrm>
                <a:off x="7899565" y="767951"/>
                <a:ext cx="3571181" cy="5322098"/>
              </a:xfrm>
              <a:prstGeom prst="rect">
                <a:avLst/>
              </a:prstGeom>
              <a:noFill/>
            </p:spPr>
            <p:txBody>
              <a:bodyPr wrap="square">
                <a:spAutoFit/>
              </a:bodyPr>
              <a:lstStyle/>
              <a:p>
                <a:pPr lvl="0" algn="just">
                  <a:lnSpc>
                    <a:spcPct val="150000"/>
                  </a:lnSpc>
                </a:pPr>
                <a:r>
                  <a:rPr lang="en-US" sz="1200" b="1"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Algorithm – Hybrid Bat Algorithm</a:t>
                </a:r>
              </a:p>
              <a:p>
                <a:pPr marL="171450" lvl="0" indent="-171450" algn="just">
                  <a:lnSpc>
                    <a:spcPct val="150000"/>
                  </a:lnSpc>
                  <a:buFont typeface="Arial" panose="020B0604020202020204" pitchFamily="34" charset="0"/>
                  <a:buChar char="•"/>
                </a:pPr>
                <a:r>
                  <a:rPr lang="en-US" sz="1200" b="1"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Objective function </a:t>
                </a:r>
                <a14:m>
                  <m:oMath xmlns:m="http://schemas.openxmlformats.org/officeDocument/2006/math">
                    <m:r>
                      <a:rPr lang="en-US" sz="1200" b="1" i="1" smtClean="0">
                        <a:solidFill>
                          <a:schemeClr val="tx1"/>
                        </a:solidFill>
                        <a:effectLst/>
                        <a:latin typeface="Cambria Math" panose="02040503050406030204" pitchFamily="18" charset="0"/>
                        <a:ea typeface="SimSun" panose="02010600030101010101" pitchFamily="2" charset="-122"/>
                      </a:rPr>
                      <m:t>𝑭</m:t>
                    </m:r>
                    <m:r>
                      <a:rPr lang="en-US" sz="1200" b="1" i="1" smtClean="0">
                        <a:solidFill>
                          <a:schemeClr val="tx1"/>
                        </a:solidFill>
                        <a:effectLst/>
                        <a:latin typeface="Cambria Math" panose="02040503050406030204" pitchFamily="18" charset="0"/>
                        <a:ea typeface="SimSun" panose="02010600030101010101" pitchFamily="2" charset="-122"/>
                      </a:rPr>
                      <m:t>(</m:t>
                    </m:r>
                    <m:r>
                      <a:rPr lang="en-US" sz="1200" b="1" i="1" smtClean="0">
                        <a:solidFill>
                          <a:schemeClr val="tx1"/>
                        </a:solidFill>
                        <a:effectLst/>
                        <a:latin typeface="Cambria Math" panose="02040503050406030204" pitchFamily="18" charset="0"/>
                        <a:ea typeface="SimSun" panose="02010600030101010101" pitchFamily="2" charset="-122"/>
                      </a:rPr>
                      <m:t>𝒙</m:t>
                    </m:r>
                    <m:r>
                      <a:rPr lang="en-US" sz="1200" b="1" i="1" smtClean="0">
                        <a:solidFill>
                          <a:schemeClr val="tx1"/>
                        </a:solidFill>
                        <a:effectLst/>
                        <a:latin typeface="Cambria Math" panose="02040503050406030204" pitchFamily="18" charset="0"/>
                        <a:ea typeface="SimSun" panose="02010600030101010101" pitchFamily="2" charset="-122"/>
                      </a:rPr>
                      <m:t>), </m:t>
                    </m:r>
                    <m:r>
                      <a:rPr lang="en-US" sz="1200" b="1" i="1" smtClean="0">
                        <a:solidFill>
                          <a:schemeClr val="tx1"/>
                        </a:solidFill>
                        <a:effectLst/>
                        <a:latin typeface="Cambria Math" panose="02040503050406030204" pitchFamily="18" charset="0"/>
                        <a:ea typeface="SimSun" panose="02010600030101010101" pitchFamily="2" charset="-122"/>
                      </a:rPr>
                      <m:t>𝒙</m:t>
                    </m:r>
                    <m:r>
                      <a:rPr lang="en-US" sz="1200" b="1" i="1" smtClean="0">
                        <a:solidFill>
                          <a:schemeClr val="tx1"/>
                        </a:solidFill>
                        <a:effectLst/>
                        <a:latin typeface="Cambria Math" panose="02040503050406030204" pitchFamily="18" charset="0"/>
                        <a:ea typeface="SimSun" panose="02010600030101010101" pitchFamily="2" charset="-122"/>
                      </a:rPr>
                      <m:t>= (</m:t>
                    </m:r>
                    <m:r>
                      <a:rPr lang="en-US" sz="1200" b="1" i="1" smtClean="0">
                        <a:solidFill>
                          <a:schemeClr val="tx1"/>
                        </a:solidFill>
                        <a:effectLst/>
                        <a:latin typeface="Cambria Math" panose="02040503050406030204" pitchFamily="18" charset="0"/>
                        <a:ea typeface="SimSun" panose="02010600030101010101" pitchFamily="2" charset="-122"/>
                      </a:rPr>
                      <m:t>𝒙</m:t>
                    </m:r>
                    <m:r>
                      <a:rPr lang="en-US" sz="1200" b="1" i="1" baseline="-25000" smtClean="0">
                        <a:solidFill>
                          <a:schemeClr val="tx1"/>
                        </a:solidFill>
                        <a:effectLst/>
                        <a:latin typeface="Cambria Math" panose="02040503050406030204" pitchFamily="18" charset="0"/>
                        <a:ea typeface="SimSun" panose="02010600030101010101" pitchFamily="2" charset="-122"/>
                      </a:rPr>
                      <m:t>𝟏</m:t>
                    </m:r>
                    <m:r>
                      <a:rPr lang="en-US" sz="1200" b="1" i="1" smtClean="0">
                        <a:solidFill>
                          <a:schemeClr val="tx1"/>
                        </a:solidFill>
                        <a:effectLst/>
                        <a:latin typeface="Cambria Math" panose="02040503050406030204" pitchFamily="18" charset="0"/>
                        <a:ea typeface="SimSun" panose="02010600030101010101" pitchFamily="2" charset="-122"/>
                      </a:rPr>
                      <m:t> …., </m:t>
                    </m:r>
                    <m:r>
                      <a:rPr lang="en-US" sz="1200" b="1" i="1" smtClean="0">
                        <a:solidFill>
                          <a:schemeClr val="tx1"/>
                        </a:solidFill>
                        <a:effectLst/>
                        <a:latin typeface="Cambria Math" panose="02040503050406030204" pitchFamily="18" charset="0"/>
                        <a:ea typeface="SimSun" panose="02010600030101010101" pitchFamily="2" charset="-122"/>
                      </a:rPr>
                      <m:t>𝒙𝒅</m:t>
                    </m:r>
                    <m:r>
                      <a:rPr lang="en-US" sz="1200" b="1" i="1" smtClean="0">
                        <a:solidFill>
                          <a:schemeClr val="tx1"/>
                        </a:solidFill>
                        <a:effectLst/>
                        <a:latin typeface="Cambria Math" panose="02040503050406030204" pitchFamily="18" charset="0"/>
                        <a:ea typeface="SimSun" panose="02010600030101010101" pitchFamily="2" charset="-122"/>
                      </a:rPr>
                      <m:t>) </m:t>
                    </m:r>
                    <m:r>
                      <a:rPr lang="en-US" sz="1200" b="1" i="1" baseline="30000" smtClean="0">
                        <a:solidFill>
                          <a:schemeClr val="tx1"/>
                        </a:solidFill>
                        <a:effectLst/>
                        <a:latin typeface="Cambria Math" panose="02040503050406030204" pitchFamily="18" charset="0"/>
                        <a:ea typeface="SimSun" panose="02010600030101010101" pitchFamily="2" charset="-122"/>
                      </a:rPr>
                      <m:t>𝑻</m:t>
                    </m:r>
                  </m:oMath>
                </a14:m>
                <a:endParaRPr lang="en-IN" sz="1200" b="1"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endParaRPr>
              </a:p>
              <a:p>
                <a:pPr marL="171450" lvl="0" indent="-171450" algn="just">
                  <a:lnSpc>
                    <a:spcPct val="150000"/>
                  </a:lnSpc>
                  <a:buFont typeface="Arial" panose="020B0604020202020204" pitchFamily="34" charset="0"/>
                  <a:buChar char="•"/>
                </a:pPr>
                <a:r>
                  <a:rPr lang="en-US" sz="1200" b="1"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Initialize the bat population </a:t>
                </a:r>
                <a14:m>
                  <m:oMath xmlns:m="http://schemas.openxmlformats.org/officeDocument/2006/math">
                    <m:r>
                      <a:rPr lang="en-US" sz="1200" b="1" i="1" smtClean="0">
                        <a:solidFill>
                          <a:schemeClr val="tx1"/>
                        </a:solidFill>
                        <a:effectLst/>
                        <a:latin typeface="Cambria Math" panose="02040503050406030204" pitchFamily="18" charset="0"/>
                        <a:ea typeface="SimSun" panose="02010600030101010101" pitchFamily="2" charset="-122"/>
                      </a:rPr>
                      <m:t>𝒙</m:t>
                    </m:r>
                    <m:r>
                      <a:rPr lang="en-US" sz="1200" b="1" i="1" baseline="-25000" smtClean="0">
                        <a:solidFill>
                          <a:schemeClr val="tx1"/>
                        </a:solidFill>
                        <a:effectLst/>
                        <a:latin typeface="Cambria Math" panose="02040503050406030204" pitchFamily="18" charset="0"/>
                        <a:ea typeface="SimSun" panose="02010600030101010101" pitchFamily="2" charset="-122"/>
                      </a:rPr>
                      <m:t>𝒊</m:t>
                    </m:r>
                  </m:oMath>
                </a14:m>
                <a:r>
                  <a:rPr lang="en-US" sz="1200" b="1" i="1"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1200" b="1"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and </a:t>
                </a:r>
                <a14:m>
                  <m:oMath xmlns:m="http://schemas.openxmlformats.org/officeDocument/2006/math">
                    <m:r>
                      <a:rPr lang="en-US" sz="1200" b="1" i="1" smtClean="0">
                        <a:solidFill>
                          <a:schemeClr val="tx1"/>
                        </a:solidFill>
                        <a:effectLst/>
                        <a:latin typeface="Cambria Math" panose="02040503050406030204" pitchFamily="18" charset="0"/>
                        <a:ea typeface="SimSun" panose="02010600030101010101" pitchFamily="2" charset="-122"/>
                      </a:rPr>
                      <m:t>𝒗</m:t>
                    </m:r>
                    <m:r>
                      <a:rPr lang="en-US" sz="1200" b="1" i="1" baseline="-25000" smtClean="0">
                        <a:solidFill>
                          <a:schemeClr val="tx1"/>
                        </a:solidFill>
                        <a:effectLst/>
                        <a:latin typeface="Cambria Math" panose="02040503050406030204" pitchFamily="18" charset="0"/>
                        <a:ea typeface="SimSun" panose="02010600030101010101" pitchFamily="2" charset="-122"/>
                      </a:rPr>
                      <m:t>𝒊</m:t>
                    </m:r>
                    <m:r>
                      <a:rPr lang="en-US" sz="1200" b="1" i="1" smtClean="0">
                        <a:solidFill>
                          <a:schemeClr val="tx1"/>
                        </a:solidFill>
                        <a:effectLst/>
                        <a:latin typeface="Cambria Math" panose="02040503050406030204" pitchFamily="18" charset="0"/>
                        <a:ea typeface="SimSun" panose="02010600030101010101" pitchFamily="2" charset="-122"/>
                      </a:rPr>
                      <m:t> </m:t>
                    </m:r>
                    <m:r>
                      <a:rPr lang="en-US" sz="1200" b="1" i="1" smtClean="0">
                        <a:solidFill>
                          <a:schemeClr val="tx1"/>
                        </a:solidFill>
                        <a:effectLst/>
                        <a:latin typeface="Cambria Math" panose="02040503050406030204" pitchFamily="18" charset="0"/>
                        <a:ea typeface="SimSun" panose="02010600030101010101" pitchFamily="2" charset="-122"/>
                      </a:rPr>
                      <m:t>𝒊</m:t>
                    </m:r>
                    <m:r>
                      <a:rPr lang="en-US" sz="1200" b="1" i="1" smtClean="0">
                        <a:solidFill>
                          <a:schemeClr val="tx1"/>
                        </a:solidFill>
                        <a:effectLst/>
                        <a:latin typeface="Cambria Math" panose="02040503050406030204" pitchFamily="18" charset="0"/>
                        <a:ea typeface="SimSun" panose="02010600030101010101" pitchFamily="2" charset="-122"/>
                      </a:rPr>
                      <m:t> = </m:t>
                    </m:r>
                    <m:r>
                      <a:rPr lang="en-US" sz="1200" b="1" i="1" smtClean="0">
                        <a:solidFill>
                          <a:schemeClr val="tx1"/>
                        </a:solidFill>
                        <a:effectLst/>
                        <a:latin typeface="Cambria Math" panose="02040503050406030204" pitchFamily="18" charset="0"/>
                        <a:ea typeface="SimSun" panose="02010600030101010101" pitchFamily="2" charset="-122"/>
                      </a:rPr>
                      <m:t>𝟏</m:t>
                    </m:r>
                    <m:r>
                      <a:rPr lang="en-US" sz="1200" b="1" i="1" smtClean="0">
                        <a:solidFill>
                          <a:schemeClr val="tx1"/>
                        </a:solidFill>
                        <a:effectLst/>
                        <a:latin typeface="Cambria Math" panose="02040503050406030204" pitchFamily="18" charset="0"/>
                        <a:ea typeface="SimSun" panose="02010600030101010101" pitchFamily="2" charset="-122"/>
                      </a:rPr>
                      <m:t>…</m:t>
                    </m:r>
                    <m:r>
                      <a:rPr lang="en-US" sz="1200" b="1" i="1" smtClean="0">
                        <a:solidFill>
                          <a:schemeClr val="tx1"/>
                        </a:solidFill>
                        <a:effectLst/>
                        <a:latin typeface="Cambria Math" panose="02040503050406030204" pitchFamily="18" charset="0"/>
                        <a:ea typeface="SimSun" panose="02010600030101010101" pitchFamily="2" charset="-122"/>
                      </a:rPr>
                      <m:t>𝒏</m:t>
                    </m:r>
                  </m:oMath>
                </a14:m>
                <a:endParaRPr lang="en-IN" sz="1200" b="1"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endParaRPr>
              </a:p>
              <a:p>
                <a:pPr marL="171450" lvl="0" indent="-171450" algn="just">
                  <a:lnSpc>
                    <a:spcPct val="150000"/>
                  </a:lnSpc>
                  <a:buFont typeface="Arial" panose="020B0604020202020204" pitchFamily="34" charset="0"/>
                  <a:buChar char="•"/>
                </a:pPr>
                <a:r>
                  <a:rPr lang="en-US" sz="1200" b="1"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Define pulse frequency Q</a:t>
                </a:r>
                <a:r>
                  <a:rPr lang="en-US" sz="1200" b="1" baseline="-25000"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i</a:t>
                </a:r>
                <a:r>
                  <a:rPr lang="en-US" sz="1200" b="1"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 € [Q </a:t>
                </a:r>
                <a:r>
                  <a:rPr lang="en-US" sz="1200" b="1" baseline="-25000"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min</a:t>
                </a:r>
                <a:r>
                  <a:rPr lang="en-US" sz="1200" b="1"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 Q </a:t>
                </a:r>
                <a:r>
                  <a:rPr lang="en-US" sz="1200" b="1" baseline="-25000"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max</a:t>
                </a:r>
                <a:r>
                  <a:rPr lang="en-US" sz="1200" b="1"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a:t>
                </a:r>
                <a:endParaRPr lang="en-IN" sz="1200" b="1"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endParaRPr>
              </a:p>
              <a:p>
                <a:pPr marL="171450" lvl="0" indent="-171450" algn="just">
                  <a:lnSpc>
                    <a:spcPct val="150000"/>
                  </a:lnSpc>
                  <a:buFont typeface="Arial" panose="020B0604020202020204" pitchFamily="34" charset="0"/>
                  <a:buChar char="•"/>
                </a:pPr>
                <a:r>
                  <a:rPr lang="en-US" sz="1200" b="1"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Initialize pulses rates </a:t>
                </a:r>
                <a14:m>
                  <m:oMath xmlns:m="http://schemas.openxmlformats.org/officeDocument/2006/math">
                    <m:r>
                      <a:rPr lang="en-US" sz="1200" b="1" i="1" smtClean="0">
                        <a:solidFill>
                          <a:schemeClr val="tx1"/>
                        </a:solidFill>
                        <a:effectLst/>
                        <a:latin typeface="Cambria Math" panose="02040503050406030204" pitchFamily="18" charset="0"/>
                        <a:ea typeface="SimSun" panose="02010600030101010101" pitchFamily="2" charset="-122"/>
                      </a:rPr>
                      <m:t>𝒓</m:t>
                    </m:r>
                    <m:r>
                      <a:rPr lang="en-US" sz="1200" b="1" i="1" baseline="-25000" smtClean="0">
                        <a:solidFill>
                          <a:schemeClr val="tx1"/>
                        </a:solidFill>
                        <a:effectLst/>
                        <a:latin typeface="Cambria Math" panose="02040503050406030204" pitchFamily="18" charset="0"/>
                        <a:ea typeface="SimSun" panose="02010600030101010101" pitchFamily="2" charset="-122"/>
                      </a:rPr>
                      <m:t>𝟏</m:t>
                    </m:r>
                    <m:r>
                      <a:rPr lang="en-US" sz="1200" b="1" i="1" smtClean="0">
                        <a:solidFill>
                          <a:schemeClr val="tx1"/>
                        </a:solidFill>
                        <a:effectLst/>
                        <a:latin typeface="Cambria Math" panose="02040503050406030204" pitchFamily="18" charset="0"/>
                        <a:ea typeface="SimSun" panose="02010600030101010101" pitchFamily="2" charset="-122"/>
                      </a:rPr>
                      <m:t> </m:t>
                    </m:r>
                  </m:oMath>
                </a14:m>
                <a:r>
                  <a:rPr lang="en-US" sz="1200" b="1"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and the loudness </a:t>
                </a:r>
                <a14:m>
                  <m:oMath xmlns:m="http://schemas.openxmlformats.org/officeDocument/2006/math">
                    <m:r>
                      <a:rPr lang="en-US" sz="1200" b="1" i="1" smtClean="0">
                        <a:solidFill>
                          <a:schemeClr val="tx1"/>
                        </a:solidFill>
                        <a:effectLst/>
                        <a:latin typeface="Cambria Math" panose="02040503050406030204" pitchFamily="18" charset="0"/>
                        <a:ea typeface="SimSun" panose="02010600030101010101" pitchFamily="2" charset="-122"/>
                      </a:rPr>
                      <m:t>𝑨</m:t>
                    </m:r>
                    <m:r>
                      <a:rPr lang="en-US" sz="1200" b="1" i="1" baseline="-25000" smtClean="0">
                        <a:solidFill>
                          <a:schemeClr val="tx1"/>
                        </a:solidFill>
                        <a:effectLst/>
                        <a:latin typeface="Cambria Math" panose="02040503050406030204" pitchFamily="18" charset="0"/>
                        <a:ea typeface="SimSun" panose="02010600030101010101" pitchFamily="2" charset="-122"/>
                      </a:rPr>
                      <m:t>𝒊</m:t>
                    </m:r>
                  </m:oMath>
                </a14:m>
                <a:endParaRPr lang="en-IN" sz="1200" b="1"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endParaRPr>
              </a:p>
              <a:p>
                <a:pPr marL="171450" lvl="0" indent="-171450" algn="just">
                  <a:lnSpc>
                    <a:spcPct val="150000"/>
                  </a:lnSpc>
                  <a:buFont typeface="Arial" panose="020B0604020202020204" pitchFamily="34" charset="0"/>
                  <a:buChar char="•"/>
                </a:pPr>
                <a:r>
                  <a:rPr lang="en-US" sz="1200" b="1"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While </a:t>
                </a:r>
                <a14:m>
                  <m:oMath xmlns:m="http://schemas.openxmlformats.org/officeDocument/2006/math">
                    <m:r>
                      <a:rPr lang="en-US" sz="1200" b="1" i="1" smtClean="0">
                        <a:solidFill>
                          <a:schemeClr val="tx1"/>
                        </a:solidFill>
                        <a:effectLst/>
                        <a:latin typeface="Cambria Math" panose="02040503050406030204" pitchFamily="18" charset="0"/>
                        <a:ea typeface="SimSun" panose="02010600030101010101" pitchFamily="2" charset="-122"/>
                      </a:rPr>
                      <m:t>(</m:t>
                    </m:r>
                    <m:r>
                      <a:rPr lang="en-US" sz="1200" b="1" i="1" smtClean="0">
                        <a:solidFill>
                          <a:schemeClr val="tx1"/>
                        </a:solidFill>
                        <a:effectLst/>
                        <a:latin typeface="Cambria Math" panose="02040503050406030204" pitchFamily="18" charset="0"/>
                        <a:ea typeface="SimSun" panose="02010600030101010101" pitchFamily="2" charset="-122"/>
                      </a:rPr>
                      <m:t>𝒕</m:t>
                    </m:r>
                    <m:r>
                      <a:rPr lang="en-US" sz="1200" b="1" i="1" smtClean="0">
                        <a:solidFill>
                          <a:schemeClr val="tx1"/>
                        </a:solidFill>
                        <a:effectLst/>
                        <a:latin typeface="Cambria Math" panose="02040503050406030204" pitchFamily="18" charset="0"/>
                        <a:ea typeface="SimSun" panose="02010600030101010101" pitchFamily="2" charset="-122"/>
                      </a:rPr>
                      <m:t> &lt; </m:t>
                    </m:r>
                    <m:r>
                      <a:rPr lang="en-US" sz="1200" b="1" i="1" smtClean="0">
                        <a:solidFill>
                          <a:schemeClr val="tx1"/>
                        </a:solidFill>
                        <a:effectLst/>
                        <a:latin typeface="Cambria Math" panose="02040503050406030204" pitchFamily="18" charset="0"/>
                        <a:ea typeface="SimSun" panose="02010600030101010101" pitchFamily="2" charset="-122"/>
                      </a:rPr>
                      <m:t>𝑻𝒎𝒂𝒙</m:t>
                    </m:r>
                    <m:r>
                      <a:rPr lang="en-US" sz="1200" b="1" i="1" smtClean="0">
                        <a:solidFill>
                          <a:schemeClr val="tx1"/>
                        </a:solidFill>
                        <a:effectLst/>
                        <a:latin typeface="Cambria Math" panose="02040503050406030204" pitchFamily="18" charset="0"/>
                        <a:ea typeface="SimSun" panose="02010600030101010101" pitchFamily="2" charset="-122"/>
                      </a:rPr>
                      <m:t> )</m:t>
                    </m:r>
                  </m:oMath>
                </a14:m>
                <a:r>
                  <a:rPr lang="en-US" sz="1200" b="1"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 // number of iterations</a:t>
                </a:r>
                <a:endParaRPr lang="en-IN" sz="1200" b="1"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endParaRPr>
              </a:p>
              <a:p>
                <a:pPr marL="171450" lvl="0" indent="-171450" algn="just">
                  <a:lnSpc>
                    <a:spcPct val="150000"/>
                  </a:lnSpc>
                  <a:buFont typeface="Arial" panose="020B0604020202020204" pitchFamily="34" charset="0"/>
                  <a:buChar char="•"/>
                </a:pPr>
                <a:r>
                  <a:rPr lang="en-US" sz="1200" b="1"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Generate new solutions by adjusting frequency and updating velocities and locations/solutions </a:t>
                </a:r>
                <a14:m>
                  <m:oMath xmlns:m="http://schemas.openxmlformats.org/officeDocument/2006/math">
                    <m:r>
                      <a:rPr lang="en-US" sz="1200" b="1" i="1" smtClean="0">
                        <a:solidFill>
                          <a:schemeClr val="tx1"/>
                        </a:solidFill>
                        <a:effectLst/>
                        <a:latin typeface="Cambria Math" panose="02040503050406030204" pitchFamily="18" charset="0"/>
                        <a:ea typeface="SimSun" panose="02010600030101010101" pitchFamily="2" charset="-122"/>
                      </a:rPr>
                      <m:t>[</m:t>
                    </m:r>
                    <m:r>
                      <a:rPr lang="en-US" sz="1200" b="1" i="1" smtClean="0">
                        <a:solidFill>
                          <a:schemeClr val="tx1"/>
                        </a:solidFill>
                        <a:effectLst/>
                        <a:latin typeface="Cambria Math" panose="02040503050406030204" pitchFamily="18" charset="0"/>
                        <a:ea typeface="SimSun" panose="02010600030101010101" pitchFamily="2" charset="-122"/>
                      </a:rPr>
                      <m:t>𝑬𝒒</m:t>
                    </m:r>
                    <m:r>
                      <a:rPr lang="en-US" sz="1200" b="1" i="1" smtClean="0">
                        <a:solidFill>
                          <a:schemeClr val="tx1"/>
                        </a:solidFill>
                        <a:effectLst/>
                        <a:latin typeface="Cambria Math" panose="02040503050406030204" pitchFamily="18" charset="0"/>
                        <a:ea typeface="SimSun" panose="02010600030101010101" pitchFamily="2" charset="-122"/>
                      </a:rPr>
                      <m:t>. (</m:t>
                    </m:r>
                    <m:r>
                      <a:rPr lang="en-US" sz="1200" b="1" i="1" smtClean="0">
                        <a:solidFill>
                          <a:schemeClr val="tx1"/>
                        </a:solidFill>
                        <a:effectLst/>
                        <a:latin typeface="Cambria Math" panose="02040503050406030204" pitchFamily="18" charset="0"/>
                        <a:ea typeface="SimSun" panose="02010600030101010101" pitchFamily="2" charset="-122"/>
                      </a:rPr>
                      <m:t>𝟐</m:t>
                    </m:r>
                    <m:r>
                      <a:rPr lang="en-US" sz="1200" b="1" i="1" smtClean="0">
                        <a:solidFill>
                          <a:schemeClr val="tx1"/>
                        </a:solidFill>
                        <a:effectLst/>
                        <a:latin typeface="Cambria Math" panose="02040503050406030204" pitchFamily="18" charset="0"/>
                        <a:ea typeface="SimSun" panose="02010600030101010101" pitchFamily="2" charset="-122"/>
                      </a:rPr>
                      <m:t>) </m:t>
                    </m:r>
                    <m:r>
                      <a:rPr lang="en-US" sz="1200" b="1" i="1" smtClean="0">
                        <a:solidFill>
                          <a:schemeClr val="tx1"/>
                        </a:solidFill>
                        <a:effectLst/>
                        <a:latin typeface="Cambria Math" panose="02040503050406030204" pitchFamily="18" charset="0"/>
                        <a:ea typeface="SimSun" panose="02010600030101010101" pitchFamily="2" charset="-122"/>
                      </a:rPr>
                      <m:t>𝒕𝒐</m:t>
                    </m:r>
                    <m:r>
                      <a:rPr lang="en-US" sz="1200" b="1" i="1" smtClean="0">
                        <a:solidFill>
                          <a:schemeClr val="tx1"/>
                        </a:solidFill>
                        <a:effectLst/>
                        <a:latin typeface="Cambria Math" panose="02040503050406030204" pitchFamily="18" charset="0"/>
                        <a:ea typeface="SimSun" panose="02010600030101010101" pitchFamily="2" charset="-122"/>
                      </a:rPr>
                      <m:t> (</m:t>
                    </m:r>
                    <m:r>
                      <a:rPr lang="en-US" sz="1200" b="1" i="1" smtClean="0">
                        <a:solidFill>
                          <a:schemeClr val="tx1"/>
                        </a:solidFill>
                        <a:effectLst/>
                        <a:latin typeface="Cambria Math" panose="02040503050406030204" pitchFamily="18" charset="0"/>
                        <a:ea typeface="SimSun" panose="02010600030101010101" pitchFamily="2" charset="-122"/>
                      </a:rPr>
                      <m:t>𝟒</m:t>
                    </m:r>
                    <m:r>
                      <a:rPr lang="en-US" sz="1200" b="1" i="1" smtClean="0">
                        <a:solidFill>
                          <a:schemeClr val="tx1"/>
                        </a:solidFill>
                        <a:effectLst/>
                        <a:latin typeface="Cambria Math" panose="02040503050406030204" pitchFamily="18" charset="0"/>
                        <a:ea typeface="SimSun" panose="02010600030101010101" pitchFamily="2" charset="-122"/>
                      </a:rPr>
                      <m:t>)]</m:t>
                    </m:r>
                  </m:oMath>
                </a14:m>
                <a:endParaRPr lang="en-IN" sz="1200" b="1"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endParaRPr>
              </a:p>
              <a:p>
                <a:pPr marL="171450" lvl="0" indent="-171450" algn="just">
                  <a:lnSpc>
                    <a:spcPct val="150000"/>
                  </a:lnSpc>
                  <a:buFont typeface="Arial" panose="020B0604020202020204" pitchFamily="34" charset="0"/>
                  <a:buChar char="•"/>
                </a:pPr>
                <a:r>
                  <a:rPr lang="en-US" sz="1200" b="1"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If </a:t>
                </a:r>
                <a14:m>
                  <m:oMath xmlns:m="http://schemas.openxmlformats.org/officeDocument/2006/math">
                    <m:r>
                      <a:rPr lang="en-US" sz="1200" b="1" i="1" smtClean="0">
                        <a:solidFill>
                          <a:schemeClr val="tx1"/>
                        </a:solidFill>
                        <a:effectLst/>
                        <a:latin typeface="Cambria Math" panose="02040503050406030204" pitchFamily="18" charset="0"/>
                        <a:ea typeface="SimSun" panose="02010600030101010101" pitchFamily="2" charset="-122"/>
                      </a:rPr>
                      <m:t>(</m:t>
                    </m:r>
                    <m:r>
                      <a:rPr lang="en-US" sz="1200" b="1" i="1" smtClean="0">
                        <a:solidFill>
                          <a:schemeClr val="tx1"/>
                        </a:solidFill>
                        <a:effectLst/>
                        <a:latin typeface="Cambria Math" panose="02040503050406030204" pitchFamily="18" charset="0"/>
                        <a:ea typeface="SimSun" panose="02010600030101010101" pitchFamily="2" charset="-122"/>
                      </a:rPr>
                      <m:t>𝒓𝒂𝒏𝒅</m:t>
                    </m:r>
                    <m:r>
                      <a:rPr lang="en-US" sz="1200" b="1" i="1" smtClean="0">
                        <a:solidFill>
                          <a:schemeClr val="tx1"/>
                        </a:solidFill>
                        <a:effectLst/>
                        <a:latin typeface="Cambria Math" panose="02040503050406030204" pitchFamily="18" charset="0"/>
                        <a:ea typeface="SimSun" panose="02010600030101010101" pitchFamily="2" charset="-122"/>
                      </a:rPr>
                      <m:t> (</m:t>
                    </m:r>
                    <m:r>
                      <a:rPr lang="en-US" sz="1200" b="1" i="1" smtClean="0">
                        <a:solidFill>
                          <a:schemeClr val="tx1"/>
                        </a:solidFill>
                        <a:effectLst/>
                        <a:latin typeface="Cambria Math" panose="02040503050406030204" pitchFamily="18" charset="0"/>
                        <a:ea typeface="SimSun" panose="02010600030101010101" pitchFamily="2" charset="-122"/>
                      </a:rPr>
                      <m:t>𝟎</m:t>
                    </m:r>
                    <m:r>
                      <a:rPr lang="en-US" sz="1200" b="1" i="1" smtClean="0">
                        <a:solidFill>
                          <a:schemeClr val="tx1"/>
                        </a:solidFill>
                        <a:effectLst/>
                        <a:latin typeface="Cambria Math" panose="02040503050406030204" pitchFamily="18" charset="0"/>
                        <a:ea typeface="SimSun" panose="02010600030101010101" pitchFamily="2" charset="-122"/>
                      </a:rPr>
                      <m:t>,</m:t>
                    </m:r>
                    <m:r>
                      <a:rPr lang="en-US" sz="1200" b="1" i="1" smtClean="0">
                        <a:solidFill>
                          <a:schemeClr val="tx1"/>
                        </a:solidFill>
                        <a:effectLst/>
                        <a:latin typeface="Cambria Math" panose="02040503050406030204" pitchFamily="18" charset="0"/>
                        <a:ea typeface="SimSun" panose="02010600030101010101" pitchFamily="2" charset="-122"/>
                      </a:rPr>
                      <m:t>𝟏</m:t>
                    </m:r>
                    <m:r>
                      <a:rPr lang="en-US" sz="1200" b="1" i="1" smtClean="0">
                        <a:solidFill>
                          <a:schemeClr val="tx1"/>
                        </a:solidFill>
                        <a:effectLst/>
                        <a:latin typeface="Cambria Math" panose="02040503050406030204" pitchFamily="18" charset="0"/>
                        <a:ea typeface="SimSun" panose="02010600030101010101" pitchFamily="2" charset="-122"/>
                      </a:rPr>
                      <m:t>) &gt; </m:t>
                    </m:r>
                    <m:r>
                      <a:rPr lang="en-US" sz="1200" b="1" i="1" smtClean="0">
                        <a:solidFill>
                          <a:schemeClr val="tx1"/>
                        </a:solidFill>
                        <a:effectLst/>
                        <a:latin typeface="Cambria Math" panose="02040503050406030204" pitchFamily="18" charset="0"/>
                        <a:ea typeface="SimSun" panose="02010600030101010101" pitchFamily="2" charset="-122"/>
                      </a:rPr>
                      <m:t>𝒓𝒊</m:t>
                    </m:r>
                    <m:r>
                      <a:rPr lang="en-US" sz="1200" b="1" i="1" smtClean="0">
                        <a:solidFill>
                          <a:schemeClr val="tx1"/>
                        </a:solidFill>
                        <a:effectLst/>
                        <a:latin typeface="Cambria Math" panose="02040503050406030204" pitchFamily="18" charset="0"/>
                        <a:ea typeface="SimSun" panose="02010600030101010101" pitchFamily="2" charset="-122"/>
                      </a:rPr>
                      <m:t>)</m:t>
                    </m:r>
                  </m:oMath>
                </a14:m>
                <a:endParaRPr lang="en-IN" sz="1200" b="1"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endParaRPr>
              </a:p>
              <a:p>
                <a:pPr marL="171450" lvl="0" indent="-171450" algn="just">
                  <a:lnSpc>
                    <a:spcPct val="150000"/>
                  </a:lnSpc>
                  <a:buFont typeface="Arial" panose="020B0604020202020204" pitchFamily="34" charset="0"/>
                  <a:buChar char="•"/>
                </a:pPr>
                <a:r>
                  <a:rPr lang="en-US" sz="1200" b="1"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End if </a:t>
                </a:r>
              </a:p>
              <a:p>
                <a:pPr marL="171450" lvl="0" indent="-171450" algn="just">
                  <a:lnSpc>
                    <a:spcPct val="150000"/>
                  </a:lnSpc>
                  <a:buFont typeface="Arial" panose="020B0604020202020204" pitchFamily="34" charset="0"/>
                  <a:buChar char="•"/>
                </a:pPr>
                <a:r>
                  <a:rPr lang="en-US" sz="1200" b="1" dirty="0">
                    <a:latin typeface="Times New Roman" panose="02020603050405020304" pitchFamily="18" charset="0"/>
                    <a:ea typeface="SimSun" panose="02010600030101010101" pitchFamily="2" charset="-122"/>
                    <a:cs typeface="Times New Roman" panose="02020603050405020304" pitchFamily="18" charset="0"/>
                  </a:rPr>
                  <a:t> </a:t>
                </a:r>
                <a:r>
                  <a:rPr lang="en-US" sz="1200" b="1"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Generate a new solution by flying randomly </a:t>
                </a:r>
                <a:endParaRPr lang="en-IN" sz="1200" b="1"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endParaRPr>
              </a:p>
              <a:p>
                <a:pPr marL="171450" indent="-171450" algn="just">
                  <a:lnSpc>
                    <a:spcPct val="150000"/>
                  </a:lnSpc>
                  <a:buFont typeface="Arial" panose="020B0604020202020204" pitchFamily="34" charset="0"/>
                  <a:buChar char="•"/>
                </a:pPr>
                <a:r>
                  <a:rPr lang="en-US" sz="1200" b="1"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  if</a:t>
                </a:r>
                <a14:m>
                  <m:oMath xmlns:m="http://schemas.openxmlformats.org/officeDocument/2006/math">
                    <m:r>
                      <a:rPr lang="en-US" sz="1200" b="1" i="1" smtClean="0">
                        <a:solidFill>
                          <a:schemeClr val="tx1"/>
                        </a:solidFill>
                        <a:effectLst/>
                        <a:latin typeface="Cambria Math" panose="02040503050406030204" pitchFamily="18" charset="0"/>
                        <a:ea typeface="SimSun" panose="02010600030101010101" pitchFamily="2" charset="-122"/>
                      </a:rPr>
                      <m:t> (</m:t>
                    </m:r>
                    <m:r>
                      <a:rPr lang="en-US" sz="1200" b="1" i="1" smtClean="0">
                        <a:solidFill>
                          <a:schemeClr val="tx1"/>
                        </a:solidFill>
                        <a:effectLst/>
                        <a:latin typeface="Cambria Math" panose="02040503050406030204" pitchFamily="18" charset="0"/>
                        <a:ea typeface="SimSun" panose="02010600030101010101" pitchFamily="2" charset="-122"/>
                      </a:rPr>
                      <m:t>𝒓𝒂𝒏𝒅</m:t>
                    </m:r>
                    <m:r>
                      <a:rPr lang="en-US" sz="1200" b="1" i="1" smtClean="0">
                        <a:solidFill>
                          <a:schemeClr val="tx1"/>
                        </a:solidFill>
                        <a:effectLst/>
                        <a:latin typeface="Cambria Math" panose="02040503050406030204" pitchFamily="18" charset="0"/>
                        <a:ea typeface="SimSun" panose="02010600030101010101" pitchFamily="2" charset="-122"/>
                      </a:rPr>
                      <m:t>(</m:t>
                    </m:r>
                    <m:r>
                      <a:rPr lang="en-US" sz="1200" b="1" i="1" smtClean="0">
                        <a:solidFill>
                          <a:schemeClr val="tx1"/>
                        </a:solidFill>
                        <a:effectLst/>
                        <a:latin typeface="Cambria Math" panose="02040503050406030204" pitchFamily="18" charset="0"/>
                        <a:ea typeface="SimSun" panose="02010600030101010101" pitchFamily="2" charset="-122"/>
                      </a:rPr>
                      <m:t>𝟎</m:t>
                    </m:r>
                    <m:r>
                      <a:rPr lang="en-US" sz="1200" b="1" i="1" smtClean="0">
                        <a:solidFill>
                          <a:schemeClr val="tx1"/>
                        </a:solidFill>
                        <a:effectLst/>
                        <a:latin typeface="Cambria Math" panose="02040503050406030204" pitchFamily="18" charset="0"/>
                        <a:ea typeface="SimSun" panose="02010600030101010101" pitchFamily="2" charset="-122"/>
                      </a:rPr>
                      <m:t>,</m:t>
                    </m:r>
                    <m:r>
                      <a:rPr lang="en-US" sz="1200" b="1" i="1" smtClean="0">
                        <a:solidFill>
                          <a:schemeClr val="tx1"/>
                        </a:solidFill>
                        <a:effectLst/>
                        <a:latin typeface="Cambria Math" panose="02040503050406030204" pitchFamily="18" charset="0"/>
                        <a:ea typeface="SimSun" panose="02010600030101010101" pitchFamily="2" charset="-122"/>
                      </a:rPr>
                      <m:t>𝟏</m:t>
                    </m:r>
                    <m:r>
                      <a:rPr lang="en-US" sz="1200" b="1" i="1" smtClean="0">
                        <a:solidFill>
                          <a:schemeClr val="tx1"/>
                        </a:solidFill>
                        <a:effectLst/>
                        <a:latin typeface="Cambria Math" panose="02040503050406030204" pitchFamily="18" charset="0"/>
                        <a:ea typeface="SimSun" panose="02010600030101010101" pitchFamily="2" charset="-122"/>
                      </a:rPr>
                      <m:t>) &lt; </m:t>
                    </m:r>
                    <m:r>
                      <a:rPr lang="en-US" sz="1200" b="1" i="1" smtClean="0">
                        <a:solidFill>
                          <a:schemeClr val="tx1"/>
                        </a:solidFill>
                        <a:effectLst/>
                        <a:latin typeface="Cambria Math" panose="02040503050406030204" pitchFamily="18" charset="0"/>
                        <a:ea typeface="SimSun" panose="02010600030101010101" pitchFamily="2" charset="-122"/>
                      </a:rPr>
                      <m:t>𝑨𝒊</m:t>
                    </m:r>
                    <m:r>
                      <a:rPr lang="en-US" sz="1200" b="1" i="1" smtClean="0">
                        <a:solidFill>
                          <a:schemeClr val="tx1"/>
                        </a:solidFill>
                        <a:effectLst/>
                        <a:latin typeface="Cambria Math" panose="02040503050406030204" pitchFamily="18" charset="0"/>
                        <a:ea typeface="SimSun" panose="02010600030101010101" pitchFamily="2" charset="-122"/>
                      </a:rPr>
                      <m:t> </m:t>
                    </m:r>
                    <m:r>
                      <a:rPr lang="en-US" sz="1200" b="1" i="1" smtClean="0">
                        <a:solidFill>
                          <a:schemeClr val="tx1"/>
                        </a:solidFill>
                        <a:effectLst/>
                        <a:latin typeface="Cambria Math" panose="02040503050406030204" pitchFamily="18" charset="0"/>
                        <a:ea typeface="SimSun" panose="02010600030101010101" pitchFamily="2" charset="-122"/>
                      </a:rPr>
                      <m:t>𝒂𝒏𝒅</m:t>
                    </m:r>
                    <m:r>
                      <a:rPr lang="en-US" sz="1200" b="1" i="1" smtClean="0">
                        <a:solidFill>
                          <a:schemeClr val="tx1"/>
                        </a:solidFill>
                        <a:effectLst/>
                        <a:latin typeface="Cambria Math" panose="02040503050406030204" pitchFamily="18" charset="0"/>
                        <a:ea typeface="SimSun" panose="02010600030101010101" pitchFamily="2" charset="-122"/>
                      </a:rPr>
                      <m:t> </m:t>
                    </m:r>
                    <m:r>
                      <a:rPr lang="en-US" sz="1200" b="1" i="1" smtClean="0">
                        <a:solidFill>
                          <a:schemeClr val="tx1"/>
                        </a:solidFill>
                        <a:effectLst/>
                        <a:latin typeface="Cambria Math" panose="02040503050406030204" pitchFamily="18" charset="0"/>
                        <a:ea typeface="SimSun" panose="02010600030101010101" pitchFamily="2" charset="-122"/>
                      </a:rPr>
                      <m:t>𝒇</m:t>
                    </m:r>
                    <m:r>
                      <a:rPr lang="en-US" sz="1200" b="1" i="1" smtClean="0">
                        <a:solidFill>
                          <a:schemeClr val="tx1"/>
                        </a:solidFill>
                        <a:effectLst/>
                        <a:latin typeface="Cambria Math" panose="02040503050406030204" pitchFamily="18" charset="0"/>
                        <a:ea typeface="SimSun" panose="02010600030101010101" pitchFamily="2" charset="-122"/>
                      </a:rPr>
                      <m:t>(</m:t>
                    </m:r>
                    <m:r>
                      <a:rPr lang="en-US" sz="1200" b="1" i="1" smtClean="0">
                        <a:solidFill>
                          <a:schemeClr val="tx1"/>
                        </a:solidFill>
                        <a:effectLst/>
                        <a:latin typeface="Cambria Math" panose="02040503050406030204" pitchFamily="18" charset="0"/>
                        <a:ea typeface="SimSun" panose="02010600030101010101" pitchFamily="2" charset="-122"/>
                      </a:rPr>
                      <m:t>𝒙𝒊</m:t>
                    </m:r>
                    <m:r>
                      <a:rPr lang="en-US" sz="1200" b="1" i="1" smtClean="0">
                        <a:solidFill>
                          <a:schemeClr val="tx1"/>
                        </a:solidFill>
                        <a:effectLst/>
                        <a:latin typeface="Cambria Math" panose="02040503050406030204" pitchFamily="18" charset="0"/>
                        <a:ea typeface="SimSun" panose="02010600030101010101" pitchFamily="2" charset="-122"/>
                      </a:rPr>
                      <m:t>) &lt; </m:t>
                    </m:r>
                    <m:r>
                      <a:rPr lang="en-US" sz="1200" b="1" i="1" smtClean="0">
                        <a:solidFill>
                          <a:schemeClr val="tx1"/>
                        </a:solidFill>
                        <a:effectLst/>
                        <a:latin typeface="Cambria Math" panose="02040503050406030204" pitchFamily="18" charset="0"/>
                        <a:ea typeface="SimSun" panose="02010600030101010101" pitchFamily="2" charset="-122"/>
                      </a:rPr>
                      <m:t>𝒇</m:t>
                    </m:r>
                    <m:r>
                      <a:rPr lang="en-US" sz="1200" b="1" i="1" smtClean="0">
                        <a:solidFill>
                          <a:schemeClr val="tx1"/>
                        </a:solidFill>
                        <a:effectLst/>
                        <a:latin typeface="Cambria Math" panose="02040503050406030204" pitchFamily="18" charset="0"/>
                        <a:ea typeface="SimSun" panose="02010600030101010101" pitchFamily="2" charset="-122"/>
                      </a:rPr>
                      <m:t>(</m:t>
                    </m:r>
                    <m:r>
                      <a:rPr lang="en-US" sz="1200" b="1" i="1" smtClean="0">
                        <a:solidFill>
                          <a:schemeClr val="tx1"/>
                        </a:solidFill>
                        <a:effectLst/>
                        <a:latin typeface="Cambria Math" panose="02040503050406030204" pitchFamily="18" charset="0"/>
                        <a:ea typeface="SimSun" panose="02010600030101010101" pitchFamily="2" charset="-122"/>
                      </a:rPr>
                      <m:t>𝒙</m:t>
                    </m:r>
                    <m:r>
                      <a:rPr lang="en-US" sz="1200" b="1" i="1" smtClean="0">
                        <a:solidFill>
                          <a:schemeClr val="tx1"/>
                        </a:solidFill>
                        <a:effectLst/>
                        <a:latin typeface="Cambria Math" panose="02040503050406030204" pitchFamily="18" charset="0"/>
                        <a:ea typeface="SimSun" panose="02010600030101010101" pitchFamily="2" charset="-122"/>
                      </a:rPr>
                      <m:t>))</m:t>
                    </m:r>
                  </m:oMath>
                </a14:m>
                <a:endParaRPr lang="en-IN" sz="1200" b="1"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endParaRPr>
              </a:p>
              <a:p>
                <a:pPr marL="171450" indent="-171450" algn="just">
                  <a:lnSpc>
                    <a:spcPct val="150000"/>
                  </a:lnSpc>
                  <a:buFont typeface="Arial" panose="020B0604020202020204" pitchFamily="34" charset="0"/>
                  <a:buChar char="•"/>
                </a:pPr>
                <a:r>
                  <a:rPr lang="en-US" sz="1200" b="1"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Accept the new solutions</a:t>
                </a:r>
                <a:endParaRPr lang="en-IN" sz="1200" b="1"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endParaRPr>
              </a:p>
              <a:p>
                <a:pPr marL="171450" indent="-171450" algn="just">
                  <a:lnSpc>
                    <a:spcPct val="150000"/>
                  </a:lnSpc>
                  <a:buFont typeface="Arial" panose="020B0604020202020204" pitchFamily="34" charset="0"/>
                  <a:buChar char="•"/>
                </a:pPr>
                <a:r>
                  <a:rPr lang="en-US" sz="1200" b="1"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 Increase </a:t>
                </a:r>
                <a14:m>
                  <m:oMath xmlns:m="http://schemas.openxmlformats.org/officeDocument/2006/math">
                    <m:r>
                      <a:rPr lang="en-US" sz="1200" b="1" i="1" smtClean="0">
                        <a:solidFill>
                          <a:schemeClr val="tx1"/>
                        </a:solidFill>
                        <a:effectLst/>
                        <a:latin typeface="Cambria Math" panose="02040503050406030204" pitchFamily="18" charset="0"/>
                        <a:ea typeface="SimSun" panose="02010600030101010101" pitchFamily="2" charset="-122"/>
                      </a:rPr>
                      <m:t>𝒓</m:t>
                    </m:r>
                    <m:r>
                      <a:rPr lang="en-US" sz="1200" b="1" i="1" baseline="-25000" smtClean="0">
                        <a:solidFill>
                          <a:schemeClr val="tx1"/>
                        </a:solidFill>
                        <a:effectLst/>
                        <a:latin typeface="Cambria Math" panose="02040503050406030204" pitchFamily="18" charset="0"/>
                        <a:ea typeface="SimSun" panose="02010600030101010101" pitchFamily="2" charset="-122"/>
                      </a:rPr>
                      <m:t>𝒊</m:t>
                    </m:r>
                    <m:r>
                      <a:rPr lang="en-US" sz="1200" b="1" i="1" baseline="-25000" smtClean="0">
                        <a:solidFill>
                          <a:schemeClr val="tx1"/>
                        </a:solidFill>
                        <a:effectLst/>
                        <a:latin typeface="Cambria Math" panose="02040503050406030204" pitchFamily="18" charset="0"/>
                        <a:ea typeface="SimSun" panose="02010600030101010101" pitchFamily="2" charset="-122"/>
                      </a:rPr>
                      <m:t> </m:t>
                    </m:r>
                  </m:oMath>
                </a14:m>
                <a:r>
                  <a:rPr lang="en-US" sz="1200" b="1"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and reduce</a:t>
                </a:r>
                <a:r>
                  <a:rPr lang="en-US" sz="1200" b="1" baseline="-25000"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 </a:t>
                </a:r>
                <a14:m>
                  <m:oMath xmlns:m="http://schemas.openxmlformats.org/officeDocument/2006/math">
                    <m:r>
                      <a:rPr lang="en-US" sz="1200" b="1" i="1" smtClean="0">
                        <a:solidFill>
                          <a:schemeClr val="tx1"/>
                        </a:solidFill>
                        <a:effectLst/>
                        <a:latin typeface="Cambria Math" panose="02040503050406030204" pitchFamily="18" charset="0"/>
                        <a:ea typeface="SimSun" panose="02010600030101010101" pitchFamily="2" charset="-122"/>
                      </a:rPr>
                      <m:t>𝑨𝒊</m:t>
                    </m:r>
                  </m:oMath>
                </a14:m>
                <a:endParaRPr lang="en-IN" sz="1200" b="1"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endParaRPr>
              </a:p>
              <a:p>
                <a:pPr marL="171450" lvl="0" indent="-171450" algn="just">
                  <a:lnSpc>
                    <a:spcPct val="150000"/>
                  </a:lnSpc>
                  <a:buFont typeface="Arial" panose="020B0604020202020204" pitchFamily="34" charset="0"/>
                  <a:buChar char="•"/>
                </a:pPr>
                <a:r>
                  <a:rPr lang="en-US" sz="1200" b="1"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      End if </a:t>
                </a:r>
                <a:endParaRPr lang="en-IN" sz="1200" b="1"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endParaRPr>
              </a:p>
              <a:p>
                <a:pPr marL="628650" indent="-171450" algn="just">
                  <a:lnSpc>
                    <a:spcPct val="150000"/>
                  </a:lnSpc>
                  <a:buFont typeface="Arial" panose="020B0604020202020204" pitchFamily="34" charset="0"/>
                  <a:buChar char="•"/>
                </a:pPr>
                <a:r>
                  <a:rPr lang="en-US" sz="1200" b="1"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Rank the bats and find the current best</a:t>
                </a:r>
                <a:endParaRPr lang="en-IN" sz="1200" b="1"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endParaRPr>
              </a:p>
              <a:p>
                <a:pPr marL="171450" lvl="0" indent="-171450" algn="just">
                  <a:lnSpc>
                    <a:spcPct val="150000"/>
                  </a:lnSpc>
                  <a:buFont typeface="Arial" panose="020B0604020202020204" pitchFamily="34" charset="0"/>
                  <a:buChar char="•"/>
                </a:pPr>
                <a:r>
                  <a:rPr lang="en-US" sz="1200" b="1" dirty="0">
                    <a:latin typeface="Times New Roman" panose="02020603050405020304" pitchFamily="18" charset="0"/>
                    <a:ea typeface="SimSun" panose="02010600030101010101" pitchFamily="2" charset="-122"/>
                    <a:cs typeface="Times New Roman" panose="02020603050405020304" pitchFamily="18" charset="0"/>
                  </a:rPr>
                  <a:t> </a:t>
                </a:r>
                <a:r>
                  <a:rPr lang="en-US" sz="1200" b="1"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end</a:t>
                </a:r>
                <a:endParaRPr lang="en-IN" sz="1200" b="1"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endParaRPr>
              </a:p>
              <a:p>
                <a:pPr marL="171450" lvl="0" indent="-171450" algn="just">
                  <a:lnSpc>
                    <a:spcPct val="150000"/>
                  </a:lnSpc>
                  <a:buFont typeface="Arial" panose="020B0604020202020204" pitchFamily="34" charset="0"/>
                  <a:buChar char="•"/>
                </a:pPr>
                <a:endParaRPr lang="en-US" sz="1200" b="1"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endParaRPr>
              </a:p>
            </p:txBody>
          </p:sp>
        </mc:Choice>
        <mc:Fallback>
          <p:sp>
            <p:nvSpPr>
              <p:cNvPr id="6" name="TextBox 5">
                <a:extLst>
                  <a:ext uri="{FF2B5EF4-FFF2-40B4-BE49-F238E27FC236}">
                    <a16:creationId xmlns:a16="http://schemas.microsoft.com/office/drawing/2014/main" id="{19311339-6107-4BA3-8B14-1D3A042F7F20}"/>
                  </a:ext>
                </a:extLst>
              </p:cNvPr>
              <p:cNvSpPr txBox="1">
                <a:spLocks noRot="1" noChangeAspect="1" noMove="1" noResize="1" noEditPoints="1" noAdjustHandles="1" noChangeArrowheads="1" noChangeShapeType="1" noTextEdit="1"/>
              </p:cNvSpPr>
              <p:nvPr/>
            </p:nvSpPr>
            <p:spPr>
              <a:xfrm>
                <a:off x="7899565" y="767951"/>
                <a:ext cx="3571181" cy="5322098"/>
              </a:xfrm>
              <a:prstGeom prst="rect">
                <a:avLst/>
              </a:prstGeom>
              <a:blipFill>
                <a:blip r:embed="rId2"/>
                <a:stretch>
                  <a:fillRect l="-171"/>
                </a:stretch>
              </a:blipFill>
            </p:spPr>
            <p:txBody>
              <a:bodyPr/>
              <a:lstStyle/>
              <a:p>
                <a:r>
                  <a:rPr lang="en-IN">
                    <a:noFill/>
                  </a:rPr>
                  <a:t> </a:t>
                </a:r>
              </a:p>
            </p:txBody>
          </p:sp>
        </mc:Fallback>
      </mc:AlternateContent>
      <p:pic>
        <p:nvPicPr>
          <p:cNvPr id="8" name="Picture 7">
            <a:extLst>
              <a:ext uri="{FF2B5EF4-FFF2-40B4-BE49-F238E27FC236}">
                <a16:creationId xmlns:a16="http://schemas.microsoft.com/office/drawing/2014/main" id="{4AF2360A-0823-4271-8EB1-0AD4CEA536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8651" y="3261674"/>
            <a:ext cx="3205899" cy="3205899"/>
          </a:xfrm>
          <a:prstGeom prst="rect">
            <a:avLst/>
          </a:prstGeom>
        </p:spPr>
      </p:pic>
      <p:sp>
        <p:nvSpPr>
          <p:cNvPr id="7" name="Slide Number Placeholder 6">
            <a:extLst>
              <a:ext uri="{FF2B5EF4-FFF2-40B4-BE49-F238E27FC236}">
                <a16:creationId xmlns:a16="http://schemas.microsoft.com/office/drawing/2014/main" id="{07A5114F-2FC2-465E-956F-4B99586E1695}"/>
              </a:ext>
            </a:extLst>
          </p:cNvPr>
          <p:cNvSpPr>
            <a:spLocks noGrp="1"/>
          </p:cNvSpPr>
          <p:nvPr>
            <p:ph type="sldNum" sz="quarter" idx="12"/>
          </p:nvPr>
        </p:nvSpPr>
        <p:spPr/>
        <p:txBody>
          <a:bodyPr/>
          <a:lstStyle/>
          <a:p>
            <a:fld id="{C49D1EE0-06BB-4747-8ACD-1D82FF4F37A4}" type="slidenum">
              <a:rPr lang="en-IN" smtClean="0"/>
              <a:t>18</a:t>
            </a:fld>
            <a:endParaRPr lang="en-IN"/>
          </a:p>
        </p:txBody>
      </p:sp>
      <p:sp>
        <p:nvSpPr>
          <p:cNvPr id="9" name="Date Placeholder 8">
            <a:extLst>
              <a:ext uri="{FF2B5EF4-FFF2-40B4-BE49-F238E27FC236}">
                <a16:creationId xmlns:a16="http://schemas.microsoft.com/office/drawing/2014/main" id="{276E5516-369F-D850-2FFD-CFADE7756F01}"/>
              </a:ext>
            </a:extLst>
          </p:cNvPr>
          <p:cNvSpPr>
            <a:spLocks noGrp="1"/>
          </p:cNvSpPr>
          <p:nvPr>
            <p:ph type="dt" sz="half" idx="10"/>
          </p:nvPr>
        </p:nvSpPr>
        <p:spPr/>
        <p:txBody>
          <a:bodyPr/>
          <a:lstStyle/>
          <a:p>
            <a:r>
              <a:rPr lang="en-US"/>
              <a:t>24/06/2022</a:t>
            </a:r>
            <a:endParaRPr lang="en-IN"/>
          </a:p>
        </p:txBody>
      </p:sp>
    </p:spTree>
    <p:extLst>
      <p:ext uri="{BB962C8B-B14F-4D97-AF65-F5344CB8AC3E}">
        <p14:creationId xmlns:p14="http://schemas.microsoft.com/office/powerpoint/2010/main" val="3425520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heel(1)">
                                      <p:cBhvr>
                                        <p:cTn id="7" dur="25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C50E3E-7CA8-4045-9A96-B1B70B42A89F}"/>
              </a:ext>
            </a:extLst>
          </p:cNvPr>
          <p:cNvSpPr>
            <a:spLocks noGrp="1"/>
          </p:cNvSpPr>
          <p:nvPr>
            <p:ph type="title"/>
          </p:nvPr>
        </p:nvSpPr>
        <p:spPr>
          <a:xfrm>
            <a:off x="110214" y="2271845"/>
            <a:ext cx="3274953" cy="2305163"/>
          </a:xfrm>
        </p:spPr>
        <p:txBody>
          <a:bodyPr>
            <a:normAutofit fontScale="90000"/>
          </a:bodyPr>
          <a:lstStyle/>
          <a:p>
            <a:pPr algn="ctr"/>
            <a:r>
              <a:rPr lang="en-US" b="1" dirty="0"/>
              <a:t>Grey Wolf Optimization</a:t>
            </a:r>
            <a:r>
              <a:rPr lang="en-US" b="1" dirty="0">
                <a:ea typeface="+mj-ea"/>
                <a:cs typeface="+mj-cs"/>
              </a:rPr>
              <a:t> Algorithm</a:t>
            </a:r>
            <a:br>
              <a:rPr lang="en-US" b="1" dirty="0">
                <a:ea typeface="+mj-ea"/>
                <a:cs typeface="+mj-cs"/>
              </a:rPr>
            </a:br>
            <a:endParaRPr lang="en-IN" dirty="0"/>
          </a:p>
        </p:txBody>
      </p:sp>
      <p:sp>
        <p:nvSpPr>
          <p:cNvPr id="3" name="Content Placeholder 2">
            <a:extLst>
              <a:ext uri="{FF2B5EF4-FFF2-40B4-BE49-F238E27FC236}">
                <a16:creationId xmlns:a16="http://schemas.microsoft.com/office/drawing/2014/main" id="{64D3AC17-EB42-4215-BBAE-0EE297ABA654}"/>
              </a:ext>
            </a:extLst>
          </p:cNvPr>
          <p:cNvSpPr>
            <a:spLocks noGrp="1"/>
          </p:cNvSpPr>
          <p:nvPr>
            <p:ph idx="1"/>
          </p:nvPr>
        </p:nvSpPr>
        <p:spPr>
          <a:xfrm>
            <a:off x="3419967" y="1248758"/>
            <a:ext cx="3923868" cy="4351338"/>
          </a:xfrm>
        </p:spPr>
        <p:txBody>
          <a:bodyPr>
            <a:normAutofit/>
          </a:bodyPr>
          <a:lstStyle/>
          <a:p>
            <a:pPr algn="just">
              <a:lnSpc>
                <a:spcPct val="100000"/>
              </a:lnSpc>
            </a:pPr>
            <a:r>
              <a:rPr lang="en-US" sz="1800" dirty="0">
                <a:latin typeface="Times New Roman" panose="02020603050405020304" pitchFamily="18" charset="0"/>
                <a:cs typeface="Times New Roman" panose="02020603050405020304" pitchFamily="18" charset="0"/>
              </a:rPr>
              <a:t>The GWO algorithm mimics the leadership hierarchy and hunting mechanism of gray wolves in nature.</a:t>
            </a:r>
          </a:p>
          <a:p>
            <a:pPr algn="just">
              <a:lnSpc>
                <a:spcPct val="100000"/>
              </a:lnSpc>
            </a:pPr>
            <a:r>
              <a:rPr lang="en-US" sz="1800" dirty="0">
                <a:latin typeface="Times New Roman" panose="02020603050405020304" pitchFamily="18" charset="0"/>
                <a:cs typeface="Times New Roman" panose="02020603050405020304" pitchFamily="18" charset="0"/>
              </a:rPr>
              <a:t>Four types of grey wolves such as alpha, beta, delta, and omega are employed for simulating the leadership hierarchy. </a:t>
            </a:r>
          </a:p>
          <a:p>
            <a:pPr algn="just">
              <a:lnSpc>
                <a:spcPct val="100000"/>
              </a:lnSpc>
            </a:pPr>
            <a:r>
              <a:rPr lang="en-US" sz="1800" dirty="0">
                <a:latin typeface="Times New Roman" panose="02020603050405020304" pitchFamily="18" charset="0"/>
                <a:cs typeface="Times New Roman" panose="02020603050405020304" pitchFamily="18" charset="0"/>
              </a:rPr>
              <a:t>In addition, three main steps of hunting, searching for prey, encircling prey, and attacking prey, are implemented to perform optimization</a:t>
            </a:r>
            <a:r>
              <a:rPr lang="en-IN" sz="1800" dirty="0">
                <a:latin typeface="Times New Roman" panose="02020603050405020304" pitchFamily="18" charset="0"/>
                <a:cs typeface="Times New Roman" panose="02020603050405020304" pitchFamily="18" charset="0"/>
              </a:rPr>
              <a:t>.</a:t>
            </a:r>
            <a:endParaRPr lang="en-IN" sz="1200" dirty="0">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C66BD17F-2E3C-4FD3-851F-DAC8816E7533}"/>
                  </a:ext>
                </a:extLst>
              </p:cNvPr>
              <p:cNvSpPr txBox="1"/>
              <p:nvPr/>
            </p:nvSpPr>
            <p:spPr>
              <a:xfrm>
                <a:off x="7760375" y="622569"/>
                <a:ext cx="3696131" cy="5603714"/>
              </a:xfrm>
              <a:prstGeom prst="rect">
                <a:avLst/>
              </a:prstGeom>
              <a:noFill/>
            </p:spPr>
            <p:txBody>
              <a:bodyPr wrap="square">
                <a:spAutoFit/>
              </a:bodyPr>
              <a:lstStyle/>
              <a:p>
                <a:pPr algn="just">
                  <a:lnSpc>
                    <a:spcPct val="150000"/>
                  </a:lnSpc>
                </a:pPr>
                <a:r>
                  <a:rPr lang="en-US" sz="1200" b="1" i="1"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Algorithm - Grey Wolf Optimization</a:t>
                </a:r>
                <a:endParaRPr lang="en-IN" sz="1200" b="1"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endParaRPr>
              </a:p>
              <a:p>
                <a:pPr marL="342900" lvl="0" indent="-342900" algn="just">
                  <a:lnSpc>
                    <a:spcPct val="150000"/>
                  </a:lnSpc>
                  <a:buFont typeface="Arial" panose="020B0604020202020204" pitchFamily="34" charset="0"/>
                  <a:buChar char="•"/>
                </a:pPr>
                <a:r>
                  <a:rPr lang="en-US" sz="1200" b="1"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Initialize the grey wolf population</a:t>
                </a:r>
                <a14:m>
                  <m:oMath xmlns:m="http://schemas.openxmlformats.org/officeDocument/2006/math">
                    <m:r>
                      <a:rPr lang="en-US" sz="1200" b="1" i="1" smtClean="0">
                        <a:solidFill>
                          <a:schemeClr val="tx1"/>
                        </a:solidFill>
                        <a:effectLst/>
                        <a:latin typeface="Cambria Math" panose="02040503050406030204" pitchFamily="18" charset="0"/>
                        <a:ea typeface="SimSun" panose="02010600030101010101" pitchFamily="2" charset="-122"/>
                      </a:rPr>
                      <m:t> </m:t>
                    </m:r>
                    <m:r>
                      <a:rPr lang="en-US" sz="1200" b="1" i="1" smtClean="0">
                        <a:solidFill>
                          <a:schemeClr val="tx1"/>
                        </a:solidFill>
                        <a:effectLst/>
                        <a:latin typeface="Cambria Math" panose="02040503050406030204" pitchFamily="18" charset="0"/>
                        <a:ea typeface="SimSun" panose="02010600030101010101" pitchFamily="2" charset="-122"/>
                      </a:rPr>
                      <m:t>𝑿𝒊</m:t>
                    </m:r>
                  </m:oMath>
                </a14:m>
                <a:r>
                  <a:rPr lang="en-US" sz="1200" b="1"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 where </a:t>
                </a:r>
                <a14:m>
                  <m:oMath xmlns:m="http://schemas.openxmlformats.org/officeDocument/2006/math">
                    <m:r>
                      <a:rPr lang="en-US" sz="1200" b="1" i="1" smtClean="0">
                        <a:solidFill>
                          <a:schemeClr val="tx1"/>
                        </a:solidFill>
                        <a:effectLst/>
                        <a:latin typeface="Cambria Math" panose="02040503050406030204" pitchFamily="18" charset="0"/>
                        <a:ea typeface="SimSun" panose="02010600030101010101" pitchFamily="2" charset="-122"/>
                      </a:rPr>
                      <m:t>𝒊</m:t>
                    </m:r>
                    <m:r>
                      <a:rPr lang="en-US" sz="1200" b="1" i="1" smtClean="0">
                        <a:solidFill>
                          <a:schemeClr val="tx1"/>
                        </a:solidFill>
                        <a:effectLst/>
                        <a:latin typeface="Cambria Math" panose="02040503050406030204" pitchFamily="18" charset="0"/>
                        <a:ea typeface="SimSun" panose="02010600030101010101" pitchFamily="2" charset="-122"/>
                      </a:rPr>
                      <m:t> = </m:t>
                    </m:r>
                    <m:r>
                      <a:rPr lang="en-US" sz="1200" b="1" i="1" smtClean="0">
                        <a:solidFill>
                          <a:schemeClr val="tx1"/>
                        </a:solidFill>
                        <a:effectLst/>
                        <a:latin typeface="Cambria Math" panose="02040503050406030204" pitchFamily="18" charset="0"/>
                        <a:ea typeface="SimSun" panose="02010600030101010101" pitchFamily="2" charset="-122"/>
                      </a:rPr>
                      <m:t>𝟏</m:t>
                    </m:r>
                    <m:r>
                      <a:rPr lang="en-US" sz="1200" b="1" i="1" smtClean="0">
                        <a:solidFill>
                          <a:schemeClr val="tx1"/>
                        </a:solidFill>
                        <a:effectLst/>
                        <a:latin typeface="Cambria Math" panose="02040503050406030204" pitchFamily="18" charset="0"/>
                        <a:ea typeface="SimSun" panose="02010600030101010101" pitchFamily="2" charset="-122"/>
                      </a:rPr>
                      <m:t>,</m:t>
                    </m:r>
                    <m:r>
                      <a:rPr lang="en-US" sz="1200" b="1" i="1" smtClean="0">
                        <a:solidFill>
                          <a:schemeClr val="tx1"/>
                        </a:solidFill>
                        <a:effectLst/>
                        <a:latin typeface="Cambria Math" panose="02040503050406030204" pitchFamily="18" charset="0"/>
                        <a:ea typeface="SimSun" panose="02010600030101010101" pitchFamily="2" charset="-122"/>
                      </a:rPr>
                      <m:t>𝟐</m:t>
                    </m:r>
                    <m:r>
                      <a:rPr lang="en-US" sz="1200" b="1" i="1" smtClean="0">
                        <a:solidFill>
                          <a:schemeClr val="tx1"/>
                        </a:solidFill>
                        <a:effectLst/>
                        <a:latin typeface="Cambria Math" panose="02040503050406030204" pitchFamily="18" charset="0"/>
                        <a:ea typeface="SimSun" panose="02010600030101010101" pitchFamily="2" charset="-122"/>
                      </a:rPr>
                      <m:t>,</m:t>
                    </m:r>
                    <m:r>
                      <a:rPr lang="en-US" sz="1200" b="1" i="1" smtClean="0">
                        <a:solidFill>
                          <a:schemeClr val="tx1"/>
                        </a:solidFill>
                        <a:effectLst/>
                        <a:latin typeface="Cambria Math" panose="02040503050406030204" pitchFamily="18" charset="0"/>
                        <a:ea typeface="SimSun" panose="02010600030101010101" pitchFamily="2" charset="-122"/>
                      </a:rPr>
                      <m:t>𝟑</m:t>
                    </m:r>
                    <m:r>
                      <a:rPr lang="en-US" sz="1200" b="1" i="1" smtClean="0">
                        <a:solidFill>
                          <a:schemeClr val="tx1"/>
                        </a:solidFill>
                        <a:effectLst/>
                        <a:latin typeface="Cambria Math" panose="02040503050406030204" pitchFamily="18" charset="0"/>
                        <a:ea typeface="SimSun" panose="02010600030101010101" pitchFamily="2" charset="-122"/>
                      </a:rPr>
                      <m:t>,</m:t>
                    </m:r>
                    <m:r>
                      <a:rPr lang="en-US" sz="1200" b="1" i="1" smtClean="0">
                        <a:solidFill>
                          <a:schemeClr val="tx1"/>
                        </a:solidFill>
                        <a:effectLst/>
                        <a:latin typeface="Cambria Math" panose="02040503050406030204" pitchFamily="18" charset="0"/>
                        <a:ea typeface="SimSun" panose="02010600030101010101" pitchFamily="2" charset="-122"/>
                      </a:rPr>
                      <m:t>𝟒</m:t>
                    </m:r>
                    <m:r>
                      <a:rPr lang="en-US" sz="1200" b="1" i="1" smtClean="0">
                        <a:solidFill>
                          <a:schemeClr val="tx1"/>
                        </a:solidFill>
                        <a:effectLst/>
                        <a:latin typeface="Cambria Math" panose="02040503050406030204" pitchFamily="18" charset="0"/>
                        <a:ea typeface="SimSun" panose="02010600030101010101" pitchFamily="2" charset="-122"/>
                      </a:rPr>
                      <m:t> …., </m:t>
                    </m:r>
                    <m:r>
                      <a:rPr lang="en-US" sz="1200" b="1" i="1" smtClean="0">
                        <a:solidFill>
                          <a:schemeClr val="tx1"/>
                        </a:solidFill>
                        <a:effectLst/>
                        <a:latin typeface="Cambria Math" panose="02040503050406030204" pitchFamily="18" charset="0"/>
                        <a:ea typeface="SimSun" panose="02010600030101010101" pitchFamily="2" charset="-122"/>
                      </a:rPr>
                      <m:t>𝒏</m:t>
                    </m:r>
                  </m:oMath>
                </a14:m>
                <a:r>
                  <a:rPr lang="en-US" sz="1200" b="1"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a:t>
                </a:r>
                <a:endParaRPr lang="en-IN" sz="1200" b="1"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endParaRPr>
              </a:p>
              <a:p>
                <a:pPr marL="342900" lvl="0" indent="-342900" algn="just">
                  <a:lnSpc>
                    <a:spcPct val="150000"/>
                  </a:lnSpc>
                  <a:buFont typeface="Arial" panose="020B0604020202020204" pitchFamily="34" charset="0"/>
                  <a:buChar char="•"/>
                </a:pPr>
                <a:r>
                  <a:rPr lang="en-US" sz="1200" b="1"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Initialize </a:t>
                </a:r>
                <a14:m>
                  <m:oMath xmlns:m="http://schemas.openxmlformats.org/officeDocument/2006/math">
                    <m:r>
                      <a:rPr lang="en-US" sz="1200" b="1" i="1" smtClean="0">
                        <a:solidFill>
                          <a:schemeClr val="tx1"/>
                        </a:solidFill>
                        <a:effectLst/>
                        <a:latin typeface="Cambria Math" panose="02040503050406030204" pitchFamily="18" charset="0"/>
                        <a:ea typeface="SimSun" panose="02010600030101010101" pitchFamily="2" charset="-122"/>
                      </a:rPr>
                      <m:t>𝒂</m:t>
                    </m:r>
                    <m:r>
                      <a:rPr lang="en-US" sz="1200" b="1" i="1" smtClean="0">
                        <a:solidFill>
                          <a:schemeClr val="tx1"/>
                        </a:solidFill>
                        <a:effectLst/>
                        <a:latin typeface="Cambria Math" panose="02040503050406030204" pitchFamily="18" charset="0"/>
                        <a:ea typeface="SimSun" panose="02010600030101010101" pitchFamily="2" charset="-122"/>
                      </a:rPr>
                      <m:t>, </m:t>
                    </m:r>
                    <m:r>
                      <a:rPr lang="en-US" sz="1200" b="1" i="1" smtClean="0">
                        <a:solidFill>
                          <a:schemeClr val="tx1"/>
                        </a:solidFill>
                        <a:effectLst/>
                        <a:latin typeface="Cambria Math" panose="02040503050406030204" pitchFamily="18" charset="0"/>
                        <a:ea typeface="SimSun" panose="02010600030101010101" pitchFamily="2" charset="-122"/>
                      </a:rPr>
                      <m:t>𝑨</m:t>
                    </m:r>
                  </m:oMath>
                </a14:m>
                <a:r>
                  <a:rPr lang="en-US" sz="1200" b="1"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 and </a:t>
                </a:r>
                <a14:m>
                  <m:oMath xmlns:m="http://schemas.openxmlformats.org/officeDocument/2006/math">
                    <m:r>
                      <a:rPr lang="en-US" sz="1200" b="1" i="1" smtClean="0">
                        <a:solidFill>
                          <a:schemeClr val="tx1"/>
                        </a:solidFill>
                        <a:effectLst/>
                        <a:latin typeface="Cambria Math" panose="02040503050406030204" pitchFamily="18" charset="0"/>
                        <a:ea typeface="SimSun" panose="02010600030101010101" pitchFamily="2" charset="-122"/>
                      </a:rPr>
                      <m:t>𝑪</m:t>
                    </m:r>
                    <m:r>
                      <a:rPr lang="en-US" sz="1200" b="1" i="1" smtClean="0">
                        <a:solidFill>
                          <a:schemeClr val="tx1"/>
                        </a:solidFill>
                        <a:effectLst/>
                        <a:latin typeface="Cambria Math" panose="02040503050406030204" pitchFamily="18" charset="0"/>
                        <a:ea typeface="SimSun" panose="02010600030101010101" pitchFamily="2" charset="-122"/>
                      </a:rPr>
                      <m:t>.</m:t>
                    </m:r>
                  </m:oMath>
                </a14:m>
                <a:r>
                  <a:rPr lang="en-US" sz="1200" b="1"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 </a:t>
                </a:r>
                <a:endParaRPr lang="en-IN" sz="1200" b="1"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endParaRPr>
              </a:p>
              <a:p>
                <a:pPr marL="342900" lvl="0" indent="-342900" algn="just">
                  <a:lnSpc>
                    <a:spcPct val="150000"/>
                  </a:lnSpc>
                  <a:buFont typeface="Arial" panose="020B0604020202020204" pitchFamily="34" charset="0"/>
                  <a:buChar char="•"/>
                </a:pPr>
                <a:r>
                  <a:rPr lang="en-US" sz="1200" b="1"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The fitness of each search agent is implemented.</a:t>
                </a:r>
                <a:endParaRPr lang="en-IN" sz="1200" b="1"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endParaRPr>
              </a:p>
              <a:p>
                <a:pPr marL="342900" lvl="0" indent="-342900" algn="just">
                  <a:lnSpc>
                    <a:spcPct val="150000"/>
                  </a:lnSpc>
                  <a:buFont typeface="Arial" panose="020B0604020202020204" pitchFamily="34" charset="0"/>
                  <a:buChar char="•"/>
                </a:pPr>
                <a14:m>
                  <m:oMath xmlns:m="http://schemas.openxmlformats.org/officeDocument/2006/math">
                    <m:r>
                      <a:rPr lang="en-US" sz="1200" b="1" i="1" smtClean="0">
                        <a:solidFill>
                          <a:schemeClr val="tx1"/>
                        </a:solidFill>
                        <a:effectLst/>
                        <a:latin typeface="Cambria Math" panose="02040503050406030204" pitchFamily="18" charset="0"/>
                        <a:ea typeface="SimSun" panose="02010600030101010101" pitchFamily="2" charset="-122"/>
                      </a:rPr>
                      <m:t>𝑿</m:t>
                    </m:r>
                    <m:r>
                      <a:rPr lang="en-US" sz="1200" b="1" i="1" baseline="-25000" smtClean="0">
                        <a:solidFill>
                          <a:schemeClr val="tx1"/>
                        </a:solidFill>
                        <a:effectLst/>
                        <a:latin typeface="Cambria Math" panose="02040503050406030204" pitchFamily="18" charset="0"/>
                        <a:ea typeface="SimSun" panose="02010600030101010101" pitchFamily="2" charset="-122"/>
                      </a:rPr>
                      <m:t>𝜶</m:t>
                    </m:r>
                    <m:r>
                      <a:rPr lang="en-US" sz="1200" b="1" i="1" smtClean="0">
                        <a:solidFill>
                          <a:schemeClr val="tx1"/>
                        </a:solidFill>
                        <a:effectLst/>
                        <a:latin typeface="Cambria Math" panose="02040503050406030204" pitchFamily="18" charset="0"/>
                        <a:ea typeface="SimSun" panose="02010600030101010101" pitchFamily="2" charset="-122"/>
                      </a:rPr>
                      <m:t>,</m:t>
                    </m:r>
                  </m:oMath>
                </a14:m>
                <a:r>
                  <a:rPr lang="en-US" sz="1200" b="1"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 is the first finest search agent.</a:t>
                </a:r>
                <a:endParaRPr lang="en-IN" sz="1200" b="1"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endParaRPr>
              </a:p>
              <a:p>
                <a:pPr marL="342900" lvl="0" indent="-342900" algn="just">
                  <a:lnSpc>
                    <a:spcPct val="150000"/>
                  </a:lnSpc>
                  <a:buFont typeface="Arial" panose="020B0604020202020204" pitchFamily="34" charset="0"/>
                  <a:buChar char="•"/>
                </a:pPr>
                <a14:m>
                  <m:oMath xmlns:m="http://schemas.openxmlformats.org/officeDocument/2006/math">
                    <m:r>
                      <a:rPr lang="en-US" sz="1200" b="1" i="1" smtClean="0">
                        <a:solidFill>
                          <a:schemeClr val="tx1"/>
                        </a:solidFill>
                        <a:effectLst/>
                        <a:latin typeface="Cambria Math" panose="02040503050406030204" pitchFamily="18" charset="0"/>
                        <a:ea typeface="SimSun" panose="02010600030101010101" pitchFamily="2" charset="-122"/>
                      </a:rPr>
                      <m:t>𝑿</m:t>
                    </m:r>
                    <m:r>
                      <a:rPr lang="en-US" sz="1200" b="1" i="1" baseline="-25000" smtClean="0">
                        <a:solidFill>
                          <a:schemeClr val="tx1"/>
                        </a:solidFill>
                        <a:effectLst/>
                        <a:latin typeface="Cambria Math" panose="02040503050406030204" pitchFamily="18" charset="0"/>
                        <a:ea typeface="SimSun" panose="02010600030101010101" pitchFamily="2" charset="-122"/>
                      </a:rPr>
                      <m:t>𝜷</m:t>
                    </m:r>
                    <m:r>
                      <a:rPr lang="en-US" sz="1200" b="1" i="1" smtClean="0">
                        <a:solidFill>
                          <a:schemeClr val="tx1"/>
                        </a:solidFill>
                        <a:effectLst/>
                        <a:latin typeface="Cambria Math" panose="02040503050406030204" pitchFamily="18" charset="0"/>
                        <a:ea typeface="SimSun" panose="02010600030101010101" pitchFamily="2" charset="-122"/>
                      </a:rPr>
                      <m:t> </m:t>
                    </m:r>
                  </m:oMath>
                </a14:m>
                <a:r>
                  <a:rPr lang="en-US" sz="1200" b="1"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is the second finest search agent.</a:t>
                </a:r>
                <a:endParaRPr lang="en-IN" sz="1200" b="1"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endParaRPr>
              </a:p>
              <a:p>
                <a:pPr marL="342900" lvl="0" indent="-342900" algn="just">
                  <a:lnSpc>
                    <a:spcPct val="150000"/>
                  </a:lnSpc>
                  <a:buFont typeface="Arial" panose="020B0604020202020204" pitchFamily="34" charset="0"/>
                  <a:buChar char="•"/>
                </a:pPr>
                <a14:m>
                  <m:oMath xmlns:m="http://schemas.openxmlformats.org/officeDocument/2006/math">
                    <m:r>
                      <a:rPr lang="en-US" sz="1200" b="1" i="1" smtClean="0">
                        <a:solidFill>
                          <a:schemeClr val="tx1"/>
                        </a:solidFill>
                        <a:effectLst/>
                        <a:latin typeface="Cambria Math" panose="02040503050406030204" pitchFamily="18" charset="0"/>
                        <a:ea typeface="SimSun" panose="02010600030101010101" pitchFamily="2" charset="-122"/>
                      </a:rPr>
                      <m:t>𝑿</m:t>
                    </m:r>
                    <m:r>
                      <a:rPr lang="en-US" sz="1200" b="1" i="1" baseline="-25000" smtClean="0">
                        <a:solidFill>
                          <a:schemeClr val="tx1"/>
                        </a:solidFill>
                        <a:effectLst/>
                        <a:latin typeface="Cambria Math" panose="02040503050406030204" pitchFamily="18" charset="0"/>
                        <a:ea typeface="SimSun" panose="02010600030101010101" pitchFamily="2" charset="-122"/>
                      </a:rPr>
                      <m:t>𝜹</m:t>
                    </m:r>
                    <m:r>
                      <a:rPr lang="en-US" sz="1200" b="1" i="1" smtClean="0">
                        <a:solidFill>
                          <a:schemeClr val="tx1"/>
                        </a:solidFill>
                        <a:effectLst/>
                        <a:latin typeface="Cambria Math" panose="02040503050406030204" pitchFamily="18" charset="0"/>
                        <a:ea typeface="SimSun" panose="02010600030101010101" pitchFamily="2" charset="-122"/>
                      </a:rPr>
                      <m:t>,</m:t>
                    </m:r>
                  </m:oMath>
                </a14:m>
                <a:r>
                  <a:rPr lang="en-US" sz="1200" b="1"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 is the third finest search agent.</a:t>
                </a:r>
                <a:endParaRPr lang="en-IN" sz="1200" b="1"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endParaRPr>
              </a:p>
              <a:p>
                <a:pPr marL="342900" lvl="0" indent="-342900" algn="just">
                  <a:lnSpc>
                    <a:spcPct val="150000"/>
                  </a:lnSpc>
                  <a:buFont typeface="Arial" panose="020B0604020202020204" pitchFamily="34" charset="0"/>
                  <a:buChar char="•"/>
                </a:pPr>
                <a14:m>
                  <m:oMath xmlns:m="http://schemas.openxmlformats.org/officeDocument/2006/math">
                    <m:r>
                      <a:rPr lang="en-US" sz="1200" b="1" i="1" smtClean="0">
                        <a:solidFill>
                          <a:schemeClr val="tx1"/>
                        </a:solidFill>
                        <a:effectLst/>
                        <a:latin typeface="Cambria Math" panose="02040503050406030204" pitchFamily="18" charset="0"/>
                        <a:ea typeface="SimSun" panose="02010600030101010101" pitchFamily="2" charset="-122"/>
                      </a:rPr>
                      <m:t>𝑾𝒉𝒊𝒍𝒆</m:t>
                    </m:r>
                    <m:r>
                      <a:rPr lang="en-US" sz="1200" b="1" i="1" smtClean="0">
                        <a:solidFill>
                          <a:schemeClr val="tx1"/>
                        </a:solidFill>
                        <a:effectLst/>
                        <a:latin typeface="Cambria Math" panose="02040503050406030204" pitchFamily="18" charset="0"/>
                        <a:ea typeface="SimSun" panose="02010600030101010101" pitchFamily="2" charset="-122"/>
                      </a:rPr>
                      <m:t> (</m:t>
                    </m:r>
                    <m:r>
                      <a:rPr lang="en-US" sz="1200" b="1" i="1" smtClean="0">
                        <a:solidFill>
                          <a:schemeClr val="tx1"/>
                        </a:solidFill>
                        <a:effectLst/>
                        <a:latin typeface="Cambria Math" panose="02040503050406030204" pitchFamily="18" charset="0"/>
                        <a:ea typeface="SimSun" panose="02010600030101010101" pitchFamily="2" charset="-122"/>
                      </a:rPr>
                      <m:t>𝒊𝒕𝒆𝒓𝒂𝒕𝒊𝒐𝒏</m:t>
                    </m:r>
                    <m:r>
                      <a:rPr lang="en-US" sz="1200" b="1" i="1" smtClean="0">
                        <a:solidFill>
                          <a:schemeClr val="tx1"/>
                        </a:solidFill>
                        <a:effectLst/>
                        <a:latin typeface="Cambria Math" panose="02040503050406030204" pitchFamily="18" charset="0"/>
                        <a:ea typeface="SimSun" panose="02010600030101010101" pitchFamily="2" charset="-122"/>
                      </a:rPr>
                      <m:t> </m:t>
                    </m:r>
                    <m:r>
                      <a:rPr lang="en-US" sz="1200" b="1" i="1" smtClean="0">
                        <a:solidFill>
                          <a:schemeClr val="tx1"/>
                        </a:solidFill>
                        <a:effectLst/>
                        <a:latin typeface="Cambria Math" panose="02040503050406030204" pitchFamily="18" charset="0"/>
                        <a:ea typeface="SimSun" panose="02010600030101010101" pitchFamily="2" charset="-122"/>
                      </a:rPr>
                      <m:t>𝑴𝒂𝒙𝒊𝒎𝒖𝒎</m:t>
                    </m:r>
                    <m:r>
                      <a:rPr lang="en-US" sz="1200" b="1" i="1" smtClean="0">
                        <a:solidFill>
                          <a:schemeClr val="tx1"/>
                        </a:solidFill>
                        <a:effectLst/>
                        <a:latin typeface="Cambria Math" panose="02040503050406030204" pitchFamily="18" charset="0"/>
                        <a:ea typeface="SimSun" panose="02010600030101010101" pitchFamily="2" charset="-122"/>
                      </a:rPr>
                      <m:t> </m:t>
                    </m:r>
                    <m:r>
                      <a:rPr lang="en-US" sz="1200" b="1" i="1" smtClean="0">
                        <a:solidFill>
                          <a:schemeClr val="tx1"/>
                        </a:solidFill>
                        <a:effectLst/>
                        <a:latin typeface="Cambria Math" panose="02040503050406030204" pitchFamily="18" charset="0"/>
                        <a:ea typeface="SimSun" panose="02010600030101010101" pitchFamily="2" charset="-122"/>
                      </a:rPr>
                      <m:t>𝒊𝒕𝒆𝒓𝒂𝒕𝒊𝒐𝒏𝒔</m:t>
                    </m:r>
                    <m:r>
                      <a:rPr lang="en-US" sz="1200" b="1" i="1" smtClean="0">
                        <a:solidFill>
                          <a:schemeClr val="tx1"/>
                        </a:solidFill>
                        <a:effectLst/>
                        <a:latin typeface="Cambria Math" panose="02040503050406030204" pitchFamily="18" charset="0"/>
                        <a:ea typeface="SimSun" panose="02010600030101010101" pitchFamily="2" charset="-122"/>
                      </a:rPr>
                      <m:t> </m:t>
                    </m:r>
                    <m:r>
                      <a:rPr lang="en-US" sz="1200" b="1" i="1" smtClean="0">
                        <a:solidFill>
                          <a:schemeClr val="tx1"/>
                        </a:solidFill>
                        <a:effectLst/>
                        <a:latin typeface="Cambria Math" panose="02040503050406030204" pitchFamily="18" charset="0"/>
                        <a:ea typeface="SimSun" panose="02010600030101010101" pitchFamily="2" charset="-122"/>
                      </a:rPr>
                      <m:t>𝒏𝒖𝒎𝒃𝒆𝒓</m:t>
                    </m:r>
                    <m:r>
                      <a:rPr lang="en-US" sz="1200" b="1" i="1" smtClean="0">
                        <a:solidFill>
                          <a:schemeClr val="tx1"/>
                        </a:solidFill>
                        <a:effectLst/>
                        <a:latin typeface="Cambria Math" panose="02040503050406030204" pitchFamily="18" charset="0"/>
                        <a:ea typeface="SimSun" panose="02010600030101010101" pitchFamily="2" charset="-122"/>
                      </a:rPr>
                      <m:t>)</m:t>
                    </m:r>
                  </m:oMath>
                </a14:m>
                <a:endParaRPr lang="en-IN" sz="1200" b="1"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endParaRPr>
              </a:p>
              <a:p>
                <a:pPr marL="342900" lvl="0" indent="-342900" algn="just">
                  <a:lnSpc>
                    <a:spcPct val="150000"/>
                  </a:lnSpc>
                  <a:buFont typeface="Arial" panose="020B0604020202020204" pitchFamily="34" charset="0"/>
                  <a:buChar char="•"/>
                </a:pPr>
                <a:r>
                  <a:rPr lang="en-US" sz="1200" b="1"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For each search agent modify the current search agents position using </a:t>
                </a:r>
                <a14:m>
                  <m:oMath xmlns:m="http://schemas.openxmlformats.org/officeDocument/2006/math">
                    <m:r>
                      <a:rPr lang="en-US" sz="1200" b="1" i="1" smtClean="0">
                        <a:solidFill>
                          <a:schemeClr val="tx1"/>
                        </a:solidFill>
                        <a:effectLst/>
                        <a:latin typeface="Cambria Math" panose="02040503050406030204" pitchFamily="18" charset="0"/>
                        <a:ea typeface="SimSun" panose="02010600030101010101" pitchFamily="2" charset="-122"/>
                      </a:rPr>
                      <m:t>𝑬𝒒</m:t>
                    </m:r>
                    <m:r>
                      <a:rPr lang="en-US" sz="1200" b="1" i="1" smtClean="0">
                        <a:solidFill>
                          <a:schemeClr val="tx1"/>
                        </a:solidFill>
                        <a:effectLst/>
                        <a:latin typeface="Cambria Math" panose="02040503050406030204" pitchFamily="18" charset="0"/>
                        <a:ea typeface="SimSun" panose="02010600030101010101" pitchFamily="2" charset="-122"/>
                      </a:rPr>
                      <m:t>. </m:t>
                    </m:r>
                    <m:r>
                      <a:rPr lang="en-US" sz="1200" b="1" i="1" smtClean="0">
                        <a:solidFill>
                          <a:schemeClr val="tx1"/>
                        </a:solidFill>
                        <a:effectLst/>
                        <a:latin typeface="Cambria Math" panose="02040503050406030204" pitchFamily="18" charset="0"/>
                        <a:ea typeface="SimSun" panose="02010600030101010101" pitchFamily="2" charset="-122"/>
                      </a:rPr>
                      <m:t>𝟏𝟏</m:t>
                    </m:r>
                  </m:oMath>
                </a14:m>
                <a:endParaRPr lang="en-IN" sz="1200" b="1"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endParaRPr>
              </a:p>
              <a:p>
                <a:pPr marL="342900" lvl="0" indent="-342900" algn="just">
                  <a:lnSpc>
                    <a:spcPct val="150000"/>
                  </a:lnSpc>
                  <a:buFont typeface="Arial" panose="020B0604020202020204" pitchFamily="34" charset="0"/>
                  <a:buChar char="•"/>
                </a:pPr>
                <a:r>
                  <a:rPr lang="en-US" sz="1200" b="1"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end for</a:t>
                </a:r>
                <a:endParaRPr lang="en-IN" sz="1200" b="1"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endParaRPr>
              </a:p>
              <a:p>
                <a:pPr marL="342900" lvl="0" indent="-342900" algn="just">
                  <a:lnSpc>
                    <a:spcPct val="150000"/>
                  </a:lnSpc>
                  <a:buFont typeface="Arial" panose="020B0604020202020204" pitchFamily="34" charset="0"/>
                  <a:buChar char="•"/>
                </a:pPr>
                <a:r>
                  <a:rPr lang="en-US" sz="1200" b="1"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 Modify </a:t>
                </a:r>
                <a14:m>
                  <m:oMath xmlns:m="http://schemas.openxmlformats.org/officeDocument/2006/math">
                    <m:r>
                      <a:rPr lang="en-US" sz="1200" b="1" i="1" smtClean="0">
                        <a:solidFill>
                          <a:schemeClr val="tx1"/>
                        </a:solidFill>
                        <a:effectLst/>
                        <a:latin typeface="Cambria Math" panose="02040503050406030204" pitchFamily="18" charset="0"/>
                        <a:ea typeface="SimSun" panose="02010600030101010101" pitchFamily="2" charset="-122"/>
                      </a:rPr>
                      <m:t>𝒂</m:t>
                    </m:r>
                  </m:oMath>
                </a14:m>
                <a:r>
                  <a:rPr lang="en-US" sz="1200" b="1"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 </a:t>
                </a:r>
                <a14:m>
                  <m:oMath xmlns:m="http://schemas.openxmlformats.org/officeDocument/2006/math">
                    <m:r>
                      <a:rPr lang="en-US" sz="1200" b="1" i="1" smtClean="0">
                        <a:solidFill>
                          <a:schemeClr val="tx1"/>
                        </a:solidFill>
                        <a:effectLst/>
                        <a:latin typeface="Cambria Math" panose="02040503050406030204" pitchFamily="18" charset="0"/>
                        <a:ea typeface="SimSun" panose="02010600030101010101" pitchFamily="2" charset="-122"/>
                      </a:rPr>
                      <m:t>𝑨</m:t>
                    </m:r>
                    <m:r>
                      <a:rPr lang="en-US" sz="1200" b="1" i="1" smtClean="0">
                        <a:solidFill>
                          <a:schemeClr val="tx1"/>
                        </a:solidFill>
                        <a:effectLst/>
                        <a:latin typeface="Cambria Math" panose="02040503050406030204" pitchFamily="18" charset="0"/>
                        <a:ea typeface="SimSun" panose="02010600030101010101" pitchFamily="2" charset="-122"/>
                      </a:rPr>
                      <m:t> </m:t>
                    </m:r>
                  </m:oMath>
                </a14:m>
                <a:r>
                  <a:rPr lang="en-US" sz="1200" b="1"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and </a:t>
                </a:r>
                <a14:m>
                  <m:oMath xmlns:m="http://schemas.openxmlformats.org/officeDocument/2006/math">
                    <m:r>
                      <a:rPr lang="en-US" sz="1200" b="1" i="1" smtClean="0">
                        <a:solidFill>
                          <a:schemeClr val="tx1"/>
                        </a:solidFill>
                        <a:effectLst/>
                        <a:latin typeface="Cambria Math" panose="02040503050406030204" pitchFamily="18" charset="0"/>
                        <a:ea typeface="SimSun" panose="02010600030101010101" pitchFamily="2" charset="-122"/>
                      </a:rPr>
                      <m:t>𝑪</m:t>
                    </m:r>
                    <m:r>
                      <a:rPr lang="en-US" sz="1200" b="1" i="1" smtClean="0">
                        <a:solidFill>
                          <a:schemeClr val="tx1"/>
                        </a:solidFill>
                        <a:effectLst/>
                        <a:latin typeface="Cambria Math" panose="02040503050406030204" pitchFamily="18" charset="0"/>
                        <a:ea typeface="SimSun" panose="02010600030101010101" pitchFamily="2" charset="-122"/>
                      </a:rPr>
                      <m:t>.</m:t>
                    </m:r>
                  </m:oMath>
                </a14:m>
                <a:endParaRPr lang="en-IN" sz="1200" b="1"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endParaRPr>
              </a:p>
              <a:p>
                <a:pPr marL="628650" indent="-171450" algn="just">
                  <a:lnSpc>
                    <a:spcPct val="150000"/>
                  </a:lnSpc>
                  <a:buFont typeface="Arial" panose="020B0604020202020204" pitchFamily="34" charset="0"/>
                  <a:buChar char="•"/>
                </a:pPr>
                <a:r>
                  <a:rPr lang="en-US" sz="1200" b="1"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The fitness is for all search agents is </a:t>
                </a:r>
                <a:r>
                  <a:rPr lang="en-US" sz="1200" b="1" dirty="0" err="1">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computed</a:t>
                </a:r>
                <a:endParaRPr lang="en-IN" sz="1200" b="1"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endParaRPr>
              </a:p>
              <a:p>
                <a:pPr marL="171450" lvl="0" indent="-171450" algn="just">
                  <a:lnSpc>
                    <a:spcPct val="150000"/>
                  </a:lnSpc>
                  <a:buFont typeface="Arial" panose="020B0604020202020204" pitchFamily="34" charset="0"/>
                  <a:buChar char="•"/>
                </a:pPr>
                <a:r>
                  <a:rPr lang="en-US" sz="1200" b="1"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Modify </a:t>
                </a:r>
                <a14:m>
                  <m:oMath xmlns:m="http://schemas.openxmlformats.org/officeDocument/2006/math">
                    <m:r>
                      <a:rPr lang="en-US" sz="1200" b="1" i="1" smtClean="0">
                        <a:solidFill>
                          <a:schemeClr val="tx1"/>
                        </a:solidFill>
                        <a:effectLst/>
                        <a:latin typeface="Cambria Math" panose="02040503050406030204" pitchFamily="18" charset="0"/>
                        <a:ea typeface="SimSun" panose="02010600030101010101" pitchFamily="2" charset="-122"/>
                      </a:rPr>
                      <m:t>𝑿</m:t>
                    </m:r>
                    <m:r>
                      <a:rPr lang="en-US" sz="1200" b="1" i="1" baseline="-25000" smtClean="0">
                        <a:solidFill>
                          <a:schemeClr val="tx1"/>
                        </a:solidFill>
                        <a:effectLst/>
                        <a:latin typeface="Cambria Math" panose="02040503050406030204" pitchFamily="18" charset="0"/>
                        <a:ea typeface="SimSun" panose="02010600030101010101" pitchFamily="2" charset="-122"/>
                      </a:rPr>
                      <m:t>𝜶</m:t>
                    </m:r>
                    <m:r>
                      <a:rPr lang="en-US" sz="1200" b="1" i="1" smtClean="0">
                        <a:solidFill>
                          <a:schemeClr val="tx1"/>
                        </a:solidFill>
                        <a:effectLst/>
                        <a:latin typeface="Cambria Math" panose="02040503050406030204" pitchFamily="18" charset="0"/>
                        <a:ea typeface="SimSun" panose="02010600030101010101" pitchFamily="2" charset="-122"/>
                      </a:rPr>
                      <m:t>,</m:t>
                    </m:r>
                  </m:oMath>
                </a14:m>
                <a:r>
                  <a:rPr lang="en-US" sz="1200" b="1"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 </a:t>
                </a:r>
                <a14:m>
                  <m:oMath xmlns:m="http://schemas.openxmlformats.org/officeDocument/2006/math">
                    <m:r>
                      <a:rPr lang="en-US" sz="1200" b="1" i="1" smtClean="0">
                        <a:solidFill>
                          <a:schemeClr val="tx1"/>
                        </a:solidFill>
                        <a:effectLst/>
                        <a:latin typeface="Cambria Math" panose="02040503050406030204" pitchFamily="18" charset="0"/>
                        <a:ea typeface="SimSun" panose="02010600030101010101" pitchFamily="2" charset="-122"/>
                      </a:rPr>
                      <m:t>𝑿</m:t>
                    </m:r>
                    <m:r>
                      <a:rPr lang="en-US" sz="1200" b="1" i="1" baseline="-25000" smtClean="0">
                        <a:solidFill>
                          <a:schemeClr val="tx1"/>
                        </a:solidFill>
                        <a:effectLst/>
                        <a:latin typeface="Cambria Math" panose="02040503050406030204" pitchFamily="18" charset="0"/>
                        <a:ea typeface="SimSun" panose="02010600030101010101" pitchFamily="2" charset="-122"/>
                      </a:rPr>
                      <m:t>𝜷</m:t>
                    </m:r>
                  </m:oMath>
                </a14:m>
                <a:r>
                  <a:rPr lang="en-US" sz="1200" b="1" baseline="-25000"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1200" b="1"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and </a:t>
                </a:r>
                <a14:m>
                  <m:oMath xmlns:m="http://schemas.openxmlformats.org/officeDocument/2006/math">
                    <m:r>
                      <a:rPr lang="en-US" sz="1200" b="1" i="1" smtClean="0">
                        <a:solidFill>
                          <a:schemeClr val="tx1"/>
                        </a:solidFill>
                        <a:effectLst/>
                        <a:latin typeface="Cambria Math" panose="02040503050406030204" pitchFamily="18" charset="0"/>
                        <a:ea typeface="SimSun" panose="02010600030101010101" pitchFamily="2" charset="-122"/>
                      </a:rPr>
                      <m:t>𝑿</m:t>
                    </m:r>
                    <m:r>
                      <a:rPr lang="en-US" sz="1200" b="1" i="1" baseline="-25000" smtClean="0">
                        <a:solidFill>
                          <a:schemeClr val="tx1"/>
                        </a:solidFill>
                        <a:effectLst/>
                        <a:latin typeface="Cambria Math" panose="02040503050406030204" pitchFamily="18" charset="0"/>
                        <a:ea typeface="SimSun" panose="02010600030101010101" pitchFamily="2" charset="-122"/>
                      </a:rPr>
                      <m:t>𝜹</m:t>
                    </m:r>
                  </m:oMath>
                </a14:m>
                <a:r>
                  <a:rPr lang="en-US" sz="1200" b="1" baseline="-25000"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a:t>
                </a:r>
                <a:endParaRPr lang="en-IN" sz="1200" b="1"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endParaRPr>
              </a:p>
              <a:p>
                <a:pPr marL="171450" lvl="0" indent="-171450" algn="just">
                  <a:lnSpc>
                    <a:spcPct val="150000"/>
                  </a:lnSpc>
                  <a:buFont typeface="Arial" panose="020B0604020202020204" pitchFamily="34" charset="0"/>
                  <a:buChar char="•"/>
                </a:pPr>
                <a14:m>
                  <m:oMath xmlns:m="http://schemas.openxmlformats.org/officeDocument/2006/math">
                    <m:r>
                      <a:rPr lang="en-US" sz="1200" b="1" i="0" smtClean="0">
                        <a:solidFill>
                          <a:schemeClr val="tx1"/>
                        </a:solidFill>
                        <a:effectLst/>
                        <a:latin typeface="Cambria Math" panose="02040503050406030204" pitchFamily="18" charset="0"/>
                        <a:ea typeface="SimSun" panose="02010600030101010101" pitchFamily="2" charset="-122"/>
                      </a:rPr>
                      <m:t> </m:t>
                    </m:r>
                    <m:r>
                      <a:rPr lang="en-US" sz="1200" b="1" i="1" smtClean="0">
                        <a:solidFill>
                          <a:schemeClr val="tx1"/>
                        </a:solidFill>
                        <a:effectLst/>
                        <a:latin typeface="Cambria Math" panose="02040503050406030204" pitchFamily="18" charset="0"/>
                        <a:ea typeface="SimSun" panose="02010600030101010101" pitchFamily="2" charset="-122"/>
                      </a:rPr>
                      <m:t>𝒊𝒕𝒆𝒓𝒂𝒕𝒊𝒐𝒏</m:t>
                    </m:r>
                    <m:r>
                      <a:rPr lang="en-US" sz="1200" b="1" i="1" smtClean="0">
                        <a:solidFill>
                          <a:schemeClr val="tx1"/>
                        </a:solidFill>
                        <a:effectLst/>
                        <a:latin typeface="Cambria Math" panose="02040503050406030204" pitchFamily="18" charset="0"/>
                        <a:ea typeface="SimSun" panose="02010600030101010101" pitchFamily="2" charset="-122"/>
                      </a:rPr>
                      <m:t> = </m:t>
                    </m:r>
                    <m:r>
                      <a:rPr lang="en-US" sz="1200" b="1" i="1" smtClean="0">
                        <a:solidFill>
                          <a:schemeClr val="tx1"/>
                        </a:solidFill>
                        <a:effectLst/>
                        <a:latin typeface="Cambria Math" panose="02040503050406030204" pitchFamily="18" charset="0"/>
                        <a:ea typeface="SimSun" panose="02010600030101010101" pitchFamily="2" charset="-122"/>
                      </a:rPr>
                      <m:t>𝒊𝒕𝒆𝒓𝒂𝒕𝒊𝒐𝒏</m:t>
                    </m:r>
                    <m:r>
                      <a:rPr lang="en-US" sz="1200" b="1" i="1" smtClean="0">
                        <a:solidFill>
                          <a:schemeClr val="tx1"/>
                        </a:solidFill>
                        <a:effectLst/>
                        <a:latin typeface="Cambria Math" panose="02040503050406030204" pitchFamily="18" charset="0"/>
                        <a:ea typeface="SimSun" panose="02010600030101010101" pitchFamily="2" charset="-122"/>
                      </a:rPr>
                      <m:t> + </m:t>
                    </m:r>
                    <m:r>
                      <a:rPr lang="en-US" sz="1200" b="1" i="1" smtClean="0">
                        <a:solidFill>
                          <a:schemeClr val="tx1"/>
                        </a:solidFill>
                        <a:effectLst/>
                        <a:latin typeface="Cambria Math" panose="02040503050406030204" pitchFamily="18" charset="0"/>
                        <a:ea typeface="SimSun" panose="02010600030101010101" pitchFamily="2" charset="-122"/>
                      </a:rPr>
                      <m:t>𝟏</m:t>
                    </m:r>
                  </m:oMath>
                </a14:m>
                <a:r>
                  <a:rPr lang="en-US" sz="1200" b="1"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 </a:t>
                </a:r>
              </a:p>
              <a:p>
                <a:pPr marL="171450" lvl="0" indent="-171450" algn="just">
                  <a:lnSpc>
                    <a:spcPct val="150000"/>
                  </a:lnSpc>
                  <a:buFont typeface="Arial" panose="020B0604020202020204" pitchFamily="34" charset="0"/>
                  <a:buChar char="•"/>
                </a:pPr>
                <a:r>
                  <a:rPr lang="en-US" sz="1200" b="1"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end while</a:t>
                </a:r>
                <a:endParaRPr lang="en-IN" sz="1200" b="1"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endParaRPr>
              </a:p>
              <a:p>
                <a:pPr marL="171450" lvl="0" indent="-171450" algn="just">
                  <a:lnSpc>
                    <a:spcPct val="150000"/>
                  </a:lnSpc>
                  <a:buFont typeface="Arial" panose="020B0604020202020204" pitchFamily="34" charset="0"/>
                  <a:buChar char="•"/>
                </a:pPr>
                <a:r>
                  <a:rPr lang="en-US" sz="1200" b="1"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 return </a:t>
                </a:r>
                <a14:m>
                  <m:oMath xmlns:m="http://schemas.openxmlformats.org/officeDocument/2006/math">
                    <m:r>
                      <a:rPr lang="en-US" sz="1200" b="1" i="1" smtClean="0">
                        <a:solidFill>
                          <a:schemeClr val="tx1"/>
                        </a:solidFill>
                        <a:effectLst/>
                        <a:latin typeface="Cambria Math" panose="02040503050406030204" pitchFamily="18" charset="0"/>
                        <a:ea typeface="SimSun" panose="02010600030101010101" pitchFamily="2" charset="-122"/>
                      </a:rPr>
                      <m:t>𝑿</m:t>
                    </m:r>
                    <m:r>
                      <a:rPr lang="en-US" sz="1200" b="1" i="1" baseline="-25000" smtClean="0">
                        <a:solidFill>
                          <a:schemeClr val="tx1"/>
                        </a:solidFill>
                        <a:effectLst/>
                        <a:latin typeface="Cambria Math" panose="02040503050406030204" pitchFamily="18" charset="0"/>
                        <a:ea typeface="SimSun" panose="02010600030101010101" pitchFamily="2" charset="-122"/>
                      </a:rPr>
                      <m:t>𝜶</m:t>
                    </m:r>
                    <m:r>
                      <a:rPr lang="en-US" sz="1200" b="1" i="1" smtClean="0">
                        <a:solidFill>
                          <a:schemeClr val="tx1"/>
                        </a:solidFill>
                        <a:effectLst/>
                        <a:latin typeface="Cambria Math" panose="02040503050406030204" pitchFamily="18" charset="0"/>
                        <a:ea typeface="SimSun" panose="02010600030101010101" pitchFamily="2" charset="-122"/>
                      </a:rPr>
                      <m:t>.</m:t>
                    </m:r>
                  </m:oMath>
                </a14:m>
                <a:endParaRPr lang="en-IN" sz="1200" b="1"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endParaRPr>
              </a:p>
              <a:p>
                <a:pPr marL="342900" lvl="0" indent="-342900" algn="just">
                  <a:lnSpc>
                    <a:spcPct val="150000"/>
                  </a:lnSpc>
                  <a:buFont typeface="Arial" panose="020B0604020202020204" pitchFamily="34" charset="0"/>
                  <a:buChar char="•"/>
                </a:pPr>
                <a:endParaRPr lang="en-IN" sz="1200" b="1"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endParaRPr>
              </a:p>
            </p:txBody>
          </p:sp>
        </mc:Choice>
        <mc:Fallback>
          <p:sp>
            <p:nvSpPr>
              <p:cNvPr id="6" name="TextBox 5">
                <a:extLst>
                  <a:ext uri="{FF2B5EF4-FFF2-40B4-BE49-F238E27FC236}">
                    <a16:creationId xmlns:a16="http://schemas.microsoft.com/office/drawing/2014/main" id="{C66BD17F-2E3C-4FD3-851F-DAC8816E7533}"/>
                  </a:ext>
                </a:extLst>
              </p:cNvPr>
              <p:cNvSpPr txBox="1">
                <a:spLocks noRot="1" noChangeAspect="1" noMove="1" noResize="1" noEditPoints="1" noAdjustHandles="1" noChangeArrowheads="1" noChangeShapeType="1" noTextEdit="1"/>
              </p:cNvSpPr>
              <p:nvPr/>
            </p:nvSpPr>
            <p:spPr>
              <a:xfrm>
                <a:off x="7760375" y="622569"/>
                <a:ext cx="3696131" cy="5603714"/>
              </a:xfrm>
              <a:prstGeom prst="rect">
                <a:avLst/>
              </a:prstGeom>
              <a:blipFill>
                <a:blip r:embed="rId2"/>
                <a:stretch>
                  <a:fillRect r="-9076"/>
                </a:stretch>
              </a:blipFill>
            </p:spPr>
            <p:txBody>
              <a:bodyPr/>
              <a:lstStyle/>
              <a:p>
                <a:r>
                  <a:rPr lang="en-IN">
                    <a:noFill/>
                  </a:rPr>
                  <a:t> </a:t>
                </a:r>
              </a:p>
            </p:txBody>
          </p:sp>
        </mc:Fallback>
      </mc:AlternateContent>
      <p:pic>
        <p:nvPicPr>
          <p:cNvPr id="8" name="Picture 7">
            <a:extLst>
              <a:ext uri="{FF2B5EF4-FFF2-40B4-BE49-F238E27FC236}">
                <a16:creationId xmlns:a16="http://schemas.microsoft.com/office/drawing/2014/main" id="{1157A86B-CEF6-404D-9861-C94F734790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014" y="4134218"/>
            <a:ext cx="3274953" cy="1844005"/>
          </a:xfrm>
          <a:prstGeom prst="rect">
            <a:avLst/>
          </a:prstGeom>
        </p:spPr>
      </p:pic>
      <p:sp>
        <p:nvSpPr>
          <p:cNvPr id="7" name="Slide Number Placeholder 6">
            <a:extLst>
              <a:ext uri="{FF2B5EF4-FFF2-40B4-BE49-F238E27FC236}">
                <a16:creationId xmlns:a16="http://schemas.microsoft.com/office/drawing/2014/main" id="{3AC5D336-0760-4897-ADAB-9DCE22EE6B25}"/>
              </a:ext>
            </a:extLst>
          </p:cNvPr>
          <p:cNvSpPr>
            <a:spLocks noGrp="1"/>
          </p:cNvSpPr>
          <p:nvPr>
            <p:ph type="sldNum" sz="quarter" idx="12"/>
          </p:nvPr>
        </p:nvSpPr>
        <p:spPr/>
        <p:txBody>
          <a:bodyPr/>
          <a:lstStyle/>
          <a:p>
            <a:fld id="{C49D1EE0-06BB-4747-8ACD-1D82FF4F37A4}" type="slidenum">
              <a:rPr lang="en-IN" smtClean="0"/>
              <a:t>19</a:t>
            </a:fld>
            <a:endParaRPr lang="en-IN"/>
          </a:p>
        </p:txBody>
      </p:sp>
      <p:sp>
        <p:nvSpPr>
          <p:cNvPr id="9" name="Date Placeholder 8">
            <a:extLst>
              <a:ext uri="{FF2B5EF4-FFF2-40B4-BE49-F238E27FC236}">
                <a16:creationId xmlns:a16="http://schemas.microsoft.com/office/drawing/2014/main" id="{9A846280-903E-4DC1-DC45-5AB542227638}"/>
              </a:ext>
            </a:extLst>
          </p:cNvPr>
          <p:cNvSpPr>
            <a:spLocks noGrp="1"/>
          </p:cNvSpPr>
          <p:nvPr>
            <p:ph type="dt" sz="half" idx="10"/>
          </p:nvPr>
        </p:nvSpPr>
        <p:spPr/>
        <p:txBody>
          <a:bodyPr/>
          <a:lstStyle/>
          <a:p>
            <a:r>
              <a:rPr lang="en-US"/>
              <a:t>24/06/2022</a:t>
            </a:r>
            <a:endParaRPr lang="en-IN"/>
          </a:p>
        </p:txBody>
      </p:sp>
    </p:spTree>
    <p:extLst>
      <p:ext uri="{BB962C8B-B14F-4D97-AF65-F5344CB8AC3E}">
        <p14:creationId xmlns:p14="http://schemas.microsoft.com/office/powerpoint/2010/main" val="3251623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25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sz="4400" b="1" dirty="0"/>
              <a:t>  INTRODUCTION</a:t>
            </a:r>
            <a:endParaRPr lang="en-US" sz="4400" dirty="0"/>
          </a:p>
        </p:txBody>
      </p:sp>
      <p:grpSp>
        <p:nvGrpSpPr>
          <p:cNvPr id="45" name="Group 44">
            <a:extLst>
              <a:ext uri="{FF2B5EF4-FFF2-40B4-BE49-F238E27FC236}">
                <a16:creationId xmlns:a16="http://schemas.microsoft.com/office/drawing/2014/main" id="{846028D5-70BD-4248-841E-90A5729786C9}"/>
              </a:ext>
            </a:extLst>
          </p:cNvPr>
          <p:cNvGrpSpPr/>
          <p:nvPr/>
        </p:nvGrpSpPr>
        <p:grpSpPr>
          <a:xfrm>
            <a:off x="323529" y="1516915"/>
            <a:ext cx="3269074" cy="3500723"/>
            <a:chOff x="2771800" y="2060847"/>
            <a:chExt cx="3653928" cy="3884295"/>
          </a:xfrm>
        </p:grpSpPr>
        <p:sp>
          <p:nvSpPr>
            <p:cNvPr id="46" name="Freeform 11">
              <a:extLst>
                <a:ext uri="{FF2B5EF4-FFF2-40B4-BE49-F238E27FC236}">
                  <a16:creationId xmlns:a16="http://schemas.microsoft.com/office/drawing/2014/main" id="{48BA3512-86E4-4D26-9042-AF6930AB7EBE}"/>
                </a:ext>
              </a:extLst>
            </p:cNvPr>
            <p:cNvSpPr>
              <a:spLocks noEditPoints="1"/>
            </p:cNvSpPr>
            <p:nvPr/>
          </p:nvSpPr>
          <p:spPr bwMode="auto">
            <a:xfrm>
              <a:off x="2771800" y="2060847"/>
              <a:ext cx="3653928" cy="3884295"/>
            </a:xfrm>
            <a:custGeom>
              <a:avLst/>
              <a:gdLst>
                <a:gd name="T0" fmla="*/ 499 w 1598"/>
                <a:gd name="T1" fmla="*/ 1699 h 1699"/>
                <a:gd name="T2" fmla="*/ 421 w 1598"/>
                <a:gd name="T3" fmla="*/ 1514 h 1699"/>
                <a:gd name="T4" fmla="*/ 151 w 1598"/>
                <a:gd name="T5" fmla="*/ 1384 h 1699"/>
                <a:gd name="T6" fmla="*/ 138 w 1598"/>
                <a:gd name="T7" fmla="*/ 1299 h 1699"/>
                <a:gd name="T8" fmla="*/ 104 w 1598"/>
                <a:gd name="T9" fmla="*/ 1199 h 1699"/>
                <a:gd name="T10" fmla="*/ 98 w 1598"/>
                <a:gd name="T11" fmla="*/ 1123 h 1699"/>
                <a:gd name="T12" fmla="*/ 28 w 1598"/>
                <a:gd name="T13" fmla="*/ 934 h 1699"/>
                <a:gd name="T14" fmla="*/ 34 w 1598"/>
                <a:gd name="T15" fmla="*/ 929 h 1699"/>
                <a:gd name="T16" fmla="*/ 126 w 1598"/>
                <a:gd name="T17" fmla="*/ 790 h 1699"/>
                <a:gd name="T18" fmla="*/ 119 w 1598"/>
                <a:gd name="T19" fmla="*/ 721 h 1699"/>
                <a:gd name="T20" fmla="*/ 186 w 1598"/>
                <a:gd name="T21" fmla="*/ 291 h 1699"/>
                <a:gd name="T22" fmla="*/ 763 w 1598"/>
                <a:gd name="T23" fmla="*/ 4 h 1699"/>
                <a:gd name="T24" fmla="*/ 1306 w 1598"/>
                <a:gd name="T25" fmla="*/ 168 h 1699"/>
                <a:gd name="T26" fmla="*/ 1509 w 1598"/>
                <a:gd name="T27" fmla="*/ 937 h 1699"/>
                <a:gd name="T28" fmla="*/ 1179 w 1598"/>
                <a:gd name="T29" fmla="*/ 1560 h 1699"/>
                <a:gd name="T30" fmla="*/ 557 w 1598"/>
                <a:gd name="T31" fmla="*/ 1640 h 1699"/>
                <a:gd name="T32" fmla="*/ 1120 w 1598"/>
                <a:gd name="T33" fmla="*/ 1558 h 1699"/>
                <a:gd name="T34" fmla="*/ 1179 w 1598"/>
                <a:gd name="T35" fmla="*/ 1361 h 1699"/>
                <a:gd name="T36" fmla="*/ 1452 w 1598"/>
                <a:gd name="T37" fmla="*/ 922 h 1699"/>
                <a:gd name="T38" fmla="*/ 1388 w 1598"/>
                <a:gd name="T39" fmla="*/ 364 h 1699"/>
                <a:gd name="T40" fmla="*/ 1265 w 1598"/>
                <a:gd name="T41" fmla="*/ 210 h 1699"/>
                <a:gd name="T42" fmla="*/ 767 w 1598"/>
                <a:gd name="T43" fmla="*/ 63 h 1699"/>
                <a:gd name="T44" fmla="*/ 765 w 1598"/>
                <a:gd name="T45" fmla="*/ 63 h 1699"/>
                <a:gd name="T46" fmla="*/ 234 w 1598"/>
                <a:gd name="T47" fmla="*/ 325 h 1699"/>
                <a:gd name="T48" fmla="*/ 174 w 1598"/>
                <a:gd name="T49" fmla="*/ 699 h 1699"/>
                <a:gd name="T50" fmla="*/ 176 w 1598"/>
                <a:gd name="T51" fmla="*/ 705 h 1699"/>
                <a:gd name="T52" fmla="*/ 70 w 1598"/>
                <a:gd name="T53" fmla="*/ 976 h 1699"/>
                <a:gd name="T54" fmla="*/ 72 w 1598"/>
                <a:gd name="T55" fmla="*/ 998 h 1699"/>
                <a:gd name="T56" fmla="*/ 129 w 1598"/>
                <a:gd name="T57" fmla="*/ 1071 h 1699"/>
                <a:gd name="T58" fmla="*/ 142 w 1598"/>
                <a:gd name="T59" fmla="*/ 1078 h 1699"/>
                <a:gd name="T60" fmla="*/ 152 w 1598"/>
                <a:gd name="T61" fmla="*/ 1150 h 1699"/>
                <a:gd name="T62" fmla="*/ 148 w 1598"/>
                <a:gd name="T63" fmla="*/ 1157 h 1699"/>
                <a:gd name="T64" fmla="*/ 150 w 1598"/>
                <a:gd name="T65" fmla="*/ 1159 h 1699"/>
                <a:gd name="T66" fmla="*/ 163 w 1598"/>
                <a:gd name="T67" fmla="*/ 1215 h 1699"/>
                <a:gd name="T68" fmla="*/ 156 w 1598"/>
                <a:gd name="T69" fmla="*/ 1229 h 1699"/>
                <a:gd name="T70" fmla="*/ 159 w 1598"/>
                <a:gd name="T71" fmla="*/ 1235 h 1699"/>
                <a:gd name="T72" fmla="*/ 182 w 1598"/>
                <a:gd name="T73" fmla="*/ 1257 h 1699"/>
                <a:gd name="T74" fmla="*/ 210 w 1598"/>
                <a:gd name="T75" fmla="*/ 1384 h 1699"/>
                <a:gd name="T76" fmla="*/ 286 w 1598"/>
                <a:gd name="T77" fmla="*/ 1453 h 1699"/>
                <a:gd name="T78" fmla="*/ 555 w 1598"/>
                <a:gd name="T79" fmla="*/ 1559 h 1699"/>
                <a:gd name="T80" fmla="*/ 557 w 1598"/>
                <a:gd name="T81" fmla="*/ 1640 h 16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98" h="1699">
                  <a:moveTo>
                    <a:pt x="1179" y="1699"/>
                  </a:moveTo>
                  <a:cubicBezTo>
                    <a:pt x="499" y="1699"/>
                    <a:pt x="499" y="1699"/>
                    <a:pt x="499" y="1699"/>
                  </a:cubicBezTo>
                  <a:cubicBezTo>
                    <a:pt x="497" y="1573"/>
                    <a:pt x="497" y="1573"/>
                    <a:pt x="497" y="1573"/>
                  </a:cubicBezTo>
                  <a:cubicBezTo>
                    <a:pt x="485" y="1544"/>
                    <a:pt x="450" y="1514"/>
                    <a:pt x="421" y="1514"/>
                  </a:cubicBezTo>
                  <a:cubicBezTo>
                    <a:pt x="280" y="1512"/>
                    <a:pt x="280" y="1512"/>
                    <a:pt x="280" y="1512"/>
                  </a:cubicBezTo>
                  <a:cubicBezTo>
                    <a:pt x="178" y="1505"/>
                    <a:pt x="151" y="1425"/>
                    <a:pt x="151" y="1384"/>
                  </a:cubicBezTo>
                  <a:cubicBezTo>
                    <a:pt x="151" y="1383"/>
                    <a:pt x="151" y="1383"/>
                    <a:pt x="151" y="1383"/>
                  </a:cubicBezTo>
                  <a:cubicBezTo>
                    <a:pt x="152" y="1336"/>
                    <a:pt x="142" y="1309"/>
                    <a:pt x="138" y="1299"/>
                  </a:cubicBezTo>
                  <a:cubicBezTo>
                    <a:pt x="122" y="1287"/>
                    <a:pt x="112" y="1272"/>
                    <a:pt x="108" y="1264"/>
                  </a:cubicBezTo>
                  <a:cubicBezTo>
                    <a:pt x="92" y="1245"/>
                    <a:pt x="94" y="1220"/>
                    <a:pt x="104" y="1199"/>
                  </a:cubicBezTo>
                  <a:cubicBezTo>
                    <a:pt x="103" y="1197"/>
                    <a:pt x="102" y="1195"/>
                    <a:pt x="101" y="1193"/>
                  </a:cubicBezTo>
                  <a:cubicBezTo>
                    <a:pt x="83" y="1170"/>
                    <a:pt x="86" y="1143"/>
                    <a:pt x="98" y="1123"/>
                  </a:cubicBezTo>
                  <a:cubicBezTo>
                    <a:pt x="37" y="1100"/>
                    <a:pt x="19" y="1033"/>
                    <a:pt x="15" y="1016"/>
                  </a:cubicBezTo>
                  <a:cubicBezTo>
                    <a:pt x="0" y="978"/>
                    <a:pt x="16" y="947"/>
                    <a:pt x="28" y="934"/>
                  </a:cubicBezTo>
                  <a:cubicBezTo>
                    <a:pt x="31" y="931"/>
                    <a:pt x="31" y="931"/>
                    <a:pt x="31" y="931"/>
                  </a:cubicBezTo>
                  <a:cubicBezTo>
                    <a:pt x="34" y="929"/>
                    <a:pt x="34" y="929"/>
                    <a:pt x="34" y="929"/>
                  </a:cubicBezTo>
                  <a:cubicBezTo>
                    <a:pt x="125" y="874"/>
                    <a:pt x="126" y="796"/>
                    <a:pt x="126" y="792"/>
                  </a:cubicBezTo>
                  <a:cubicBezTo>
                    <a:pt x="126" y="790"/>
                    <a:pt x="126" y="790"/>
                    <a:pt x="126" y="790"/>
                  </a:cubicBezTo>
                  <a:cubicBezTo>
                    <a:pt x="126" y="788"/>
                    <a:pt x="126" y="788"/>
                    <a:pt x="126" y="788"/>
                  </a:cubicBezTo>
                  <a:cubicBezTo>
                    <a:pt x="128" y="772"/>
                    <a:pt x="123" y="739"/>
                    <a:pt x="119" y="721"/>
                  </a:cubicBezTo>
                  <a:cubicBezTo>
                    <a:pt x="97" y="671"/>
                    <a:pt x="95" y="582"/>
                    <a:pt x="95" y="572"/>
                  </a:cubicBezTo>
                  <a:cubicBezTo>
                    <a:pt x="91" y="427"/>
                    <a:pt x="182" y="296"/>
                    <a:pt x="186" y="291"/>
                  </a:cubicBezTo>
                  <a:cubicBezTo>
                    <a:pt x="187" y="290"/>
                    <a:pt x="187" y="290"/>
                    <a:pt x="187" y="290"/>
                  </a:cubicBezTo>
                  <a:cubicBezTo>
                    <a:pt x="406" y="13"/>
                    <a:pt x="736" y="4"/>
                    <a:pt x="763" y="4"/>
                  </a:cubicBezTo>
                  <a:cubicBezTo>
                    <a:pt x="791" y="1"/>
                    <a:pt x="819" y="0"/>
                    <a:pt x="847" y="0"/>
                  </a:cubicBezTo>
                  <a:cubicBezTo>
                    <a:pt x="1071" y="0"/>
                    <a:pt x="1220" y="91"/>
                    <a:pt x="1306" y="168"/>
                  </a:cubicBezTo>
                  <a:cubicBezTo>
                    <a:pt x="1395" y="247"/>
                    <a:pt x="1435" y="326"/>
                    <a:pt x="1440" y="337"/>
                  </a:cubicBezTo>
                  <a:cubicBezTo>
                    <a:pt x="1598" y="623"/>
                    <a:pt x="1516" y="916"/>
                    <a:pt x="1509" y="937"/>
                  </a:cubicBezTo>
                  <a:cubicBezTo>
                    <a:pt x="1452" y="1169"/>
                    <a:pt x="1254" y="1371"/>
                    <a:pt x="1226" y="1398"/>
                  </a:cubicBezTo>
                  <a:cubicBezTo>
                    <a:pt x="1186" y="1465"/>
                    <a:pt x="1179" y="1552"/>
                    <a:pt x="1179" y="1560"/>
                  </a:cubicBezTo>
                  <a:lnTo>
                    <a:pt x="1179" y="1699"/>
                  </a:lnTo>
                  <a:close/>
                  <a:moveTo>
                    <a:pt x="557" y="1640"/>
                  </a:moveTo>
                  <a:cubicBezTo>
                    <a:pt x="1120" y="1640"/>
                    <a:pt x="1120" y="1640"/>
                    <a:pt x="1120" y="1640"/>
                  </a:cubicBezTo>
                  <a:cubicBezTo>
                    <a:pt x="1120" y="1558"/>
                    <a:pt x="1120" y="1558"/>
                    <a:pt x="1120" y="1558"/>
                  </a:cubicBezTo>
                  <a:cubicBezTo>
                    <a:pt x="1120" y="1553"/>
                    <a:pt x="1126" y="1448"/>
                    <a:pt x="1177" y="1364"/>
                  </a:cubicBezTo>
                  <a:cubicBezTo>
                    <a:pt x="1179" y="1361"/>
                    <a:pt x="1179" y="1361"/>
                    <a:pt x="1179" y="1361"/>
                  </a:cubicBezTo>
                  <a:cubicBezTo>
                    <a:pt x="1182" y="1358"/>
                    <a:pt x="1182" y="1358"/>
                    <a:pt x="1182" y="1358"/>
                  </a:cubicBezTo>
                  <a:cubicBezTo>
                    <a:pt x="1184" y="1356"/>
                    <a:pt x="1396" y="1150"/>
                    <a:pt x="1452" y="922"/>
                  </a:cubicBezTo>
                  <a:cubicBezTo>
                    <a:pt x="1453" y="921"/>
                    <a:pt x="1453" y="921"/>
                    <a:pt x="1453" y="921"/>
                  </a:cubicBezTo>
                  <a:cubicBezTo>
                    <a:pt x="1454" y="918"/>
                    <a:pt x="1537" y="634"/>
                    <a:pt x="1388" y="364"/>
                  </a:cubicBezTo>
                  <a:cubicBezTo>
                    <a:pt x="1387" y="363"/>
                    <a:pt x="1387" y="363"/>
                    <a:pt x="1387" y="363"/>
                  </a:cubicBezTo>
                  <a:cubicBezTo>
                    <a:pt x="1386" y="362"/>
                    <a:pt x="1349" y="285"/>
                    <a:pt x="1265" y="210"/>
                  </a:cubicBezTo>
                  <a:cubicBezTo>
                    <a:pt x="1151" y="110"/>
                    <a:pt x="1011" y="59"/>
                    <a:pt x="847" y="59"/>
                  </a:cubicBezTo>
                  <a:cubicBezTo>
                    <a:pt x="821" y="59"/>
                    <a:pt x="794" y="60"/>
                    <a:pt x="767" y="63"/>
                  </a:cubicBezTo>
                  <a:cubicBezTo>
                    <a:pt x="766" y="63"/>
                    <a:pt x="766" y="63"/>
                    <a:pt x="766" y="63"/>
                  </a:cubicBezTo>
                  <a:cubicBezTo>
                    <a:pt x="765" y="63"/>
                    <a:pt x="765" y="63"/>
                    <a:pt x="765" y="63"/>
                  </a:cubicBezTo>
                  <a:cubicBezTo>
                    <a:pt x="761" y="63"/>
                    <a:pt x="681" y="64"/>
                    <a:pt x="575" y="97"/>
                  </a:cubicBezTo>
                  <a:cubicBezTo>
                    <a:pt x="434" y="140"/>
                    <a:pt x="320" y="217"/>
                    <a:pt x="234" y="325"/>
                  </a:cubicBezTo>
                  <a:cubicBezTo>
                    <a:pt x="227" y="335"/>
                    <a:pt x="151" y="450"/>
                    <a:pt x="154" y="571"/>
                  </a:cubicBezTo>
                  <a:cubicBezTo>
                    <a:pt x="154" y="595"/>
                    <a:pt x="159" y="666"/>
                    <a:pt x="174" y="699"/>
                  </a:cubicBezTo>
                  <a:cubicBezTo>
                    <a:pt x="175" y="702"/>
                    <a:pt x="175" y="702"/>
                    <a:pt x="175" y="702"/>
                  </a:cubicBezTo>
                  <a:cubicBezTo>
                    <a:pt x="176" y="705"/>
                    <a:pt x="176" y="705"/>
                    <a:pt x="176" y="705"/>
                  </a:cubicBezTo>
                  <a:cubicBezTo>
                    <a:pt x="177" y="710"/>
                    <a:pt x="189" y="761"/>
                    <a:pt x="185" y="794"/>
                  </a:cubicBezTo>
                  <a:cubicBezTo>
                    <a:pt x="184" y="812"/>
                    <a:pt x="177" y="908"/>
                    <a:pt x="70" y="976"/>
                  </a:cubicBezTo>
                  <a:cubicBezTo>
                    <a:pt x="68" y="979"/>
                    <a:pt x="66" y="986"/>
                    <a:pt x="70" y="995"/>
                  </a:cubicBezTo>
                  <a:cubicBezTo>
                    <a:pt x="72" y="998"/>
                    <a:pt x="72" y="998"/>
                    <a:pt x="72" y="998"/>
                  </a:cubicBezTo>
                  <a:cubicBezTo>
                    <a:pt x="72" y="1002"/>
                    <a:pt x="72" y="1002"/>
                    <a:pt x="72" y="1002"/>
                  </a:cubicBezTo>
                  <a:cubicBezTo>
                    <a:pt x="73" y="1002"/>
                    <a:pt x="84" y="1062"/>
                    <a:pt x="129" y="1071"/>
                  </a:cubicBezTo>
                  <a:cubicBezTo>
                    <a:pt x="136" y="1073"/>
                    <a:pt x="136" y="1073"/>
                    <a:pt x="136" y="1073"/>
                  </a:cubicBezTo>
                  <a:cubicBezTo>
                    <a:pt x="142" y="1078"/>
                    <a:pt x="142" y="1078"/>
                    <a:pt x="142" y="1078"/>
                  </a:cubicBezTo>
                  <a:cubicBezTo>
                    <a:pt x="154" y="1089"/>
                    <a:pt x="165" y="1112"/>
                    <a:pt x="154" y="1144"/>
                  </a:cubicBezTo>
                  <a:cubicBezTo>
                    <a:pt x="152" y="1150"/>
                    <a:pt x="152" y="1150"/>
                    <a:pt x="152" y="1150"/>
                  </a:cubicBezTo>
                  <a:cubicBezTo>
                    <a:pt x="149" y="1153"/>
                    <a:pt x="149" y="1153"/>
                    <a:pt x="149" y="1153"/>
                  </a:cubicBezTo>
                  <a:cubicBezTo>
                    <a:pt x="149" y="1154"/>
                    <a:pt x="148" y="1156"/>
                    <a:pt x="148" y="1157"/>
                  </a:cubicBezTo>
                  <a:cubicBezTo>
                    <a:pt x="148" y="1157"/>
                    <a:pt x="148" y="1157"/>
                    <a:pt x="148" y="1157"/>
                  </a:cubicBezTo>
                  <a:cubicBezTo>
                    <a:pt x="150" y="1159"/>
                    <a:pt x="150" y="1159"/>
                    <a:pt x="150" y="1159"/>
                  </a:cubicBezTo>
                  <a:cubicBezTo>
                    <a:pt x="152" y="1163"/>
                    <a:pt x="166" y="1185"/>
                    <a:pt x="164" y="1207"/>
                  </a:cubicBezTo>
                  <a:cubicBezTo>
                    <a:pt x="163" y="1215"/>
                    <a:pt x="163" y="1215"/>
                    <a:pt x="163" y="1215"/>
                  </a:cubicBezTo>
                  <a:cubicBezTo>
                    <a:pt x="159" y="1221"/>
                    <a:pt x="159" y="1221"/>
                    <a:pt x="159" y="1221"/>
                  </a:cubicBezTo>
                  <a:cubicBezTo>
                    <a:pt x="158" y="1223"/>
                    <a:pt x="157" y="1226"/>
                    <a:pt x="156" y="1229"/>
                  </a:cubicBezTo>
                  <a:cubicBezTo>
                    <a:pt x="157" y="1230"/>
                    <a:pt x="157" y="1230"/>
                    <a:pt x="157" y="1230"/>
                  </a:cubicBezTo>
                  <a:cubicBezTo>
                    <a:pt x="159" y="1235"/>
                    <a:pt x="159" y="1235"/>
                    <a:pt x="159" y="1235"/>
                  </a:cubicBezTo>
                  <a:cubicBezTo>
                    <a:pt x="161" y="1238"/>
                    <a:pt x="167" y="1248"/>
                    <a:pt x="176" y="1253"/>
                  </a:cubicBezTo>
                  <a:cubicBezTo>
                    <a:pt x="182" y="1257"/>
                    <a:pt x="182" y="1257"/>
                    <a:pt x="182" y="1257"/>
                  </a:cubicBezTo>
                  <a:cubicBezTo>
                    <a:pt x="185" y="1262"/>
                    <a:pt x="185" y="1262"/>
                    <a:pt x="185" y="1262"/>
                  </a:cubicBezTo>
                  <a:cubicBezTo>
                    <a:pt x="188" y="1266"/>
                    <a:pt x="212" y="1305"/>
                    <a:pt x="210" y="1384"/>
                  </a:cubicBezTo>
                  <a:cubicBezTo>
                    <a:pt x="210" y="1395"/>
                    <a:pt x="215" y="1449"/>
                    <a:pt x="285" y="1453"/>
                  </a:cubicBezTo>
                  <a:cubicBezTo>
                    <a:pt x="286" y="1453"/>
                    <a:pt x="286" y="1453"/>
                    <a:pt x="286" y="1453"/>
                  </a:cubicBezTo>
                  <a:cubicBezTo>
                    <a:pt x="429" y="1457"/>
                    <a:pt x="429" y="1457"/>
                    <a:pt x="429" y="1457"/>
                  </a:cubicBezTo>
                  <a:cubicBezTo>
                    <a:pt x="470" y="1460"/>
                    <a:pt x="533" y="1487"/>
                    <a:pt x="555" y="1559"/>
                  </a:cubicBezTo>
                  <a:cubicBezTo>
                    <a:pt x="556" y="1563"/>
                    <a:pt x="556" y="1563"/>
                    <a:pt x="556" y="1563"/>
                  </a:cubicBezTo>
                  <a:lnTo>
                    <a:pt x="557" y="1640"/>
                  </a:ln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ko-KR" altLang="en-US" sz="2701" dirty="0"/>
            </a:p>
          </p:txBody>
        </p:sp>
        <p:sp>
          <p:nvSpPr>
            <p:cNvPr id="47" name="Pie 6">
              <a:extLst>
                <a:ext uri="{FF2B5EF4-FFF2-40B4-BE49-F238E27FC236}">
                  <a16:creationId xmlns:a16="http://schemas.microsoft.com/office/drawing/2014/main" id="{7063811F-A643-4DE1-B53D-0C615EEC35D5}"/>
                </a:ext>
              </a:extLst>
            </p:cNvPr>
            <p:cNvSpPr/>
            <p:nvPr/>
          </p:nvSpPr>
          <p:spPr>
            <a:xfrm>
              <a:off x="3376439" y="2358405"/>
              <a:ext cx="2592288" cy="2592288"/>
            </a:xfrm>
            <a:prstGeom prst="pie">
              <a:avLst>
                <a:gd name="adj1" fmla="val 12276732"/>
                <a:gd name="adj2" fmla="val 1620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solidFill>
                  <a:schemeClr val="tx1"/>
                </a:solidFill>
              </a:endParaRPr>
            </a:p>
          </p:txBody>
        </p:sp>
        <p:sp>
          <p:nvSpPr>
            <p:cNvPr id="48" name="Pie 13">
              <a:extLst>
                <a:ext uri="{FF2B5EF4-FFF2-40B4-BE49-F238E27FC236}">
                  <a16:creationId xmlns:a16="http://schemas.microsoft.com/office/drawing/2014/main" id="{24F2C14E-97B0-4BD5-A98A-76B49E4DF1BC}"/>
                </a:ext>
              </a:extLst>
            </p:cNvPr>
            <p:cNvSpPr/>
            <p:nvPr/>
          </p:nvSpPr>
          <p:spPr>
            <a:xfrm>
              <a:off x="3376439" y="2358405"/>
              <a:ext cx="2592288" cy="2592288"/>
            </a:xfrm>
            <a:prstGeom prst="pie">
              <a:avLst>
                <a:gd name="adj1" fmla="val 15840500"/>
                <a:gd name="adj2" fmla="val 19589917"/>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tx1"/>
                </a:solidFill>
              </a:endParaRPr>
            </a:p>
          </p:txBody>
        </p:sp>
        <p:sp>
          <p:nvSpPr>
            <p:cNvPr id="49" name="Pie 14">
              <a:extLst>
                <a:ext uri="{FF2B5EF4-FFF2-40B4-BE49-F238E27FC236}">
                  <a16:creationId xmlns:a16="http://schemas.microsoft.com/office/drawing/2014/main" id="{8C7B0554-6617-43A9-B1E4-B53563FB5BFB}"/>
                </a:ext>
              </a:extLst>
            </p:cNvPr>
            <p:cNvSpPr/>
            <p:nvPr/>
          </p:nvSpPr>
          <p:spPr>
            <a:xfrm>
              <a:off x="3376439" y="2358405"/>
              <a:ext cx="2592288" cy="2592288"/>
            </a:xfrm>
            <a:prstGeom prst="pie">
              <a:avLst>
                <a:gd name="adj1" fmla="val 19138758"/>
                <a:gd name="adj2" fmla="val 133848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solidFill>
                  <a:schemeClr val="tx1"/>
                </a:solidFill>
              </a:endParaRPr>
            </a:p>
          </p:txBody>
        </p:sp>
        <p:sp>
          <p:nvSpPr>
            <p:cNvPr id="50" name="Pie 15">
              <a:extLst>
                <a:ext uri="{FF2B5EF4-FFF2-40B4-BE49-F238E27FC236}">
                  <a16:creationId xmlns:a16="http://schemas.microsoft.com/office/drawing/2014/main" id="{31EDB331-376A-4B81-8B29-F79CA2FCC7E4}"/>
                </a:ext>
              </a:extLst>
            </p:cNvPr>
            <p:cNvSpPr/>
            <p:nvPr/>
          </p:nvSpPr>
          <p:spPr>
            <a:xfrm>
              <a:off x="3376439" y="2358405"/>
              <a:ext cx="2592288" cy="2592288"/>
            </a:xfrm>
            <a:prstGeom prst="pie">
              <a:avLst>
                <a:gd name="adj1" fmla="val 798895"/>
                <a:gd name="adj2" fmla="val 4047876"/>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tx1"/>
                </a:solidFill>
              </a:endParaRPr>
            </a:p>
          </p:txBody>
        </p:sp>
      </p:grpSp>
      <p:grpSp>
        <p:nvGrpSpPr>
          <p:cNvPr id="51" name="Group 50">
            <a:extLst>
              <a:ext uri="{FF2B5EF4-FFF2-40B4-BE49-F238E27FC236}">
                <a16:creationId xmlns:a16="http://schemas.microsoft.com/office/drawing/2014/main" id="{A1C44008-7C51-4EAB-BBFA-8DF90263B347}"/>
              </a:ext>
            </a:extLst>
          </p:cNvPr>
          <p:cNvGrpSpPr/>
          <p:nvPr/>
        </p:nvGrpSpPr>
        <p:grpSpPr>
          <a:xfrm>
            <a:off x="195820" y="1206769"/>
            <a:ext cx="3729696" cy="3436545"/>
            <a:chOff x="879403" y="1813638"/>
            <a:chExt cx="4032340" cy="3953350"/>
          </a:xfrm>
        </p:grpSpPr>
        <p:sp>
          <p:nvSpPr>
            <p:cNvPr id="52" name="Arc 51">
              <a:extLst>
                <a:ext uri="{FF2B5EF4-FFF2-40B4-BE49-F238E27FC236}">
                  <a16:creationId xmlns:a16="http://schemas.microsoft.com/office/drawing/2014/main" id="{12E8E59F-4A8B-4EBC-8625-B80A00B26243}"/>
                </a:ext>
              </a:extLst>
            </p:cNvPr>
            <p:cNvSpPr/>
            <p:nvPr/>
          </p:nvSpPr>
          <p:spPr>
            <a:xfrm>
              <a:off x="879403" y="1813638"/>
              <a:ext cx="3953351" cy="3953350"/>
            </a:xfrm>
            <a:prstGeom prst="arc">
              <a:avLst>
                <a:gd name="adj1" fmla="val 13483629"/>
                <a:gd name="adj2" fmla="val 2813791"/>
              </a:avLst>
            </a:prstGeom>
            <a:ln>
              <a:solidFill>
                <a:schemeClr val="tx1">
                  <a:lumMod val="75000"/>
                  <a:lumOff val="25000"/>
                </a:schemeClr>
              </a:solidFill>
              <a:headEnd type="oval"/>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701"/>
            </a:p>
          </p:txBody>
        </p:sp>
        <p:sp>
          <p:nvSpPr>
            <p:cNvPr id="53" name="Oval 52">
              <a:extLst>
                <a:ext uri="{FF2B5EF4-FFF2-40B4-BE49-F238E27FC236}">
                  <a16:creationId xmlns:a16="http://schemas.microsoft.com/office/drawing/2014/main" id="{2C48569C-3CBD-4524-8EBD-E4CB843E5137}"/>
                </a:ext>
              </a:extLst>
            </p:cNvPr>
            <p:cNvSpPr/>
            <p:nvPr/>
          </p:nvSpPr>
          <p:spPr>
            <a:xfrm>
              <a:off x="1791611" y="1946801"/>
              <a:ext cx="240059" cy="240059"/>
            </a:xfrm>
            <a:prstGeom prst="ellipse">
              <a:avLst/>
            </a:prstGeom>
            <a:solidFill>
              <a:schemeClr val="accent1"/>
            </a:solidFill>
            <a:ln w="127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54" name="Oval 53">
              <a:extLst>
                <a:ext uri="{FF2B5EF4-FFF2-40B4-BE49-F238E27FC236}">
                  <a16:creationId xmlns:a16="http://schemas.microsoft.com/office/drawing/2014/main" id="{6E788191-1559-474A-BC7F-DB178D6F9B27}"/>
                </a:ext>
              </a:extLst>
            </p:cNvPr>
            <p:cNvSpPr/>
            <p:nvPr/>
          </p:nvSpPr>
          <p:spPr>
            <a:xfrm>
              <a:off x="3672073" y="1946801"/>
              <a:ext cx="240059" cy="240059"/>
            </a:xfrm>
            <a:prstGeom prst="ellipse">
              <a:avLst/>
            </a:prstGeom>
            <a:solidFill>
              <a:schemeClr val="accent2"/>
            </a:solidFill>
            <a:ln w="127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55" name="Oval 54">
              <a:extLst>
                <a:ext uri="{FF2B5EF4-FFF2-40B4-BE49-F238E27FC236}">
                  <a16:creationId xmlns:a16="http://schemas.microsoft.com/office/drawing/2014/main" id="{DB0544BD-6C2A-4ACD-972C-78902C51CDC4}"/>
                </a:ext>
              </a:extLst>
            </p:cNvPr>
            <p:cNvSpPr/>
            <p:nvPr/>
          </p:nvSpPr>
          <p:spPr>
            <a:xfrm>
              <a:off x="4671684" y="3248604"/>
              <a:ext cx="240059" cy="240059"/>
            </a:xfrm>
            <a:prstGeom prst="ellipse">
              <a:avLst/>
            </a:prstGeom>
            <a:solidFill>
              <a:schemeClr val="accent3"/>
            </a:solidFill>
            <a:ln w="127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56" name="Oval 55">
              <a:extLst>
                <a:ext uri="{FF2B5EF4-FFF2-40B4-BE49-F238E27FC236}">
                  <a16:creationId xmlns:a16="http://schemas.microsoft.com/office/drawing/2014/main" id="{CEE50303-D616-4403-8A58-AB95AE23D4B2}"/>
                </a:ext>
              </a:extLst>
            </p:cNvPr>
            <p:cNvSpPr/>
            <p:nvPr/>
          </p:nvSpPr>
          <p:spPr>
            <a:xfrm>
              <a:off x="4429697" y="4749383"/>
              <a:ext cx="240059" cy="240059"/>
            </a:xfrm>
            <a:prstGeom prst="ellipse">
              <a:avLst/>
            </a:prstGeom>
            <a:solidFill>
              <a:schemeClr val="accent4"/>
            </a:solidFill>
            <a:ln w="127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sp>
        <p:nvSpPr>
          <p:cNvPr id="64" name="Freeform 9">
            <a:extLst>
              <a:ext uri="{FF2B5EF4-FFF2-40B4-BE49-F238E27FC236}">
                <a16:creationId xmlns:a16="http://schemas.microsoft.com/office/drawing/2014/main" id="{8CE8F6A8-29BA-44FD-8B77-43892477EFCF}"/>
              </a:ext>
            </a:extLst>
          </p:cNvPr>
          <p:cNvSpPr>
            <a:spLocks/>
          </p:cNvSpPr>
          <p:nvPr/>
        </p:nvSpPr>
        <p:spPr bwMode="auto">
          <a:xfrm>
            <a:off x="3392562" y="4127138"/>
            <a:ext cx="370385" cy="377480"/>
          </a:xfrm>
          <a:custGeom>
            <a:avLst/>
            <a:gdLst>
              <a:gd name="T0" fmla="*/ 987 w 1776"/>
              <a:gd name="T1" fmla="*/ 23 h 1881"/>
              <a:gd name="T2" fmla="*/ 994 w 1776"/>
              <a:gd name="T3" fmla="*/ 296 h 1881"/>
              <a:gd name="T4" fmla="*/ 994 w 1776"/>
              <a:gd name="T5" fmla="*/ 612 h 1881"/>
              <a:gd name="T6" fmla="*/ 1071 w 1776"/>
              <a:gd name="T7" fmla="*/ 663 h 1881"/>
              <a:gd name="T8" fmla="*/ 1145 w 1776"/>
              <a:gd name="T9" fmla="*/ 580 h 1881"/>
              <a:gd name="T10" fmla="*/ 1252 w 1776"/>
              <a:gd name="T11" fmla="*/ 490 h 1881"/>
              <a:gd name="T12" fmla="*/ 1380 w 1776"/>
              <a:gd name="T13" fmla="*/ 556 h 1881"/>
              <a:gd name="T14" fmla="*/ 1527 w 1776"/>
              <a:gd name="T15" fmla="*/ 729 h 1881"/>
              <a:gd name="T16" fmla="*/ 1634 w 1776"/>
              <a:gd name="T17" fmla="*/ 956 h 1881"/>
              <a:gd name="T18" fmla="*/ 1722 w 1776"/>
              <a:gd name="T19" fmla="*/ 1294 h 1881"/>
              <a:gd name="T20" fmla="*/ 1771 w 1776"/>
              <a:gd name="T21" fmla="*/ 1549 h 1881"/>
              <a:gd name="T22" fmla="*/ 1767 w 1776"/>
              <a:gd name="T23" fmla="*/ 1734 h 1881"/>
              <a:gd name="T24" fmla="*/ 1694 w 1776"/>
              <a:gd name="T25" fmla="*/ 1860 h 1881"/>
              <a:gd name="T26" fmla="*/ 1591 w 1776"/>
              <a:gd name="T27" fmla="*/ 1854 h 1881"/>
              <a:gd name="T28" fmla="*/ 1462 w 1776"/>
              <a:gd name="T29" fmla="*/ 1781 h 1881"/>
              <a:gd name="T30" fmla="*/ 1362 w 1776"/>
              <a:gd name="T31" fmla="*/ 1707 h 1881"/>
              <a:gd name="T32" fmla="*/ 1212 w 1776"/>
              <a:gd name="T33" fmla="*/ 1605 h 1881"/>
              <a:gd name="T34" fmla="*/ 1031 w 1776"/>
              <a:gd name="T35" fmla="*/ 1500 h 1881"/>
              <a:gd name="T36" fmla="*/ 989 w 1776"/>
              <a:gd name="T37" fmla="*/ 1327 h 1881"/>
              <a:gd name="T38" fmla="*/ 1014 w 1776"/>
              <a:gd name="T39" fmla="*/ 1176 h 1881"/>
              <a:gd name="T40" fmla="*/ 989 w 1776"/>
              <a:gd name="T41" fmla="*/ 1036 h 1881"/>
              <a:gd name="T42" fmla="*/ 1034 w 1776"/>
              <a:gd name="T43" fmla="*/ 858 h 1881"/>
              <a:gd name="T44" fmla="*/ 1009 w 1776"/>
              <a:gd name="T45" fmla="*/ 776 h 1881"/>
              <a:gd name="T46" fmla="*/ 891 w 1776"/>
              <a:gd name="T47" fmla="*/ 720 h 1881"/>
              <a:gd name="T48" fmla="*/ 787 w 1776"/>
              <a:gd name="T49" fmla="*/ 770 h 1881"/>
              <a:gd name="T50" fmla="*/ 740 w 1776"/>
              <a:gd name="T51" fmla="*/ 874 h 1881"/>
              <a:gd name="T52" fmla="*/ 778 w 1776"/>
              <a:gd name="T53" fmla="*/ 1021 h 1881"/>
              <a:gd name="T54" fmla="*/ 754 w 1776"/>
              <a:gd name="T55" fmla="*/ 1149 h 1881"/>
              <a:gd name="T56" fmla="*/ 767 w 1776"/>
              <a:gd name="T57" fmla="*/ 1292 h 1881"/>
              <a:gd name="T58" fmla="*/ 783 w 1776"/>
              <a:gd name="T59" fmla="*/ 1432 h 1881"/>
              <a:gd name="T60" fmla="*/ 540 w 1776"/>
              <a:gd name="T61" fmla="*/ 1621 h 1881"/>
              <a:gd name="T62" fmla="*/ 371 w 1776"/>
              <a:gd name="T63" fmla="*/ 1736 h 1881"/>
              <a:gd name="T64" fmla="*/ 252 w 1776"/>
              <a:gd name="T65" fmla="*/ 1827 h 1881"/>
              <a:gd name="T66" fmla="*/ 143 w 1776"/>
              <a:gd name="T67" fmla="*/ 1881 h 1881"/>
              <a:gd name="T68" fmla="*/ 47 w 1776"/>
              <a:gd name="T69" fmla="*/ 1832 h 1881"/>
              <a:gd name="T70" fmla="*/ 3 w 1776"/>
              <a:gd name="T71" fmla="*/ 1690 h 1881"/>
              <a:gd name="T72" fmla="*/ 5 w 1776"/>
              <a:gd name="T73" fmla="*/ 1512 h 1881"/>
              <a:gd name="T74" fmla="*/ 47 w 1776"/>
              <a:gd name="T75" fmla="*/ 1285 h 1881"/>
              <a:gd name="T76" fmla="*/ 162 w 1776"/>
              <a:gd name="T77" fmla="*/ 912 h 1881"/>
              <a:gd name="T78" fmla="*/ 311 w 1776"/>
              <a:gd name="T79" fmla="*/ 656 h 1881"/>
              <a:gd name="T80" fmla="*/ 378 w 1776"/>
              <a:gd name="T81" fmla="*/ 563 h 1881"/>
              <a:gd name="T82" fmla="*/ 471 w 1776"/>
              <a:gd name="T83" fmla="*/ 492 h 1881"/>
              <a:gd name="T84" fmla="*/ 582 w 1776"/>
              <a:gd name="T85" fmla="*/ 538 h 1881"/>
              <a:gd name="T86" fmla="*/ 638 w 1776"/>
              <a:gd name="T87" fmla="*/ 660 h 1881"/>
              <a:gd name="T88" fmla="*/ 674 w 1776"/>
              <a:gd name="T89" fmla="*/ 716 h 1881"/>
              <a:gd name="T90" fmla="*/ 694 w 1776"/>
              <a:gd name="T91" fmla="*/ 690 h 1881"/>
              <a:gd name="T92" fmla="*/ 774 w 1776"/>
              <a:gd name="T93" fmla="*/ 632 h 1881"/>
              <a:gd name="T94" fmla="*/ 816 w 1776"/>
              <a:gd name="T95" fmla="*/ 461 h 1881"/>
              <a:gd name="T96" fmla="*/ 811 w 1776"/>
              <a:gd name="T97" fmla="*/ 185 h 1881"/>
              <a:gd name="T98" fmla="*/ 829 w 1776"/>
              <a:gd name="T99" fmla="*/ 16 h 1881"/>
              <a:gd name="T100" fmla="*/ 914 w 1776"/>
              <a:gd name="T101" fmla="*/ 0 h 18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776" h="1881">
                <a:moveTo>
                  <a:pt x="914" y="0"/>
                </a:moveTo>
                <a:lnTo>
                  <a:pt x="940" y="3"/>
                </a:lnTo>
                <a:lnTo>
                  <a:pt x="965" y="10"/>
                </a:lnTo>
                <a:lnTo>
                  <a:pt x="987" y="23"/>
                </a:lnTo>
                <a:lnTo>
                  <a:pt x="991" y="81"/>
                </a:lnTo>
                <a:lnTo>
                  <a:pt x="994" y="147"/>
                </a:lnTo>
                <a:lnTo>
                  <a:pt x="994" y="220"/>
                </a:lnTo>
                <a:lnTo>
                  <a:pt x="994" y="296"/>
                </a:lnTo>
                <a:lnTo>
                  <a:pt x="994" y="376"/>
                </a:lnTo>
                <a:lnTo>
                  <a:pt x="994" y="458"/>
                </a:lnTo>
                <a:lnTo>
                  <a:pt x="994" y="536"/>
                </a:lnTo>
                <a:lnTo>
                  <a:pt x="994" y="612"/>
                </a:lnTo>
                <a:lnTo>
                  <a:pt x="1020" y="629"/>
                </a:lnTo>
                <a:lnTo>
                  <a:pt x="1040" y="641"/>
                </a:lnTo>
                <a:lnTo>
                  <a:pt x="1056" y="652"/>
                </a:lnTo>
                <a:lnTo>
                  <a:pt x="1071" y="663"/>
                </a:lnTo>
                <a:lnTo>
                  <a:pt x="1085" y="674"/>
                </a:lnTo>
                <a:lnTo>
                  <a:pt x="1100" y="689"/>
                </a:lnTo>
                <a:lnTo>
                  <a:pt x="1122" y="629"/>
                </a:lnTo>
                <a:lnTo>
                  <a:pt x="1145" y="580"/>
                </a:lnTo>
                <a:lnTo>
                  <a:pt x="1171" y="543"/>
                </a:lnTo>
                <a:lnTo>
                  <a:pt x="1196" y="516"/>
                </a:lnTo>
                <a:lnTo>
                  <a:pt x="1223" y="498"/>
                </a:lnTo>
                <a:lnTo>
                  <a:pt x="1252" y="490"/>
                </a:lnTo>
                <a:lnTo>
                  <a:pt x="1282" y="494"/>
                </a:lnTo>
                <a:lnTo>
                  <a:pt x="1314" y="505"/>
                </a:lnTo>
                <a:lnTo>
                  <a:pt x="1345" y="525"/>
                </a:lnTo>
                <a:lnTo>
                  <a:pt x="1380" y="556"/>
                </a:lnTo>
                <a:lnTo>
                  <a:pt x="1414" y="594"/>
                </a:lnTo>
                <a:lnTo>
                  <a:pt x="1451" y="640"/>
                </a:lnTo>
                <a:lnTo>
                  <a:pt x="1491" y="683"/>
                </a:lnTo>
                <a:lnTo>
                  <a:pt x="1527" y="729"/>
                </a:lnTo>
                <a:lnTo>
                  <a:pt x="1558" y="778"/>
                </a:lnTo>
                <a:lnTo>
                  <a:pt x="1585" y="832"/>
                </a:lnTo>
                <a:lnTo>
                  <a:pt x="1611" y="890"/>
                </a:lnTo>
                <a:lnTo>
                  <a:pt x="1634" y="956"/>
                </a:lnTo>
                <a:lnTo>
                  <a:pt x="1656" y="1027"/>
                </a:lnTo>
                <a:lnTo>
                  <a:pt x="1678" y="1107"/>
                </a:lnTo>
                <a:lnTo>
                  <a:pt x="1700" y="1196"/>
                </a:lnTo>
                <a:lnTo>
                  <a:pt x="1722" y="1294"/>
                </a:lnTo>
                <a:lnTo>
                  <a:pt x="1747" y="1403"/>
                </a:lnTo>
                <a:lnTo>
                  <a:pt x="1756" y="1450"/>
                </a:lnTo>
                <a:lnTo>
                  <a:pt x="1765" y="1500"/>
                </a:lnTo>
                <a:lnTo>
                  <a:pt x="1771" y="1549"/>
                </a:lnTo>
                <a:lnTo>
                  <a:pt x="1774" y="1598"/>
                </a:lnTo>
                <a:lnTo>
                  <a:pt x="1776" y="1645"/>
                </a:lnTo>
                <a:lnTo>
                  <a:pt x="1774" y="1690"/>
                </a:lnTo>
                <a:lnTo>
                  <a:pt x="1767" y="1734"/>
                </a:lnTo>
                <a:lnTo>
                  <a:pt x="1756" y="1774"/>
                </a:lnTo>
                <a:lnTo>
                  <a:pt x="1742" y="1809"/>
                </a:lnTo>
                <a:lnTo>
                  <a:pt x="1722" y="1838"/>
                </a:lnTo>
                <a:lnTo>
                  <a:pt x="1694" y="1860"/>
                </a:lnTo>
                <a:lnTo>
                  <a:pt x="1674" y="1869"/>
                </a:lnTo>
                <a:lnTo>
                  <a:pt x="1649" y="1869"/>
                </a:lnTo>
                <a:lnTo>
                  <a:pt x="1622" y="1863"/>
                </a:lnTo>
                <a:lnTo>
                  <a:pt x="1591" y="1854"/>
                </a:lnTo>
                <a:lnTo>
                  <a:pt x="1558" y="1840"/>
                </a:lnTo>
                <a:lnTo>
                  <a:pt x="1527" y="1821"/>
                </a:lnTo>
                <a:lnTo>
                  <a:pt x="1494" y="1801"/>
                </a:lnTo>
                <a:lnTo>
                  <a:pt x="1462" y="1781"/>
                </a:lnTo>
                <a:lnTo>
                  <a:pt x="1432" y="1760"/>
                </a:lnTo>
                <a:lnTo>
                  <a:pt x="1405" y="1740"/>
                </a:lnTo>
                <a:lnTo>
                  <a:pt x="1382" y="1723"/>
                </a:lnTo>
                <a:lnTo>
                  <a:pt x="1362" y="1707"/>
                </a:lnTo>
                <a:lnTo>
                  <a:pt x="1347" y="1696"/>
                </a:lnTo>
                <a:lnTo>
                  <a:pt x="1305" y="1663"/>
                </a:lnTo>
                <a:lnTo>
                  <a:pt x="1260" y="1632"/>
                </a:lnTo>
                <a:lnTo>
                  <a:pt x="1212" y="1605"/>
                </a:lnTo>
                <a:lnTo>
                  <a:pt x="1163" y="1580"/>
                </a:lnTo>
                <a:lnTo>
                  <a:pt x="1114" y="1554"/>
                </a:lnTo>
                <a:lnTo>
                  <a:pt x="1071" y="1527"/>
                </a:lnTo>
                <a:lnTo>
                  <a:pt x="1031" y="1500"/>
                </a:lnTo>
                <a:lnTo>
                  <a:pt x="1000" y="1469"/>
                </a:lnTo>
                <a:lnTo>
                  <a:pt x="987" y="1420"/>
                </a:lnTo>
                <a:lnTo>
                  <a:pt x="985" y="1372"/>
                </a:lnTo>
                <a:lnTo>
                  <a:pt x="989" y="1327"/>
                </a:lnTo>
                <a:lnTo>
                  <a:pt x="996" y="1285"/>
                </a:lnTo>
                <a:lnTo>
                  <a:pt x="1003" y="1247"/>
                </a:lnTo>
                <a:lnTo>
                  <a:pt x="1011" y="1212"/>
                </a:lnTo>
                <a:lnTo>
                  <a:pt x="1014" y="1176"/>
                </a:lnTo>
                <a:lnTo>
                  <a:pt x="1009" y="1143"/>
                </a:lnTo>
                <a:lnTo>
                  <a:pt x="1002" y="1114"/>
                </a:lnTo>
                <a:lnTo>
                  <a:pt x="994" y="1089"/>
                </a:lnTo>
                <a:lnTo>
                  <a:pt x="989" y="1036"/>
                </a:lnTo>
                <a:lnTo>
                  <a:pt x="992" y="985"/>
                </a:lnTo>
                <a:lnTo>
                  <a:pt x="1003" y="938"/>
                </a:lnTo>
                <a:lnTo>
                  <a:pt x="1018" y="896"/>
                </a:lnTo>
                <a:lnTo>
                  <a:pt x="1034" y="858"/>
                </a:lnTo>
                <a:lnTo>
                  <a:pt x="1051" y="825"/>
                </a:lnTo>
                <a:lnTo>
                  <a:pt x="1040" y="810"/>
                </a:lnTo>
                <a:lnTo>
                  <a:pt x="1025" y="794"/>
                </a:lnTo>
                <a:lnTo>
                  <a:pt x="1009" y="776"/>
                </a:lnTo>
                <a:lnTo>
                  <a:pt x="989" y="758"/>
                </a:lnTo>
                <a:lnTo>
                  <a:pt x="963" y="743"/>
                </a:lnTo>
                <a:lnTo>
                  <a:pt x="931" y="729"/>
                </a:lnTo>
                <a:lnTo>
                  <a:pt x="891" y="720"/>
                </a:lnTo>
                <a:lnTo>
                  <a:pt x="856" y="732"/>
                </a:lnTo>
                <a:lnTo>
                  <a:pt x="829" y="743"/>
                </a:lnTo>
                <a:lnTo>
                  <a:pt x="805" y="756"/>
                </a:lnTo>
                <a:lnTo>
                  <a:pt x="787" y="770"/>
                </a:lnTo>
                <a:lnTo>
                  <a:pt x="769" y="789"/>
                </a:lnTo>
                <a:lnTo>
                  <a:pt x="751" y="810"/>
                </a:lnTo>
                <a:lnTo>
                  <a:pt x="727" y="840"/>
                </a:lnTo>
                <a:lnTo>
                  <a:pt x="740" y="874"/>
                </a:lnTo>
                <a:lnTo>
                  <a:pt x="752" y="909"/>
                </a:lnTo>
                <a:lnTo>
                  <a:pt x="765" y="945"/>
                </a:lnTo>
                <a:lnTo>
                  <a:pt x="774" y="983"/>
                </a:lnTo>
                <a:lnTo>
                  <a:pt x="778" y="1021"/>
                </a:lnTo>
                <a:lnTo>
                  <a:pt x="776" y="1056"/>
                </a:lnTo>
                <a:lnTo>
                  <a:pt x="769" y="1089"/>
                </a:lnTo>
                <a:lnTo>
                  <a:pt x="762" y="1120"/>
                </a:lnTo>
                <a:lnTo>
                  <a:pt x="754" y="1149"/>
                </a:lnTo>
                <a:lnTo>
                  <a:pt x="752" y="1183"/>
                </a:lnTo>
                <a:lnTo>
                  <a:pt x="754" y="1220"/>
                </a:lnTo>
                <a:lnTo>
                  <a:pt x="760" y="1256"/>
                </a:lnTo>
                <a:lnTo>
                  <a:pt x="767" y="1292"/>
                </a:lnTo>
                <a:lnTo>
                  <a:pt x="774" y="1330"/>
                </a:lnTo>
                <a:lnTo>
                  <a:pt x="782" y="1365"/>
                </a:lnTo>
                <a:lnTo>
                  <a:pt x="785" y="1400"/>
                </a:lnTo>
                <a:lnTo>
                  <a:pt x="783" y="1432"/>
                </a:lnTo>
                <a:lnTo>
                  <a:pt x="774" y="1461"/>
                </a:lnTo>
                <a:lnTo>
                  <a:pt x="760" y="1489"/>
                </a:lnTo>
                <a:lnTo>
                  <a:pt x="651" y="1556"/>
                </a:lnTo>
                <a:lnTo>
                  <a:pt x="540" y="1621"/>
                </a:lnTo>
                <a:lnTo>
                  <a:pt x="431" y="1689"/>
                </a:lnTo>
                <a:lnTo>
                  <a:pt x="416" y="1700"/>
                </a:lnTo>
                <a:lnTo>
                  <a:pt x="396" y="1716"/>
                </a:lnTo>
                <a:lnTo>
                  <a:pt x="371" y="1736"/>
                </a:lnTo>
                <a:lnTo>
                  <a:pt x="343" y="1758"/>
                </a:lnTo>
                <a:lnTo>
                  <a:pt x="314" y="1781"/>
                </a:lnTo>
                <a:lnTo>
                  <a:pt x="283" y="1805"/>
                </a:lnTo>
                <a:lnTo>
                  <a:pt x="252" y="1827"/>
                </a:lnTo>
                <a:lnTo>
                  <a:pt x="222" y="1847"/>
                </a:lnTo>
                <a:lnTo>
                  <a:pt x="192" y="1863"/>
                </a:lnTo>
                <a:lnTo>
                  <a:pt x="167" y="1874"/>
                </a:lnTo>
                <a:lnTo>
                  <a:pt x="143" y="1881"/>
                </a:lnTo>
                <a:lnTo>
                  <a:pt x="123" y="1880"/>
                </a:lnTo>
                <a:lnTo>
                  <a:pt x="92" y="1872"/>
                </a:lnTo>
                <a:lnTo>
                  <a:pt x="69" y="1856"/>
                </a:lnTo>
                <a:lnTo>
                  <a:pt x="47" y="1832"/>
                </a:lnTo>
                <a:lnTo>
                  <a:pt x="31" y="1803"/>
                </a:lnTo>
                <a:lnTo>
                  <a:pt x="18" y="1769"/>
                </a:lnTo>
                <a:lnTo>
                  <a:pt x="9" y="1730"/>
                </a:lnTo>
                <a:lnTo>
                  <a:pt x="3" y="1690"/>
                </a:lnTo>
                <a:lnTo>
                  <a:pt x="0" y="1647"/>
                </a:lnTo>
                <a:lnTo>
                  <a:pt x="0" y="1601"/>
                </a:lnTo>
                <a:lnTo>
                  <a:pt x="2" y="1558"/>
                </a:lnTo>
                <a:lnTo>
                  <a:pt x="5" y="1512"/>
                </a:lnTo>
                <a:lnTo>
                  <a:pt x="9" y="1470"/>
                </a:lnTo>
                <a:lnTo>
                  <a:pt x="16" y="1429"/>
                </a:lnTo>
                <a:lnTo>
                  <a:pt x="23" y="1392"/>
                </a:lnTo>
                <a:lnTo>
                  <a:pt x="47" y="1285"/>
                </a:lnTo>
                <a:lnTo>
                  <a:pt x="72" y="1183"/>
                </a:lnTo>
                <a:lnTo>
                  <a:pt x="100" y="1087"/>
                </a:lnTo>
                <a:lnTo>
                  <a:pt x="129" y="996"/>
                </a:lnTo>
                <a:lnTo>
                  <a:pt x="162" y="912"/>
                </a:lnTo>
                <a:lnTo>
                  <a:pt x="194" y="834"/>
                </a:lnTo>
                <a:lnTo>
                  <a:pt x="231" y="767"/>
                </a:lnTo>
                <a:lnTo>
                  <a:pt x="269" y="707"/>
                </a:lnTo>
                <a:lnTo>
                  <a:pt x="311" y="656"/>
                </a:lnTo>
                <a:lnTo>
                  <a:pt x="327" y="634"/>
                </a:lnTo>
                <a:lnTo>
                  <a:pt x="343" y="610"/>
                </a:lnTo>
                <a:lnTo>
                  <a:pt x="360" y="587"/>
                </a:lnTo>
                <a:lnTo>
                  <a:pt x="378" y="563"/>
                </a:lnTo>
                <a:lnTo>
                  <a:pt x="398" y="541"/>
                </a:lnTo>
                <a:lnTo>
                  <a:pt x="420" y="521"/>
                </a:lnTo>
                <a:lnTo>
                  <a:pt x="443" y="505"/>
                </a:lnTo>
                <a:lnTo>
                  <a:pt x="471" y="492"/>
                </a:lnTo>
                <a:lnTo>
                  <a:pt x="502" y="487"/>
                </a:lnTo>
                <a:lnTo>
                  <a:pt x="534" y="489"/>
                </a:lnTo>
                <a:lnTo>
                  <a:pt x="562" y="510"/>
                </a:lnTo>
                <a:lnTo>
                  <a:pt x="582" y="538"/>
                </a:lnTo>
                <a:lnTo>
                  <a:pt x="596" y="567"/>
                </a:lnTo>
                <a:lnTo>
                  <a:pt x="611" y="598"/>
                </a:lnTo>
                <a:lnTo>
                  <a:pt x="623" y="629"/>
                </a:lnTo>
                <a:lnTo>
                  <a:pt x="638" y="660"/>
                </a:lnTo>
                <a:lnTo>
                  <a:pt x="654" y="689"/>
                </a:lnTo>
                <a:lnTo>
                  <a:pt x="672" y="712"/>
                </a:lnTo>
                <a:lnTo>
                  <a:pt x="671" y="716"/>
                </a:lnTo>
                <a:lnTo>
                  <a:pt x="674" y="716"/>
                </a:lnTo>
                <a:lnTo>
                  <a:pt x="672" y="712"/>
                </a:lnTo>
                <a:lnTo>
                  <a:pt x="672" y="710"/>
                </a:lnTo>
                <a:lnTo>
                  <a:pt x="682" y="701"/>
                </a:lnTo>
                <a:lnTo>
                  <a:pt x="694" y="690"/>
                </a:lnTo>
                <a:lnTo>
                  <a:pt x="711" y="676"/>
                </a:lnTo>
                <a:lnTo>
                  <a:pt x="731" y="661"/>
                </a:lnTo>
                <a:lnTo>
                  <a:pt x="752" y="645"/>
                </a:lnTo>
                <a:lnTo>
                  <a:pt x="774" y="632"/>
                </a:lnTo>
                <a:lnTo>
                  <a:pt x="796" y="620"/>
                </a:lnTo>
                <a:lnTo>
                  <a:pt x="814" y="612"/>
                </a:lnTo>
                <a:lnTo>
                  <a:pt x="816" y="534"/>
                </a:lnTo>
                <a:lnTo>
                  <a:pt x="816" y="461"/>
                </a:lnTo>
                <a:lnTo>
                  <a:pt x="814" y="394"/>
                </a:lnTo>
                <a:lnTo>
                  <a:pt x="812" y="327"/>
                </a:lnTo>
                <a:lnTo>
                  <a:pt x="812" y="258"/>
                </a:lnTo>
                <a:lnTo>
                  <a:pt x="811" y="185"/>
                </a:lnTo>
                <a:lnTo>
                  <a:pt x="812" y="107"/>
                </a:lnTo>
                <a:lnTo>
                  <a:pt x="814" y="20"/>
                </a:lnTo>
                <a:lnTo>
                  <a:pt x="818" y="20"/>
                </a:lnTo>
                <a:lnTo>
                  <a:pt x="829" y="16"/>
                </a:lnTo>
                <a:lnTo>
                  <a:pt x="845" y="10"/>
                </a:lnTo>
                <a:lnTo>
                  <a:pt x="865" y="5"/>
                </a:lnTo>
                <a:lnTo>
                  <a:pt x="889" y="1"/>
                </a:lnTo>
                <a:lnTo>
                  <a:pt x="914"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ko-KR" altLang="en-US" sz="2701"/>
          </a:p>
        </p:txBody>
      </p:sp>
      <p:sp>
        <p:nvSpPr>
          <p:cNvPr id="65" name="Freeform 9">
            <a:extLst>
              <a:ext uri="{FF2B5EF4-FFF2-40B4-BE49-F238E27FC236}">
                <a16:creationId xmlns:a16="http://schemas.microsoft.com/office/drawing/2014/main" id="{F83B56ED-0EB4-4864-937C-7236B8007BAA}"/>
              </a:ext>
            </a:extLst>
          </p:cNvPr>
          <p:cNvSpPr>
            <a:spLocks noEditPoints="1"/>
          </p:cNvSpPr>
          <p:nvPr/>
        </p:nvSpPr>
        <p:spPr bwMode="auto">
          <a:xfrm>
            <a:off x="2190995" y="2099877"/>
            <a:ext cx="276085" cy="388405"/>
          </a:xfrm>
          <a:custGeom>
            <a:avLst/>
            <a:gdLst>
              <a:gd name="T0" fmla="*/ 2311 w 2753"/>
              <a:gd name="T1" fmla="*/ 580 h 3873"/>
              <a:gd name="T2" fmla="*/ 2433 w 2753"/>
              <a:gd name="T3" fmla="*/ 735 h 3873"/>
              <a:gd name="T4" fmla="*/ 2415 w 2753"/>
              <a:gd name="T5" fmla="*/ 948 h 3873"/>
              <a:gd name="T6" fmla="*/ 2253 w 2753"/>
              <a:gd name="T7" fmla="*/ 1073 h 3873"/>
              <a:gd name="T8" fmla="*/ 2037 w 2753"/>
              <a:gd name="T9" fmla="*/ 1138 h 3873"/>
              <a:gd name="T10" fmla="*/ 1946 w 2753"/>
              <a:gd name="T11" fmla="*/ 1260 h 3873"/>
              <a:gd name="T12" fmla="*/ 2039 w 2753"/>
              <a:gd name="T13" fmla="*/ 1346 h 3873"/>
              <a:gd name="T14" fmla="*/ 2400 w 2753"/>
              <a:gd name="T15" fmla="*/ 1671 h 3873"/>
              <a:gd name="T16" fmla="*/ 2649 w 2753"/>
              <a:gd name="T17" fmla="*/ 2118 h 3873"/>
              <a:gd name="T18" fmla="*/ 2746 w 2753"/>
              <a:gd name="T19" fmla="*/ 2586 h 3873"/>
              <a:gd name="T20" fmla="*/ 2739 w 2753"/>
              <a:gd name="T21" fmla="*/ 3028 h 3873"/>
              <a:gd name="T22" fmla="*/ 2671 w 2753"/>
              <a:gd name="T23" fmla="*/ 3397 h 3873"/>
              <a:gd name="T24" fmla="*/ 2597 w 2753"/>
              <a:gd name="T25" fmla="*/ 3648 h 3873"/>
              <a:gd name="T26" fmla="*/ 2533 w 2753"/>
              <a:gd name="T27" fmla="*/ 3764 h 3873"/>
              <a:gd name="T28" fmla="*/ 2319 w 2753"/>
              <a:gd name="T29" fmla="*/ 3855 h 3873"/>
              <a:gd name="T30" fmla="*/ 1959 w 2753"/>
              <a:gd name="T31" fmla="*/ 3868 h 3873"/>
              <a:gd name="T32" fmla="*/ 1531 w 2753"/>
              <a:gd name="T33" fmla="*/ 3768 h 3873"/>
              <a:gd name="T34" fmla="*/ 1146 w 2753"/>
              <a:gd name="T35" fmla="*/ 3597 h 3873"/>
              <a:gd name="T36" fmla="*/ 846 w 2753"/>
              <a:gd name="T37" fmla="*/ 3420 h 3873"/>
              <a:gd name="T38" fmla="*/ 669 w 2753"/>
              <a:gd name="T39" fmla="*/ 3297 h 3873"/>
              <a:gd name="T40" fmla="*/ 562 w 2753"/>
              <a:gd name="T41" fmla="*/ 3206 h 3873"/>
              <a:gd name="T42" fmla="*/ 189 w 2753"/>
              <a:gd name="T43" fmla="*/ 2718 h 3873"/>
              <a:gd name="T44" fmla="*/ 0 w 2753"/>
              <a:gd name="T45" fmla="*/ 2148 h 3873"/>
              <a:gd name="T46" fmla="*/ 79 w 2753"/>
              <a:gd name="T47" fmla="*/ 1729 h 3873"/>
              <a:gd name="T48" fmla="*/ 217 w 2753"/>
              <a:gd name="T49" fmla="*/ 1491 h 3873"/>
              <a:gd name="T50" fmla="*/ 319 w 2753"/>
              <a:gd name="T51" fmla="*/ 1380 h 3873"/>
              <a:gd name="T52" fmla="*/ 368 w 2753"/>
              <a:gd name="T53" fmla="*/ 1135 h 3873"/>
              <a:gd name="T54" fmla="*/ 353 w 2753"/>
              <a:gd name="T55" fmla="*/ 831 h 3873"/>
              <a:gd name="T56" fmla="*/ 384 w 2753"/>
              <a:gd name="T57" fmla="*/ 675 h 3873"/>
              <a:gd name="T58" fmla="*/ 559 w 2753"/>
              <a:gd name="T59" fmla="*/ 591 h 3873"/>
              <a:gd name="T60" fmla="*/ 699 w 2753"/>
              <a:gd name="T61" fmla="*/ 664 h 3873"/>
              <a:gd name="T62" fmla="*/ 769 w 2753"/>
              <a:gd name="T63" fmla="*/ 866 h 3873"/>
              <a:gd name="T64" fmla="*/ 791 w 2753"/>
              <a:gd name="T65" fmla="*/ 1115 h 3873"/>
              <a:gd name="T66" fmla="*/ 1008 w 2753"/>
              <a:gd name="T67" fmla="*/ 1053 h 3873"/>
              <a:gd name="T68" fmla="*/ 1433 w 2753"/>
              <a:gd name="T69" fmla="*/ 700 h 3873"/>
              <a:gd name="T70" fmla="*/ 1737 w 2753"/>
              <a:gd name="T71" fmla="*/ 600 h 3873"/>
              <a:gd name="T72" fmla="*/ 2062 w 2753"/>
              <a:gd name="T73" fmla="*/ 557 h 3873"/>
              <a:gd name="T74" fmla="*/ 1277 w 2753"/>
              <a:gd name="T75" fmla="*/ 18 h 3873"/>
              <a:gd name="T76" fmla="*/ 1315 w 2753"/>
              <a:gd name="T77" fmla="*/ 111 h 3873"/>
              <a:gd name="T78" fmla="*/ 1329 w 2753"/>
              <a:gd name="T79" fmla="*/ 229 h 3873"/>
              <a:gd name="T80" fmla="*/ 1389 w 2753"/>
              <a:gd name="T81" fmla="*/ 278 h 3873"/>
              <a:gd name="T82" fmla="*/ 1471 w 2753"/>
              <a:gd name="T83" fmla="*/ 138 h 3873"/>
              <a:gd name="T84" fmla="*/ 1600 w 2753"/>
              <a:gd name="T85" fmla="*/ 22 h 3873"/>
              <a:gd name="T86" fmla="*/ 1671 w 2753"/>
              <a:gd name="T87" fmla="*/ 108 h 3873"/>
              <a:gd name="T88" fmla="*/ 1649 w 2753"/>
              <a:gd name="T89" fmla="*/ 249 h 3873"/>
              <a:gd name="T90" fmla="*/ 1666 w 2753"/>
              <a:gd name="T91" fmla="*/ 408 h 3873"/>
              <a:gd name="T92" fmla="*/ 1775 w 2753"/>
              <a:gd name="T93" fmla="*/ 511 h 3873"/>
              <a:gd name="T94" fmla="*/ 1529 w 2753"/>
              <a:gd name="T95" fmla="*/ 580 h 3873"/>
              <a:gd name="T96" fmla="*/ 1239 w 2753"/>
              <a:gd name="T97" fmla="*/ 735 h 3873"/>
              <a:gd name="T98" fmla="*/ 995 w 2753"/>
              <a:gd name="T99" fmla="*/ 958 h 3873"/>
              <a:gd name="T100" fmla="*/ 871 w 2753"/>
              <a:gd name="T101" fmla="*/ 1124 h 3873"/>
              <a:gd name="T102" fmla="*/ 855 w 2753"/>
              <a:gd name="T103" fmla="*/ 1100 h 3873"/>
              <a:gd name="T104" fmla="*/ 826 w 2753"/>
              <a:gd name="T105" fmla="*/ 798 h 3873"/>
              <a:gd name="T106" fmla="*/ 837 w 2753"/>
              <a:gd name="T107" fmla="*/ 658 h 3873"/>
              <a:gd name="T108" fmla="*/ 897 w 2753"/>
              <a:gd name="T109" fmla="*/ 555 h 3873"/>
              <a:gd name="T110" fmla="*/ 704 w 2753"/>
              <a:gd name="T111" fmla="*/ 437 h 3873"/>
              <a:gd name="T112" fmla="*/ 609 w 2753"/>
              <a:gd name="T113" fmla="*/ 320 h 3873"/>
              <a:gd name="T114" fmla="*/ 691 w 2753"/>
              <a:gd name="T115" fmla="*/ 206 h 3873"/>
              <a:gd name="T116" fmla="*/ 886 w 2753"/>
              <a:gd name="T117" fmla="*/ 251 h 3873"/>
              <a:gd name="T118" fmla="*/ 1144 w 2753"/>
              <a:gd name="T119" fmla="*/ 375 h 3873"/>
              <a:gd name="T120" fmla="*/ 1115 w 2753"/>
              <a:gd name="T121" fmla="*/ 189 h 3873"/>
              <a:gd name="T122" fmla="*/ 1120 w 2753"/>
              <a:gd name="T123" fmla="*/ 38 h 38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753" h="3873">
                <a:moveTo>
                  <a:pt x="2122" y="555"/>
                </a:moveTo>
                <a:lnTo>
                  <a:pt x="2180" y="557"/>
                </a:lnTo>
                <a:lnTo>
                  <a:pt x="2231" y="560"/>
                </a:lnTo>
                <a:lnTo>
                  <a:pt x="2275" y="568"/>
                </a:lnTo>
                <a:lnTo>
                  <a:pt x="2311" y="580"/>
                </a:lnTo>
                <a:lnTo>
                  <a:pt x="2346" y="598"/>
                </a:lnTo>
                <a:lnTo>
                  <a:pt x="2375" y="626"/>
                </a:lnTo>
                <a:lnTo>
                  <a:pt x="2399" y="658"/>
                </a:lnTo>
                <a:lnTo>
                  <a:pt x="2419" y="695"/>
                </a:lnTo>
                <a:lnTo>
                  <a:pt x="2433" y="735"/>
                </a:lnTo>
                <a:lnTo>
                  <a:pt x="2442" y="777"/>
                </a:lnTo>
                <a:lnTo>
                  <a:pt x="2444" y="820"/>
                </a:lnTo>
                <a:lnTo>
                  <a:pt x="2440" y="864"/>
                </a:lnTo>
                <a:lnTo>
                  <a:pt x="2431" y="908"/>
                </a:lnTo>
                <a:lnTo>
                  <a:pt x="2415" y="948"/>
                </a:lnTo>
                <a:lnTo>
                  <a:pt x="2391" y="984"/>
                </a:lnTo>
                <a:lnTo>
                  <a:pt x="2364" y="1013"/>
                </a:lnTo>
                <a:lnTo>
                  <a:pt x="2331" y="1037"/>
                </a:lnTo>
                <a:lnTo>
                  <a:pt x="2293" y="1057"/>
                </a:lnTo>
                <a:lnTo>
                  <a:pt x="2253" y="1073"/>
                </a:lnTo>
                <a:lnTo>
                  <a:pt x="2211" y="1086"/>
                </a:lnTo>
                <a:lnTo>
                  <a:pt x="2166" y="1098"/>
                </a:lnTo>
                <a:lnTo>
                  <a:pt x="2122" y="1111"/>
                </a:lnTo>
                <a:lnTo>
                  <a:pt x="2079" y="1124"/>
                </a:lnTo>
                <a:lnTo>
                  <a:pt x="2037" y="1138"/>
                </a:lnTo>
                <a:lnTo>
                  <a:pt x="1999" y="1157"/>
                </a:lnTo>
                <a:lnTo>
                  <a:pt x="1962" y="1178"/>
                </a:lnTo>
                <a:lnTo>
                  <a:pt x="1931" y="1204"/>
                </a:lnTo>
                <a:lnTo>
                  <a:pt x="1935" y="1235"/>
                </a:lnTo>
                <a:lnTo>
                  <a:pt x="1946" y="1260"/>
                </a:lnTo>
                <a:lnTo>
                  <a:pt x="1959" y="1282"/>
                </a:lnTo>
                <a:lnTo>
                  <a:pt x="1977" y="1302"/>
                </a:lnTo>
                <a:lnTo>
                  <a:pt x="1997" y="1318"/>
                </a:lnTo>
                <a:lnTo>
                  <a:pt x="2019" y="1333"/>
                </a:lnTo>
                <a:lnTo>
                  <a:pt x="2039" y="1346"/>
                </a:lnTo>
                <a:lnTo>
                  <a:pt x="2060" y="1360"/>
                </a:lnTo>
                <a:lnTo>
                  <a:pt x="2159" y="1433"/>
                </a:lnTo>
                <a:lnTo>
                  <a:pt x="2248" y="1509"/>
                </a:lnTo>
                <a:lnTo>
                  <a:pt x="2328" y="1588"/>
                </a:lnTo>
                <a:lnTo>
                  <a:pt x="2400" y="1671"/>
                </a:lnTo>
                <a:lnTo>
                  <a:pt x="2464" y="1757"/>
                </a:lnTo>
                <a:lnTo>
                  <a:pt x="2522" y="1844"/>
                </a:lnTo>
                <a:lnTo>
                  <a:pt x="2571" y="1933"/>
                </a:lnTo>
                <a:lnTo>
                  <a:pt x="2613" y="2026"/>
                </a:lnTo>
                <a:lnTo>
                  <a:pt x="2649" y="2118"/>
                </a:lnTo>
                <a:lnTo>
                  <a:pt x="2679" y="2211"/>
                </a:lnTo>
                <a:lnTo>
                  <a:pt x="2704" y="2304"/>
                </a:lnTo>
                <a:lnTo>
                  <a:pt x="2722" y="2398"/>
                </a:lnTo>
                <a:lnTo>
                  <a:pt x="2737" y="2493"/>
                </a:lnTo>
                <a:lnTo>
                  <a:pt x="2746" y="2586"/>
                </a:lnTo>
                <a:lnTo>
                  <a:pt x="2751" y="2677"/>
                </a:lnTo>
                <a:lnTo>
                  <a:pt x="2753" y="2768"/>
                </a:lnTo>
                <a:lnTo>
                  <a:pt x="2751" y="2857"/>
                </a:lnTo>
                <a:lnTo>
                  <a:pt x="2746" y="2942"/>
                </a:lnTo>
                <a:lnTo>
                  <a:pt x="2739" y="3028"/>
                </a:lnTo>
                <a:lnTo>
                  <a:pt x="2728" y="3108"/>
                </a:lnTo>
                <a:lnTo>
                  <a:pt x="2715" y="3186"/>
                </a:lnTo>
                <a:lnTo>
                  <a:pt x="2702" y="3260"/>
                </a:lnTo>
                <a:lnTo>
                  <a:pt x="2688" y="3331"/>
                </a:lnTo>
                <a:lnTo>
                  <a:pt x="2671" y="3397"/>
                </a:lnTo>
                <a:lnTo>
                  <a:pt x="2657" y="3458"/>
                </a:lnTo>
                <a:lnTo>
                  <a:pt x="2640" y="3515"/>
                </a:lnTo>
                <a:lnTo>
                  <a:pt x="2624" y="3564"/>
                </a:lnTo>
                <a:lnTo>
                  <a:pt x="2609" y="3609"/>
                </a:lnTo>
                <a:lnTo>
                  <a:pt x="2597" y="3648"/>
                </a:lnTo>
                <a:lnTo>
                  <a:pt x="2584" y="3680"/>
                </a:lnTo>
                <a:lnTo>
                  <a:pt x="2573" y="3704"/>
                </a:lnTo>
                <a:lnTo>
                  <a:pt x="2566" y="3722"/>
                </a:lnTo>
                <a:lnTo>
                  <a:pt x="2560" y="3733"/>
                </a:lnTo>
                <a:lnTo>
                  <a:pt x="2533" y="3764"/>
                </a:lnTo>
                <a:lnTo>
                  <a:pt x="2499" y="3789"/>
                </a:lnTo>
                <a:lnTo>
                  <a:pt x="2459" y="3811"/>
                </a:lnTo>
                <a:lnTo>
                  <a:pt x="2415" y="3829"/>
                </a:lnTo>
                <a:lnTo>
                  <a:pt x="2368" y="3844"/>
                </a:lnTo>
                <a:lnTo>
                  <a:pt x="2319" y="3855"/>
                </a:lnTo>
                <a:lnTo>
                  <a:pt x="2269" y="3862"/>
                </a:lnTo>
                <a:lnTo>
                  <a:pt x="2220" y="3868"/>
                </a:lnTo>
                <a:lnTo>
                  <a:pt x="2133" y="3873"/>
                </a:lnTo>
                <a:lnTo>
                  <a:pt x="2046" y="3873"/>
                </a:lnTo>
                <a:lnTo>
                  <a:pt x="1959" y="3868"/>
                </a:lnTo>
                <a:lnTo>
                  <a:pt x="1871" y="3855"/>
                </a:lnTo>
                <a:lnTo>
                  <a:pt x="1784" y="3838"/>
                </a:lnTo>
                <a:lnTo>
                  <a:pt x="1699" y="3818"/>
                </a:lnTo>
                <a:lnTo>
                  <a:pt x="1613" y="3795"/>
                </a:lnTo>
                <a:lnTo>
                  <a:pt x="1531" y="3768"/>
                </a:lnTo>
                <a:lnTo>
                  <a:pt x="1449" y="3737"/>
                </a:lnTo>
                <a:lnTo>
                  <a:pt x="1369" y="3704"/>
                </a:lnTo>
                <a:lnTo>
                  <a:pt x="1293" y="3669"/>
                </a:lnTo>
                <a:lnTo>
                  <a:pt x="1219" y="3635"/>
                </a:lnTo>
                <a:lnTo>
                  <a:pt x="1146" y="3597"/>
                </a:lnTo>
                <a:lnTo>
                  <a:pt x="1079" y="3560"/>
                </a:lnTo>
                <a:lnTo>
                  <a:pt x="1015" y="3524"/>
                </a:lnTo>
                <a:lnTo>
                  <a:pt x="953" y="3488"/>
                </a:lnTo>
                <a:lnTo>
                  <a:pt x="899" y="3453"/>
                </a:lnTo>
                <a:lnTo>
                  <a:pt x="846" y="3420"/>
                </a:lnTo>
                <a:lnTo>
                  <a:pt x="800" y="3389"/>
                </a:lnTo>
                <a:lnTo>
                  <a:pt x="759" y="3360"/>
                </a:lnTo>
                <a:lnTo>
                  <a:pt x="722" y="3335"/>
                </a:lnTo>
                <a:lnTo>
                  <a:pt x="693" y="3313"/>
                </a:lnTo>
                <a:lnTo>
                  <a:pt x="669" y="3297"/>
                </a:lnTo>
                <a:lnTo>
                  <a:pt x="653" y="3284"/>
                </a:lnTo>
                <a:lnTo>
                  <a:pt x="642" y="3275"/>
                </a:lnTo>
                <a:lnTo>
                  <a:pt x="640" y="3273"/>
                </a:lnTo>
                <a:lnTo>
                  <a:pt x="644" y="3277"/>
                </a:lnTo>
                <a:lnTo>
                  <a:pt x="562" y="3206"/>
                </a:lnTo>
                <a:lnTo>
                  <a:pt x="482" y="3124"/>
                </a:lnTo>
                <a:lnTo>
                  <a:pt x="402" y="3033"/>
                </a:lnTo>
                <a:lnTo>
                  <a:pt x="326" y="2935"/>
                </a:lnTo>
                <a:lnTo>
                  <a:pt x="255" y="2829"/>
                </a:lnTo>
                <a:lnTo>
                  <a:pt x="189" y="2718"/>
                </a:lnTo>
                <a:lnTo>
                  <a:pt x="131" y="2604"/>
                </a:lnTo>
                <a:lnTo>
                  <a:pt x="82" y="2484"/>
                </a:lnTo>
                <a:lnTo>
                  <a:pt x="40" y="2362"/>
                </a:lnTo>
                <a:lnTo>
                  <a:pt x="11" y="2240"/>
                </a:lnTo>
                <a:lnTo>
                  <a:pt x="0" y="2148"/>
                </a:lnTo>
                <a:lnTo>
                  <a:pt x="0" y="2057"/>
                </a:lnTo>
                <a:lnTo>
                  <a:pt x="9" y="1969"/>
                </a:lnTo>
                <a:lnTo>
                  <a:pt x="26" y="1886"/>
                </a:lnTo>
                <a:lnTo>
                  <a:pt x="51" y="1804"/>
                </a:lnTo>
                <a:lnTo>
                  <a:pt x="79" y="1729"/>
                </a:lnTo>
                <a:lnTo>
                  <a:pt x="111" y="1658"/>
                </a:lnTo>
                <a:lnTo>
                  <a:pt x="146" y="1595"/>
                </a:lnTo>
                <a:lnTo>
                  <a:pt x="180" y="1537"/>
                </a:lnTo>
                <a:lnTo>
                  <a:pt x="197" y="1513"/>
                </a:lnTo>
                <a:lnTo>
                  <a:pt x="217" y="1491"/>
                </a:lnTo>
                <a:lnTo>
                  <a:pt x="237" y="1471"/>
                </a:lnTo>
                <a:lnTo>
                  <a:pt x="259" y="1451"/>
                </a:lnTo>
                <a:lnTo>
                  <a:pt x="279" y="1429"/>
                </a:lnTo>
                <a:lnTo>
                  <a:pt x="300" y="1406"/>
                </a:lnTo>
                <a:lnTo>
                  <a:pt x="319" y="1380"/>
                </a:lnTo>
                <a:lnTo>
                  <a:pt x="335" y="1349"/>
                </a:lnTo>
                <a:lnTo>
                  <a:pt x="349" y="1313"/>
                </a:lnTo>
                <a:lnTo>
                  <a:pt x="359" y="1269"/>
                </a:lnTo>
                <a:lnTo>
                  <a:pt x="364" y="1220"/>
                </a:lnTo>
                <a:lnTo>
                  <a:pt x="368" y="1135"/>
                </a:lnTo>
                <a:lnTo>
                  <a:pt x="366" y="1058"/>
                </a:lnTo>
                <a:lnTo>
                  <a:pt x="364" y="989"/>
                </a:lnTo>
                <a:lnTo>
                  <a:pt x="360" y="929"/>
                </a:lnTo>
                <a:lnTo>
                  <a:pt x="357" y="877"/>
                </a:lnTo>
                <a:lnTo>
                  <a:pt x="353" y="831"/>
                </a:lnTo>
                <a:lnTo>
                  <a:pt x="353" y="789"/>
                </a:lnTo>
                <a:lnTo>
                  <a:pt x="355" y="755"/>
                </a:lnTo>
                <a:lnTo>
                  <a:pt x="359" y="724"/>
                </a:lnTo>
                <a:lnTo>
                  <a:pt x="369" y="698"/>
                </a:lnTo>
                <a:lnTo>
                  <a:pt x="384" y="675"/>
                </a:lnTo>
                <a:lnTo>
                  <a:pt x="406" y="653"/>
                </a:lnTo>
                <a:lnTo>
                  <a:pt x="435" y="635"/>
                </a:lnTo>
                <a:lnTo>
                  <a:pt x="473" y="617"/>
                </a:lnTo>
                <a:lnTo>
                  <a:pt x="520" y="600"/>
                </a:lnTo>
                <a:lnTo>
                  <a:pt x="559" y="591"/>
                </a:lnTo>
                <a:lnTo>
                  <a:pt x="593" y="591"/>
                </a:lnTo>
                <a:lnTo>
                  <a:pt x="624" y="598"/>
                </a:lnTo>
                <a:lnTo>
                  <a:pt x="651" y="615"/>
                </a:lnTo>
                <a:lnTo>
                  <a:pt x="677" y="635"/>
                </a:lnTo>
                <a:lnTo>
                  <a:pt x="699" y="664"/>
                </a:lnTo>
                <a:lnTo>
                  <a:pt x="717" y="697"/>
                </a:lnTo>
                <a:lnTo>
                  <a:pt x="733" y="733"/>
                </a:lnTo>
                <a:lnTo>
                  <a:pt x="748" y="775"/>
                </a:lnTo>
                <a:lnTo>
                  <a:pt x="760" y="818"/>
                </a:lnTo>
                <a:lnTo>
                  <a:pt x="769" y="866"/>
                </a:lnTo>
                <a:lnTo>
                  <a:pt x="777" y="915"/>
                </a:lnTo>
                <a:lnTo>
                  <a:pt x="782" y="964"/>
                </a:lnTo>
                <a:lnTo>
                  <a:pt x="788" y="1015"/>
                </a:lnTo>
                <a:lnTo>
                  <a:pt x="789" y="1066"/>
                </a:lnTo>
                <a:lnTo>
                  <a:pt x="791" y="1115"/>
                </a:lnTo>
                <a:lnTo>
                  <a:pt x="791" y="1164"/>
                </a:lnTo>
                <a:lnTo>
                  <a:pt x="791" y="1420"/>
                </a:lnTo>
                <a:lnTo>
                  <a:pt x="884" y="1224"/>
                </a:lnTo>
                <a:lnTo>
                  <a:pt x="942" y="1137"/>
                </a:lnTo>
                <a:lnTo>
                  <a:pt x="1008" y="1053"/>
                </a:lnTo>
                <a:lnTo>
                  <a:pt x="1080" y="969"/>
                </a:lnTo>
                <a:lnTo>
                  <a:pt x="1160" y="893"/>
                </a:lnTo>
                <a:lnTo>
                  <a:pt x="1248" y="820"/>
                </a:lnTo>
                <a:lnTo>
                  <a:pt x="1339" y="757"/>
                </a:lnTo>
                <a:lnTo>
                  <a:pt x="1433" y="700"/>
                </a:lnTo>
                <a:lnTo>
                  <a:pt x="1531" y="657"/>
                </a:lnTo>
                <a:lnTo>
                  <a:pt x="1573" y="642"/>
                </a:lnTo>
                <a:lnTo>
                  <a:pt x="1622" y="628"/>
                </a:lnTo>
                <a:lnTo>
                  <a:pt x="1679" y="613"/>
                </a:lnTo>
                <a:lnTo>
                  <a:pt x="1737" y="600"/>
                </a:lnTo>
                <a:lnTo>
                  <a:pt x="1800" y="588"/>
                </a:lnTo>
                <a:lnTo>
                  <a:pt x="1866" y="577"/>
                </a:lnTo>
                <a:lnTo>
                  <a:pt x="1931" y="568"/>
                </a:lnTo>
                <a:lnTo>
                  <a:pt x="1999" y="562"/>
                </a:lnTo>
                <a:lnTo>
                  <a:pt x="2062" y="557"/>
                </a:lnTo>
                <a:lnTo>
                  <a:pt x="2122" y="555"/>
                </a:lnTo>
                <a:close/>
                <a:moveTo>
                  <a:pt x="1200" y="0"/>
                </a:moveTo>
                <a:lnTo>
                  <a:pt x="1231" y="2"/>
                </a:lnTo>
                <a:lnTo>
                  <a:pt x="1257" y="8"/>
                </a:lnTo>
                <a:lnTo>
                  <a:pt x="1277" y="18"/>
                </a:lnTo>
                <a:lnTo>
                  <a:pt x="1291" y="31"/>
                </a:lnTo>
                <a:lnTo>
                  <a:pt x="1300" y="48"/>
                </a:lnTo>
                <a:lnTo>
                  <a:pt x="1308" y="68"/>
                </a:lnTo>
                <a:lnTo>
                  <a:pt x="1311" y="89"/>
                </a:lnTo>
                <a:lnTo>
                  <a:pt x="1315" y="111"/>
                </a:lnTo>
                <a:lnTo>
                  <a:pt x="1315" y="137"/>
                </a:lnTo>
                <a:lnTo>
                  <a:pt x="1317" y="160"/>
                </a:lnTo>
                <a:lnTo>
                  <a:pt x="1320" y="186"/>
                </a:lnTo>
                <a:lnTo>
                  <a:pt x="1324" y="208"/>
                </a:lnTo>
                <a:lnTo>
                  <a:pt x="1329" y="229"/>
                </a:lnTo>
                <a:lnTo>
                  <a:pt x="1339" y="249"/>
                </a:lnTo>
                <a:lnTo>
                  <a:pt x="1349" y="266"/>
                </a:lnTo>
                <a:lnTo>
                  <a:pt x="1364" y="278"/>
                </a:lnTo>
                <a:lnTo>
                  <a:pt x="1375" y="278"/>
                </a:lnTo>
                <a:lnTo>
                  <a:pt x="1389" y="278"/>
                </a:lnTo>
                <a:lnTo>
                  <a:pt x="1400" y="280"/>
                </a:lnTo>
                <a:lnTo>
                  <a:pt x="1420" y="246"/>
                </a:lnTo>
                <a:lnTo>
                  <a:pt x="1439" y="209"/>
                </a:lnTo>
                <a:lnTo>
                  <a:pt x="1455" y="173"/>
                </a:lnTo>
                <a:lnTo>
                  <a:pt x="1471" y="138"/>
                </a:lnTo>
                <a:lnTo>
                  <a:pt x="1489" y="104"/>
                </a:lnTo>
                <a:lnTo>
                  <a:pt x="1511" y="71"/>
                </a:lnTo>
                <a:lnTo>
                  <a:pt x="1537" y="42"/>
                </a:lnTo>
                <a:lnTo>
                  <a:pt x="1568" y="18"/>
                </a:lnTo>
                <a:lnTo>
                  <a:pt x="1600" y="22"/>
                </a:lnTo>
                <a:lnTo>
                  <a:pt x="1626" y="29"/>
                </a:lnTo>
                <a:lnTo>
                  <a:pt x="1646" y="44"/>
                </a:lnTo>
                <a:lnTo>
                  <a:pt x="1659" y="62"/>
                </a:lnTo>
                <a:lnTo>
                  <a:pt x="1668" y="82"/>
                </a:lnTo>
                <a:lnTo>
                  <a:pt x="1671" y="108"/>
                </a:lnTo>
                <a:lnTo>
                  <a:pt x="1673" y="133"/>
                </a:lnTo>
                <a:lnTo>
                  <a:pt x="1669" y="162"/>
                </a:lnTo>
                <a:lnTo>
                  <a:pt x="1664" y="191"/>
                </a:lnTo>
                <a:lnTo>
                  <a:pt x="1657" y="220"/>
                </a:lnTo>
                <a:lnTo>
                  <a:pt x="1649" y="249"/>
                </a:lnTo>
                <a:lnTo>
                  <a:pt x="1640" y="278"/>
                </a:lnTo>
                <a:lnTo>
                  <a:pt x="1633" y="304"/>
                </a:lnTo>
                <a:lnTo>
                  <a:pt x="1626" y="329"/>
                </a:lnTo>
                <a:lnTo>
                  <a:pt x="1620" y="349"/>
                </a:lnTo>
                <a:lnTo>
                  <a:pt x="1666" y="408"/>
                </a:lnTo>
                <a:lnTo>
                  <a:pt x="1717" y="458"/>
                </a:lnTo>
                <a:lnTo>
                  <a:pt x="1771" y="502"/>
                </a:lnTo>
                <a:lnTo>
                  <a:pt x="1773" y="504"/>
                </a:lnTo>
                <a:lnTo>
                  <a:pt x="1773" y="508"/>
                </a:lnTo>
                <a:lnTo>
                  <a:pt x="1775" y="511"/>
                </a:lnTo>
                <a:lnTo>
                  <a:pt x="1775" y="515"/>
                </a:lnTo>
                <a:lnTo>
                  <a:pt x="1777" y="517"/>
                </a:lnTo>
                <a:lnTo>
                  <a:pt x="1686" y="535"/>
                </a:lnTo>
                <a:lnTo>
                  <a:pt x="1604" y="557"/>
                </a:lnTo>
                <a:lnTo>
                  <a:pt x="1529" y="580"/>
                </a:lnTo>
                <a:lnTo>
                  <a:pt x="1462" y="606"/>
                </a:lnTo>
                <a:lnTo>
                  <a:pt x="1400" y="635"/>
                </a:lnTo>
                <a:lnTo>
                  <a:pt x="1342" y="666"/>
                </a:lnTo>
                <a:lnTo>
                  <a:pt x="1289" y="700"/>
                </a:lnTo>
                <a:lnTo>
                  <a:pt x="1239" y="735"/>
                </a:lnTo>
                <a:lnTo>
                  <a:pt x="1189" y="773"/>
                </a:lnTo>
                <a:lnTo>
                  <a:pt x="1140" y="813"/>
                </a:lnTo>
                <a:lnTo>
                  <a:pt x="1091" y="857"/>
                </a:lnTo>
                <a:lnTo>
                  <a:pt x="1039" y="908"/>
                </a:lnTo>
                <a:lnTo>
                  <a:pt x="995" y="958"/>
                </a:lnTo>
                <a:lnTo>
                  <a:pt x="955" y="1009"/>
                </a:lnTo>
                <a:lnTo>
                  <a:pt x="919" y="1060"/>
                </a:lnTo>
                <a:lnTo>
                  <a:pt x="880" y="1111"/>
                </a:lnTo>
                <a:lnTo>
                  <a:pt x="877" y="1115"/>
                </a:lnTo>
                <a:lnTo>
                  <a:pt x="871" y="1124"/>
                </a:lnTo>
                <a:lnTo>
                  <a:pt x="866" y="1135"/>
                </a:lnTo>
                <a:lnTo>
                  <a:pt x="860" y="1146"/>
                </a:lnTo>
                <a:lnTo>
                  <a:pt x="855" y="1153"/>
                </a:lnTo>
                <a:lnTo>
                  <a:pt x="851" y="1157"/>
                </a:lnTo>
                <a:lnTo>
                  <a:pt x="855" y="1100"/>
                </a:lnTo>
                <a:lnTo>
                  <a:pt x="855" y="1038"/>
                </a:lnTo>
                <a:lnTo>
                  <a:pt x="851" y="977"/>
                </a:lnTo>
                <a:lnTo>
                  <a:pt x="844" y="913"/>
                </a:lnTo>
                <a:lnTo>
                  <a:pt x="835" y="853"/>
                </a:lnTo>
                <a:lnTo>
                  <a:pt x="826" y="798"/>
                </a:lnTo>
                <a:lnTo>
                  <a:pt x="813" y="751"/>
                </a:lnTo>
                <a:lnTo>
                  <a:pt x="800" y="713"/>
                </a:lnTo>
                <a:lnTo>
                  <a:pt x="809" y="698"/>
                </a:lnTo>
                <a:lnTo>
                  <a:pt x="822" y="678"/>
                </a:lnTo>
                <a:lnTo>
                  <a:pt x="837" y="658"/>
                </a:lnTo>
                <a:lnTo>
                  <a:pt x="853" y="637"/>
                </a:lnTo>
                <a:lnTo>
                  <a:pt x="869" y="615"/>
                </a:lnTo>
                <a:lnTo>
                  <a:pt x="882" y="593"/>
                </a:lnTo>
                <a:lnTo>
                  <a:pt x="891" y="573"/>
                </a:lnTo>
                <a:lnTo>
                  <a:pt x="897" y="555"/>
                </a:lnTo>
                <a:lnTo>
                  <a:pt x="897" y="540"/>
                </a:lnTo>
                <a:lnTo>
                  <a:pt x="840" y="511"/>
                </a:lnTo>
                <a:lnTo>
                  <a:pt x="788" y="484"/>
                </a:lnTo>
                <a:lnTo>
                  <a:pt x="742" y="460"/>
                </a:lnTo>
                <a:lnTo>
                  <a:pt x="704" y="437"/>
                </a:lnTo>
                <a:lnTo>
                  <a:pt x="669" y="415"/>
                </a:lnTo>
                <a:lnTo>
                  <a:pt x="644" y="393"/>
                </a:lnTo>
                <a:lnTo>
                  <a:pt x="624" y="371"/>
                </a:lnTo>
                <a:lnTo>
                  <a:pt x="613" y="348"/>
                </a:lnTo>
                <a:lnTo>
                  <a:pt x="609" y="320"/>
                </a:lnTo>
                <a:lnTo>
                  <a:pt x="615" y="291"/>
                </a:lnTo>
                <a:lnTo>
                  <a:pt x="628" y="258"/>
                </a:lnTo>
                <a:lnTo>
                  <a:pt x="646" y="233"/>
                </a:lnTo>
                <a:lnTo>
                  <a:pt x="666" y="215"/>
                </a:lnTo>
                <a:lnTo>
                  <a:pt x="691" y="206"/>
                </a:lnTo>
                <a:lnTo>
                  <a:pt x="720" y="202"/>
                </a:lnTo>
                <a:lnTo>
                  <a:pt x="755" y="206"/>
                </a:lnTo>
                <a:lnTo>
                  <a:pt x="793" y="215"/>
                </a:lnTo>
                <a:lnTo>
                  <a:pt x="837" y="231"/>
                </a:lnTo>
                <a:lnTo>
                  <a:pt x="886" y="251"/>
                </a:lnTo>
                <a:lnTo>
                  <a:pt x="940" y="277"/>
                </a:lnTo>
                <a:lnTo>
                  <a:pt x="1000" y="308"/>
                </a:lnTo>
                <a:lnTo>
                  <a:pt x="1066" y="340"/>
                </a:lnTo>
                <a:lnTo>
                  <a:pt x="1137" y="378"/>
                </a:lnTo>
                <a:lnTo>
                  <a:pt x="1144" y="375"/>
                </a:lnTo>
                <a:lnTo>
                  <a:pt x="1142" y="338"/>
                </a:lnTo>
                <a:lnTo>
                  <a:pt x="1137" y="302"/>
                </a:lnTo>
                <a:lnTo>
                  <a:pt x="1129" y="264"/>
                </a:lnTo>
                <a:lnTo>
                  <a:pt x="1122" y="228"/>
                </a:lnTo>
                <a:lnTo>
                  <a:pt x="1115" y="189"/>
                </a:lnTo>
                <a:lnTo>
                  <a:pt x="1109" y="155"/>
                </a:lnTo>
                <a:lnTo>
                  <a:pt x="1106" y="120"/>
                </a:lnTo>
                <a:lnTo>
                  <a:pt x="1106" y="89"/>
                </a:lnTo>
                <a:lnTo>
                  <a:pt x="1111" y="62"/>
                </a:lnTo>
                <a:lnTo>
                  <a:pt x="1120" y="38"/>
                </a:lnTo>
                <a:lnTo>
                  <a:pt x="1137" y="18"/>
                </a:lnTo>
                <a:lnTo>
                  <a:pt x="1160" y="4"/>
                </a:lnTo>
                <a:lnTo>
                  <a:pt x="120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ko-KR" altLang="en-US" sz="2701"/>
          </a:p>
        </p:txBody>
      </p:sp>
      <p:sp>
        <p:nvSpPr>
          <p:cNvPr id="66" name="Freeform 9">
            <a:extLst>
              <a:ext uri="{FF2B5EF4-FFF2-40B4-BE49-F238E27FC236}">
                <a16:creationId xmlns:a16="http://schemas.microsoft.com/office/drawing/2014/main" id="{33D01AB5-BC4F-46C8-B9A4-7C174F3A1452}"/>
              </a:ext>
            </a:extLst>
          </p:cNvPr>
          <p:cNvSpPr>
            <a:spLocks noEditPoints="1"/>
          </p:cNvSpPr>
          <p:nvPr/>
        </p:nvSpPr>
        <p:spPr bwMode="auto">
          <a:xfrm>
            <a:off x="2467080" y="2662825"/>
            <a:ext cx="487668" cy="353996"/>
          </a:xfrm>
          <a:custGeom>
            <a:avLst/>
            <a:gdLst>
              <a:gd name="T0" fmla="*/ 1418 w 1846"/>
              <a:gd name="T1" fmla="*/ 21 h 1340"/>
              <a:gd name="T2" fmla="*/ 1609 w 1846"/>
              <a:gd name="T3" fmla="*/ 47 h 1340"/>
              <a:gd name="T4" fmla="*/ 1771 w 1846"/>
              <a:gd name="T5" fmla="*/ 100 h 1340"/>
              <a:gd name="T6" fmla="*/ 1840 w 1846"/>
              <a:gd name="T7" fmla="*/ 191 h 1340"/>
              <a:gd name="T8" fmla="*/ 1787 w 1846"/>
              <a:gd name="T9" fmla="*/ 294 h 1340"/>
              <a:gd name="T10" fmla="*/ 1673 w 1846"/>
              <a:gd name="T11" fmla="*/ 385 h 1340"/>
              <a:gd name="T12" fmla="*/ 1560 w 1846"/>
              <a:gd name="T13" fmla="*/ 447 h 1340"/>
              <a:gd name="T14" fmla="*/ 1462 w 1846"/>
              <a:gd name="T15" fmla="*/ 498 h 1340"/>
              <a:gd name="T16" fmla="*/ 1380 w 1846"/>
              <a:gd name="T17" fmla="*/ 565 h 1340"/>
              <a:gd name="T18" fmla="*/ 1289 w 1846"/>
              <a:gd name="T19" fmla="*/ 605 h 1340"/>
              <a:gd name="T20" fmla="*/ 1198 w 1846"/>
              <a:gd name="T21" fmla="*/ 596 h 1340"/>
              <a:gd name="T22" fmla="*/ 1140 w 1846"/>
              <a:gd name="T23" fmla="*/ 527 h 1340"/>
              <a:gd name="T24" fmla="*/ 1107 w 1846"/>
              <a:gd name="T25" fmla="*/ 447 h 1340"/>
              <a:gd name="T26" fmla="*/ 1091 w 1846"/>
              <a:gd name="T27" fmla="*/ 371 h 1340"/>
              <a:gd name="T28" fmla="*/ 1091 w 1846"/>
              <a:gd name="T29" fmla="*/ 232 h 1340"/>
              <a:gd name="T30" fmla="*/ 1106 w 1846"/>
              <a:gd name="T31" fmla="*/ 129 h 1340"/>
              <a:gd name="T32" fmla="*/ 1138 w 1846"/>
              <a:gd name="T33" fmla="*/ 80 h 1340"/>
              <a:gd name="T34" fmla="*/ 1213 w 1846"/>
              <a:gd name="T35" fmla="*/ 32 h 1340"/>
              <a:gd name="T36" fmla="*/ 606 w 1846"/>
              <a:gd name="T37" fmla="*/ 0 h 1340"/>
              <a:gd name="T38" fmla="*/ 749 w 1846"/>
              <a:gd name="T39" fmla="*/ 9 h 1340"/>
              <a:gd name="T40" fmla="*/ 882 w 1846"/>
              <a:gd name="T41" fmla="*/ 45 h 1340"/>
              <a:gd name="T42" fmla="*/ 978 w 1846"/>
              <a:gd name="T43" fmla="*/ 111 h 1340"/>
              <a:gd name="T44" fmla="*/ 1018 w 1846"/>
              <a:gd name="T45" fmla="*/ 229 h 1340"/>
              <a:gd name="T46" fmla="*/ 1018 w 1846"/>
              <a:gd name="T47" fmla="*/ 401 h 1340"/>
              <a:gd name="T48" fmla="*/ 1049 w 1846"/>
              <a:gd name="T49" fmla="*/ 511 h 1340"/>
              <a:gd name="T50" fmla="*/ 1086 w 1846"/>
              <a:gd name="T51" fmla="*/ 600 h 1340"/>
              <a:gd name="T52" fmla="*/ 1071 w 1846"/>
              <a:gd name="T53" fmla="*/ 678 h 1340"/>
              <a:gd name="T54" fmla="*/ 1029 w 1846"/>
              <a:gd name="T55" fmla="*/ 731 h 1340"/>
              <a:gd name="T56" fmla="*/ 940 w 1846"/>
              <a:gd name="T57" fmla="*/ 807 h 1340"/>
              <a:gd name="T58" fmla="*/ 780 w 1846"/>
              <a:gd name="T59" fmla="*/ 907 h 1340"/>
              <a:gd name="T60" fmla="*/ 658 w 1846"/>
              <a:gd name="T61" fmla="*/ 1016 h 1340"/>
              <a:gd name="T62" fmla="*/ 564 w 1846"/>
              <a:gd name="T63" fmla="*/ 1147 h 1340"/>
              <a:gd name="T64" fmla="*/ 458 w 1846"/>
              <a:gd name="T65" fmla="*/ 1252 h 1340"/>
              <a:gd name="T66" fmla="*/ 344 w 1846"/>
              <a:gd name="T67" fmla="*/ 1320 h 1340"/>
              <a:gd name="T68" fmla="*/ 246 w 1846"/>
              <a:gd name="T69" fmla="*/ 1340 h 1340"/>
              <a:gd name="T70" fmla="*/ 169 w 1846"/>
              <a:gd name="T71" fmla="*/ 1287 h 1340"/>
              <a:gd name="T72" fmla="*/ 93 w 1846"/>
              <a:gd name="T73" fmla="*/ 1156 h 1340"/>
              <a:gd name="T74" fmla="*/ 33 w 1846"/>
              <a:gd name="T75" fmla="*/ 974 h 1340"/>
              <a:gd name="T76" fmla="*/ 2 w 1846"/>
              <a:gd name="T77" fmla="*/ 760 h 1340"/>
              <a:gd name="T78" fmla="*/ 11 w 1846"/>
              <a:gd name="T79" fmla="*/ 540 h 1340"/>
              <a:gd name="T80" fmla="*/ 77 w 1846"/>
              <a:gd name="T81" fmla="*/ 332 h 1340"/>
              <a:gd name="T82" fmla="*/ 211 w 1846"/>
              <a:gd name="T83" fmla="*/ 161 h 1340"/>
              <a:gd name="T84" fmla="*/ 364 w 1846"/>
              <a:gd name="T85" fmla="*/ 60 h 1340"/>
              <a:gd name="T86" fmla="*/ 509 w 1846"/>
              <a:gd name="T87" fmla="*/ 16 h 1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46" h="1340">
                <a:moveTo>
                  <a:pt x="1289" y="20"/>
                </a:moveTo>
                <a:lnTo>
                  <a:pt x="1353" y="20"/>
                </a:lnTo>
                <a:lnTo>
                  <a:pt x="1418" y="21"/>
                </a:lnTo>
                <a:lnTo>
                  <a:pt x="1484" y="27"/>
                </a:lnTo>
                <a:lnTo>
                  <a:pt x="1547" y="36"/>
                </a:lnTo>
                <a:lnTo>
                  <a:pt x="1609" y="47"/>
                </a:lnTo>
                <a:lnTo>
                  <a:pt x="1669" y="61"/>
                </a:lnTo>
                <a:lnTo>
                  <a:pt x="1722" y="78"/>
                </a:lnTo>
                <a:lnTo>
                  <a:pt x="1771" y="100"/>
                </a:lnTo>
                <a:lnTo>
                  <a:pt x="1813" y="123"/>
                </a:lnTo>
                <a:lnTo>
                  <a:pt x="1846" y="151"/>
                </a:lnTo>
                <a:lnTo>
                  <a:pt x="1840" y="191"/>
                </a:lnTo>
                <a:lnTo>
                  <a:pt x="1827" y="229"/>
                </a:lnTo>
                <a:lnTo>
                  <a:pt x="1809" y="263"/>
                </a:lnTo>
                <a:lnTo>
                  <a:pt x="1787" y="294"/>
                </a:lnTo>
                <a:lnTo>
                  <a:pt x="1762" y="320"/>
                </a:lnTo>
                <a:lnTo>
                  <a:pt x="1717" y="356"/>
                </a:lnTo>
                <a:lnTo>
                  <a:pt x="1673" y="385"/>
                </a:lnTo>
                <a:lnTo>
                  <a:pt x="1633" y="409"/>
                </a:lnTo>
                <a:lnTo>
                  <a:pt x="1595" y="429"/>
                </a:lnTo>
                <a:lnTo>
                  <a:pt x="1560" y="447"/>
                </a:lnTo>
                <a:lnTo>
                  <a:pt x="1526" y="463"/>
                </a:lnTo>
                <a:lnTo>
                  <a:pt x="1493" y="480"/>
                </a:lnTo>
                <a:lnTo>
                  <a:pt x="1462" y="498"/>
                </a:lnTo>
                <a:lnTo>
                  <a:pt x="1431" y="520"/>
                </a:lnTo>
                <a:lnTo>
                  <a:pt x="1402" y="547"/>
                </a:lnTo>
                <a:lnTo>
                  <a:pt x="1380" y="565"/>
                </a:lnTo>
                <a:lnTo>
                  <a:pt x="1353" y="581"/>
                </a:lnTo>
                <a:lnTo>
                  <a:pt x="1322" y="594"/>
                </a:lnTo>
                <a:lnTo>
                  <a:pt x="1289" y="605"/>
                </a:lnTo>
                <a:lnTo>
                  <a:pt x="1257" y="609"/>
                </a:lnTo>
                <a:lnTo>
                  <a:pt x="1226" y="605"/>
                </a:lnTo>
                <a:lnTo>
                  <a:pt x="1198" y="596"/>
                </a:lnTo>
                <a:lnTo>
                  <a:pt x="1177" y="578"/>
                </a:lnTo>
                <a:lnTo>
                  <a:pt x="1157" y="554"/>
                </a:lnTo>
                <a:lnTo>
                  <a:pt x="1140" y="527"/>
                </a:lnTo>
                <a:lnTo>
                  <a:pt x="1126" y="498"/>
                </a:lnTo>
                <a:lnTo>
                  <a:pt x="1115" y="471"/>
                </a:lnTo>
                <a:lnTo>
                  <a:pt x="1107" y="447"/>
                </a:lnTo>
                <a:lnTo>
                  <a:pt x="1102" y="431"/>
                </a:lnTo>
                <a:lnTo>
                  <a:pt x="1097" y="405"/>
                </a:lnTo>
                <a:lnTo>
                  <a:pt x="1091" y="371"/>
                </a:lnTo>
                <a:lnTo>
                  <a:pt x="1089" y="327"/>
                </a:lnTo>
                <a:lnTo>
                  <a:pt x="1089" y="281"/>
                </a:lnTo>
                <a:lnTo>
                  <a:pt x="1091" y="232"/>
                </a:lnTo>
                <a:lnTo>
                  <a:pt x="1095" y="183"/>
                </a:lnTo>
                <a:lnTo>
                  <a:pt x="1102" y="140"/>
                </a:lnTo>
                <a:lnTo>
                  <a:pt x="1106" y="129"/>
                </a:lnTo>
                <a:lnTo>
                  <a:pt x="1113" y="114"/>
                </a:lnTo>
                <a:lnTo>
                  <a:pt x="1124" y="98"/>
                </a:lnTo>
                <a:lnTo>
                  <a:pt x="1138" y="80"/>
                </a:lnTo>
                <a:lnTo>
                  <a:pt x="1158" y="63"/>
                </a:lnTo>
                <a:lnTo>
                  <a:pt x="1184" y="47"/>
                </a:lnTo>
                <a:lnTo>
                  <a:pt x="1213" y="32"/>
                </a:lnTo>
                <a:lnTo>
                  <a:pt x="1249" y="23"/>
                </a:lnTo>
                <a:lnTo>
                  <a:pt x="1289" y="20"/>
                </a:lnTo>
                <a:close/>
                <a:moveTo>
                  <a:pt x="606" y="0"/>
                </a:moveTo>
                <a:lnTo>
                  <a:pt x="653" y="0"/>
                </a:lnTo>
                <a:lnTo>
                  <a:pt x="702" y="3"/>
                </a:lnTo>
                <a:lnTo>
                  <a:pt x="749" y="9"/>
                </a:lnTo>
                <a:lnTo>
                  <a:pt x="797" y="18"/>
                </a:lnTo>
                <a:lnTo>
                  <a:pt x="840" y="31"/>
                </a:lnTo>
                <a:lnTo>
                  <a:pt x="882" y="45"/>
                </a:lnTo>
                <a:lnTo>
                  <a:pt x="918" y="63"/>
                </a:lnTo>
                <a:lnTo>
                  <a:pt x="951" y="85"/>
                </a:lnTo>
                <a:lnTo>
                  <a:pt x="978" y="111"/>
                </a:lnTo>
                <a:lnTo>
                  <a:pt x="998" y="138"/>
                </a:lnTo>
                <a:lnTo>
                  <a:pt x="1009" y="171"/>
                </a:lnTo>
                <a:lnTo>
                  <a:pt x="1018" y="229"/>
                </a:lnTo>
                <a:lnTo>
                  <a:pt x="1020" y="289"/>
                </a:lnTo>
                <a:lnTo>
                  <a:pt x="1018" y="345"/>
                </a:lnTo>
                <a:lnTo>
                  <a:pt x="1018" y="401"/>
                </a:lnTo>
                <a:lnTo>
                  <a:pt x="1026" y="456"/>
                </a:lnTo>
                <a:lnTo>
                  <a:pt x="1035" y="481"/>
                </a:lnTo>
                <a:lnTo>
                  <a:pt x="1049" y="511"/>
                </a:lnTo>
                <a:lnTo>
                  <a:pt x="1064" y="540"/>
                </a:lnTo>
                <a:lnTo>
                  <a:pt x="1077" y="569"/>
                </a:lnTo>
                <a:lnTo>
                  <a:pt x="1086" y="600"/>
                </a:lnTo>
                <a:lnTo>
                  <a:pt x="1087" y="631"/>
                </a:lnTo>
                <a:lnTo>
                  <a:pt x="1078" y="663"/>
                </a:lnTo>
                <a:lnTo>
                  <a:pt x="1071" y="678"/>
                </a:lnTo>
                <a:lnTo>
                  <a:pt x="1060" y="694"/>
                </a:lnTo>
                <a:lnTo>
                  <a:pt x="1047" y="712"/>
                </a:lnTo>
                <a:lnTo>
                  <a:pt x="1029" y="731"/>
                </a:lnTo>
                <a:lnTo>
                  <a:pt x="1007" y="754"/>
                </a:lnTo>
                <a:lnTo>
                  <a:pt x="977" y="778"/>
                </a:lnTo>
                <a:lnTo>
                  <a:pt x="940" y="807"/>
                </a:lnTo>
                <a:lnTo>
                  <a:pt x="895" y="840"/>
                </a:lnTo>
                <a:lnTo>
                  <a:pt x="833" y="874"/>
                </a:lnTo>
                <a:lnTo>
                  <a:pt x="780" y="907"/>
                </a:lnTo>
                <a:lnTo>
                  <a:pt x="735" y="941"/>
                </a:lnTo>
                <a:lnTo>
                  <a:pt x="695" y="978"/>
                </a:lnTo>
                <a:lnTo>
                  <a:pt x="658" y="1016"/>
                </a:lnTo>
                <a:lnTo>
                  <a:pt x="624" y="1060"/>
                </a:lnTo>
                <a:lnTo>
                  <a:pt x="589" y="1107"/>
                </a:lnTo>
                <a:lnTo>
                  <a:pt x="564" y="1147"/>
                </a:lnTo>
                <a:lnTo>
                  <a:pt x="531" y="1185"/>
                </a:lnTo>
                <a:lnTo>
                  <a:pt x="497" y="1221"/>
                </a:lnTo>
                <a:lnTo>
                  <a:pt x="458" y="1252"/>
                </a:lnTo>
                <a:lnTo>
                  <a:pt x="420" y="1280"/>
                </a:lnTo>
                <a:lnTo>
                  <a:pt x="382" y="1303"/>
                </a:lnTo>
                <a:lnTo>
                  <a:pt x="344" y="1320"/>
                </a:lnTo>
                <a:lnTo>
                  <a:pt x="307" y="1332"/>
                </a:lnTo>
                <a:lnTo>
                  <a:pt x="275" y="1340"/>
                </a:lnTo>
                <a:lnTo>
                  <a:pt x="246" y="1340"/>
                </a:lnTo>
                <a:lnTo>
                  <a:pt x="220" y="1331"/>
                </a:lnTo>
                <a:lnTo>
                  <a:pt x="195" y="1314"/>
                </a:lnTo>
                <a:lnTo>
                  <a:pt x="169" y="1287"/>
                </a:lnTo>
                <a:lnTo>
                  <a:pt x="144" y="1251"/>
                </a:lnTo>
                <a:lnTo>
                  <a:pt x="118" y="1207"/>
                </a:lnTo>
                <a:lnTo>
                  <a:pt x="93" y="1156"/>
                </a:lnTo>
                <a:lnTo>
                  <a:pt x="71" y="1100"/>
                </a:lnTo>
                <a:lnTo>
                  <a:pt x="51" y="1040"/>
                </a:lnTo>
                <a:lnTo>
                  <a:pt x="33" y="974"/>
                </a:lnTo>
                <a:lnTo>
                  <a:pt x="18" y="905"/>
                </a:lnTo>
                <a:lnTo>
                  <a:pt x="7" y="832"/>
                </a:lnTo>
                <a:lnTo>
                  <a:pt x="2" y="760"/>
                </a:lnTo>
                <a:lnTo>
                  <a:pt x="0" y="687"/>
                </a:lnTo>
                <a:lnTo>
                  <a:pt x="4" y="612"/>
                </a:lnTo>
                <a:lnTo>
                  <a:pt x="11" y="540"/>
                </a:lnTo>
                <a:lnTo>
                  <a:pt x="27" y="467"/>
                </a:lnTo>
                <a:lnTo>
                  <a:pt x="49" y="398"/>
                </a:lnTo>
                <a:lnTo>
                  <a:pt x="77" y="332"/>
                </a:lnTo>
                <a:lnTo>
                  <a:pt x="113" y="271"/>
                </a:lnTo>
                <a:lnTo>
                  <a:pt x="158" y="214"/>
                </a:lnTo>
                <a:lnTo>
                  <a:pt x="211" y="161"/>
                </a:lnTo>
                <a:lnTo>
                  <a:pt x="264" y="120"/>
                </a:lnTo>
                <a:lnTo>
                  <a:pt x="313" y="85"/>
                </a:lnTo>
                <a:lnTo>
                  <a:pt x="364" y="60"/>
                </a:lnTo>
                <a:lnTo>
                  <a:pt x="413" y="41"/>
                </a:lnTo>
                <a:lnTo>
                  <a:pt x="460" y="27"/>
                </a:lnTo>
                <a:lnTo>
                  <a:pt x="509" y="16"/>
                </a:lnTo>
                <a:lnTo>
                  <a:pt x="558" y="7"/>
                </a:lnTo>
                <a:lnTo>
                  <a:pt x="606"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ko-KR" altLang="en-US" sz="2701"/>
          </a:p>
        </p:txBody>
      </p:sp>
      <p:sp>
        <p:nvSpPr>
          <p:cNvPr id="67" name="Freeform 9">
            <a:extLst>
              <a:ext uri="{FF2B5EF4-FFF2-40B4-BE49-F238E27FC236}">
                <a16:creationId xmlns:a16="http://schemas.microsoft.com/office/drawing/2014/main" id="{4989D054-CEC5-4D14-9092-9C74776D4155}"/>
              </a:ext>
            </a:extLst>
          </p:cNvPr>
          <p:cNvSpPr>
            <a:spLocks/>
          </p:cNvSpPr>
          <p:nvPr/>
        </p:nvSpPr>
        <p:spPr bwMode="auto">
          <a:xfrm>
            <a:off x="2379907" y="3272255"/>
            <a:ext cx="399527" cy="409133"/>
          </a:xfrm>
          <a:custGeom>
            <a:avLst/>
            <a:gdLst>
              <a:gd name="T0" fmla="*/ 1754 w 3785"/>
              <a:gd name="T1" fmla="*/ 114 h 3876"/>
              <a:gd name="T2" fmla="*/ 1771 w 3785"/>
              <a:gd name="T3" fmla="*/ 367 h 3876"/>
              <a:gd name="T4" fmla="*/ 1818 w 3785"/>
              <a:gd name="T5" fmla="*/ 614 h 3876"/>
              <a:gd name="T6" fmla="*/ 1902 w 3785"/>
              <a:gd name="T7" fmla="*/ 796 h 3876"/>
              <a:gd name="T8" fmla="*/ 2038 w 3785"/>
              <a:gd name="T9" fmla="*/ 858 h 3876"/>
              <a:gd name="T10" fmla="*/ 2180 w 3785"/>
              <a:gd name="T11" fmla="*/ 802 h 3876"/>
              <a:gd name="T12" fmla="*/ 2320 w 3785"/>
              <a:gd name="T13" fmla="*/ 722 h 3876"/>
              <a:gd name="T14" fmla="*/ 2609 w 3785"/>
              <a:gd name="T15" fmla="*/ 640 h 3876"/>
              <a:gd name="T16" fmla="*/ 2954 w 3785"/>
              <a:gd name="T17" fmla="*/ 674 h 3876"/>
              <a:gd name="T18" fmla="*/ 3298 w 3785"/>
              <a:gd name="T19" fmla="*/ 856 h 3876"/>
              <a:gd name="T20" fmla="*/ 3556 w 3785"/>
              <a:gd name="T21" fmla="*/ 1133 h 3876"/>
              <a:gd name="T22" fmla="*/ 3704 w 3785"/>
              <a:gd name="T23" fmla="*/ 1473 h 3876"/>
              <a:gd name="T24" fmla="*/ 3776 w 3785"/>
              <a:gd name="T25" fmla="*/ 1871 h 3876"/>
              <a:gd name="T26" fmla="*/ 3771 w 3785"/>
              <a:gd name="T27" fmla="*/ 2284 h 3876"/>
              <a:gd name="T28" fmla="*/ 3674 w 3785"/>
              <a:gd name="T29" fmla="*/ 2671 h 3876"/>
              <a:gd name="T30" fmla="*/ 3467 w 3785"/>
              <a:gd name="T31" fmla="*/ 3049 h 3876"/>
              <a:gd name="T32" fmla="*/ 3198 w 3785"/>
              <a:gd name="T33" fmla="*/ 3334 h 3876"/>
              <a:gd name="T34" fmla="*/ 2900 w 3785"/>
              <a:gd name="T35" fmla="*/ 3536 h 3876"/>
              <a:gd name="T36" fmla="*/ 2609 w 3785"/>
              <a:gd name="T37" fmla="*/ 3667 h 3876"/>
              <a:gd name="T38" fmla="*/ 2300 w 3785"/>
              <a:gd name="T39" fmla="*/ 3738 h 3876"/>
              <a:gd name="T40" fmla="*/ 1933 w 3785"/>
              <a:gd name="T41" fmla="*/ 3720 h 3876"/>
              <a:gd name="T42" fmla="*/ 1602 w 3785"/>
              <a:gd name="T43" fmla="*/ 3634 h 3876"/>
              <a:gd name="T44" fmla="*/ 1262 w 3785"/>
              <a:gd name="T45" fmla="*/ 3469 h 3876"/>
              <a:gd name="T46" fmla="*/ 913 w 3785"/>
              <a:gd name="T47" fmla="*/ 3256 h 3876"/>
              <a:gd name="T48" fmla="*/ 842 w 3785"/>
              <a:gd name="T49" fmla="*/ 3214 h 3876"/>
              <a:gd name="T50" fmla="*/ 753 w 3785"/>
              <a:gd name="T51" fmla="*/ 3174 h 3876"/>
              <a:gd name="T52" fmla="*/ 658 w 3785"/>
              <a:gd name="T53" fmla="*/ 3164 h 3876"/>
              <a:gd name="T54" fmla="*/ 571 w 3785"/>
              <a:gd name="T55" fmla="*/ 3213 h 3876"/>
              <a:gd name="T56" fmla="*/ 504 w 3785"/>
              <a:gd name="T57" fmla="*/ 3347 h 3876"/>
              <a:gd name="T58" fmla="*/ 467 w 3785"/>
              <a:gd name="T59" fmla="*/ 3596 h 3876"/>
              <a:gd name="T60" fmla="*/ 382 w 3785"/>
              <a:gd name="T61" fmla="*/ 3873 h 3876"/>
              <a:gd name="T62" fmla="*/ 16 w 3785"/>
              <a:gd name="T63" fmla="*/ 3869 h 3876"/>
              <a:gd name="T64" fmla="*/ 2 w 3785"/>
              <a:gd name="T65" fmla="*/ 3682 h 3876"/>
              <a:gd name="T66" fmla="*/ 9 w 3785"/>
              <a:gd name="T67" fmla="*/ 3413 h 3876"/>
              <a:gd name="T68" fmla="*/ 64 w 3785"/>
              <a:gd name="T69" fmla="*/ 3125 h 3876"/>
              <a:gd name="T70" fmla="*/ 182 w 3785"/>
              <a:gd name="T71" fmla="*/ 2867 h 3876"/>
              <a:gd name="T72" fmla="*/ 382 w 3785"/>
              <a:gd name="T73" fmla="*/ 2689 h 3876"/>
              <a:gd name="T74" fmla="*/ 556 w 3785"/>
              <a:gd name="T75" fmla="*/ 2647 h 3876"/>
              <a:gd name="T76" fmla="*/ 714 w 3785"/>
              <a:gd name="T77" fmla="*/ 2684 h 3876"/>
              <a:gd name="T78" fmla="*/ 971 w 3785"/>
              <a:gd name="T79" fmla="*/ 2734 h 3876"/>
              <a:gd name="T80" fmla="*/ 1387 w 3785"/>
              <a:gd name="T81" fmla="*/ 2694 h 3876"/>
              <a:gd name="T82" fmla="*/ 1711 w 3785"/>
              <a:gd name="T83" fmla="*/ 2527 h 3876"/>
              <a:gd name="T84" fmla="*/ 1909 w 3785"/>
              <a:gd name="T85" fmla="*/ 2273 h 3876"/>
              <a:gd name="T86" fmla="*/ 1973 w 3785"/>
              <a:gd name="T87" fmla="*/ 1993 h 3876"/>
              <a:gd name="T88" fmla="*/ 1916 w 3785"/>
              <a:gd name="T89" fmla="*/ 1658 h 3876"/>
              <a:gd name="T90" fmla="*/ 1760 w 3785"/>
              <a:gd name="T91" fmla="*/ 1404 h 3876"/>
              <a:gd name="T92" fmla="*/ 1564 w 3785"/>
              <a:gd name="T93" fmla="*/ 1238 h 3876"/>
              <a:gd name="T94" fmla="*/ 1387 w 3785"/>
              <a:gd name="T95" fmla="*/ 1056 h 3876"/>
              <a:gd name="T96" fmla="*/ 1300 w 3785"/>
              <a:gd name="T97" fmla="*/ 807 h 3876"/>
              <a:gd name="T98" fmla="*/ 1260 w 3785"/>
              <a:gd name="T99" fmla="*/ 585 h 3876"/>
              <a:gd name="T100" fmla="*/ 1251 w 3785"/>
              <a:gd name="T101" fmla="*/ 485 h 3876"/>
              <a:gd name="T102" fmla="*/ 1236 w 3785"/>
              <a:gd name="T103" fmla="*/ 293 h 3876"/>
              <a:gd name="T104" fmla="*/ 1236 w 3785"/>
              <a:gd name="T105" fmla="*/ 85 h 38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785" h="3876">
                <a:moveTo>
                  <a:pt x="1245" y="0"/>
                </a:moveTo>
                <a:lnTo>
                  <a:pt x="1753" y="4"/>
                </a:lnTo>
                <a:lnTo>
                  <a:pt x="1753" y="56"/>
                </a:lnTo>
                <a:lnTo>
                  <a:pt x="1754" y="114"/>
                </a:lnTo>
                <a:lnTo>
                  <a:pt x="1756" y="174"/>
                </a:lnTo>
                <a:lnTo>
                  <a:pt x="1760" y="238"/>
                </a:lnTo>
                <a:lnTo>
                  <a:pt x="1765" y="302"/>
                </a:lnTo>
                <a:lnTo>
                  <a:pt x="1771" y="367"/>
                </a:lnTo>
                <a:lnTo>
                  <a:pt x="1780" y="433"/>
                </a:lnTo>
                <a:lnTo>
                  <a:pt x="1791" y="494"/>
                </a:lnTo>
                <a:lnTo>
                  <a:pt x="1804" y="556"/>
                </a:lnTo>
                <a:lnTo>
                  <a:pt x="1818" y="614"/>
                </a:lnTo>
                <a:lnTo>
                  <a:pt x="1836" y="669"/>
                </a:lnTo>
                <a:lnTo>
                  <a:pt x="1854" y="718"/>
                </a:lnTo>
                <a:lnTo>
                  <a:pt x="1878" y="760"/>
                </a:lnTo>
                <a:lnTo>
                  <a:pt x="1902" y="796"/>
                </a:lnTo>
                <a:lnTo>
                  <a:pt x="1931" y="825"/>
                </a:lnTo>
                <a:lnTo>
                  <a:pt x="1962" y="844"/>
                </a:lnTo>
                <a:lnTo>
                  <a:pt x="2000" y="856"/>
                </a:lnTo>
                <a:lnTo>
                  <a:pt x="2038" y="858"/>
                </a:lnTo>
                <a:lnTo>
                  <a:pt x="2076" y="851"/>
                </a:lnTo>
                <a:lnTo>
                  <a:pt x="2113" y="838"/>
                </a:lnTo>
                <a:lnTo>
                  <a:pt x="2147" y="822"/>
                </a:lnTo>
                <a:lnTo>
                  <a:pt x="2180" y="802"/>
                </a:lnTo>
                <a:lnTo>
                  <a:pt x="2211" y="782"/>
                </a:lnTo>
                <a:lnTo>
                  <a:pt x="2240" y="764"/>
                </a:lnTo>
                <a:lnTo>
                  <a:pt x="2265" y="747"/>
                </a:lnTo>
                <a:lnTo>
                  <a:pt x="2320" y="722"/>
                </a:lnTo>
                <a:lnTo>
                  <a:pt x="2384" y="696"/>
                </a:lnTo>
                <a:lnTo>
                  <a:pt x="2454" y="673"/>
                </a:lnTo>
                <a:lnTo>
                  <a:pt x="2531" y="653"/>
                </a:lnTo>
                <a:lnTo>
                  <a:pt x="2609" y="640"/>
                </a:lnTo>
                <a:lnTo>
                  <a:pt x="2693" y="633"/>
                </a:lnTo>
                <a:lnTo>
                  <a:pt x="2774" y="636"/>
                </a:lnTo>
                <a:lnTo>
                  <a:pt x="2856" y="649"/>
                </a:lnTo>
                <a:lnTo>
                  <a:pt x="2954" y="674"/>
                </a:lnTo>
                <a:lnTo>
                  <a:pt x="3047" y="709"/>
                </a:lnTo>
                <a:lnTo>
                  <a:pt x="3136" y="751"/>
                </a:lnTo>
                <a:lnTo>
                  <a:pt x="3220" y="800"/>
                </a:lnTo>
                <a:lnTo>
                  <a:pt x="3298" y="856"/>
                </a:lnTo>
                <a:lnTo>
                  <a:pt x="3373" y="918"/>
                </a:lnTo>
                <a:lnTo>
                  <a:pt x="3440" y="985"/>
                </a:lnTo>
                <a:lnTo>
                  <a:pt x="3502" y="1056"/>
                </a:lnTo>
                <a:lnTo>
                  <a:pt x="3556" y="1133"/>
                </a:lnTo>
                <a:lnTo>
                  <a:pt x="3604" y="1213"/>
                </a:lnTo>
                <a:lnTo>
                  <a:pt x="3645" y="1296"/>
                </a:lnTo>
                <a:lnTo>
                  <a:pt x="3678" y="1384"/>
                </a:lnTo>
                <a:lnTo>
                  <a:pt x="3704" y="1473"/>
                </a:lnTo>
                <a:lnTo>
                  <a:pt x="3724" y="1567"/>
                </a:lnTo>
                <a:lnTo>
                  <a:pt x="3744" y="1665"/>
                </a:lnTo>
                <a:lnTo>
                  <a:pt x="3762" y="1769"/>
                </a:lnTo>
                <a:lnTo>
                  <a:pt x="3776" y="1871"/>
                </a:lnTo>
                <a:lnTo>
                  <a:pt x="3784" y="1974"/>
                </a:lnTo>
                <a:lnTo>
                  <a:pt x="3785" y="2078"/>
                </a:lnTo>
                <a:lnTo>
                  <a:pt x="3780" y="2182"/>
                </a:lnTo>
                <a:lnTo>
                  <a:pt x="3771" y="2284"/>
                </a:lnTo>
                <a:lnTo>
                  <a:pt x="3756" y="2380"/>
                </a:lnTo>
                <a:lnTo>
                  <a:pt x="3736" y="2473"/>
                </a:lnTo>
                <a:lnTo>
                  <a:pt x="3713" y="2560"/>
                </a:lnTo>
                <a:lnTo>
                  <a:pt x="3674" y="2671"/>
                </a:lnTo>
                <a:lnTo>
                  <a:pt x="3631" y="2774"/>
                </a:lnTo>
                <a:lnTo>
                  <a:pt x="3582" y="2873"/>
                </a:lnTo>
                <a:lnTo>
                  <a:pt x="3527" y="2964"/>
                </a:lnTo>
                <a:lnTo>
                  <a:pt x="3467" y="3049"/>
                </a:lnTo>
                <a:lnTo>
                  <a:pt x="3404" y="3129"/>
                </a:lnTo>
                <a:lnTo>
                  <a:pt x="3338" y="3204"/>
                </a:lnTo>
                <a:lnTo>
                  <a:pt x="3269" y="3271"/>
                </a:lnTo>
                <a:lnTo>
                  <a:pt x="3198" y="3334"/>
                </a:lnTo>
                <a:lnTo>
                  <a:pt x="3124" y="3393"/>
                </a:lnTo>
                <a:lnTo>
                  <a:pt x="3049" y="3445"/>
                </a:lnTo>
                <a:lnTo>
                  <a:pt x="2974" y="3493"/>
                </a:lnTo>
                <a:lnTo>
                  <a:pt x="2900" y="3536"/>
                </a:lnTo>
                <a:lnTo>
                  <a:pt x="2825" y="3576"/>
                </a:lnTo>
                <a:lnTo>
                  <a:pt x="2751" y="3611"/>
                </a:lnTo>
                <a:lnTo>
                  <a:pt x="2680" y="3640"/>
                </a:lnTo>
                <a:lnTo>
                  <a:pt x="2609" y="3667"/>
                </a:lnTo>
                <a:lnTo>
                  <a:pt x="2542" y="3689"/>
                </a:lnTo>
                <a:lnTo>
                  <a:pt x="2476" y="3709"/>
                </a:lnTo>
                <a:lnTo>
                  <a:pt x="2391" y="3727"/>
                </a:lnTo>
                <a:lnTo>
                  <a:pt x="2300" y="3738"/>
                </a:lnTo>
                <a:lnTo>
                  <a:pt x="2209" y="3742"/>
                </a:lnTo>
                <a:lnTo>
                  <a:pt x="2116" y="3740"/>
                </a:lnTo>
                <a:lnTo>
                  <a:pt x="2025" y="3733"/>
                </a:lnTo>
                <a:lnTo>
                  <a:pt x="1933" y="3720"/>
                </a:lnTo>
                <a:lnTo>
                  <a:pt x="1845" y="3704"/>
                </a:lnTo>
                <a:lnTo>
                  <a:pt x="1760" y="3682"/>
                </a:lnTo>
                <a:lnTo>
                  <a:pt x="1678" y="3660"/>
                </a:lnTo>
                <a:lnTo>
                  <a:pt x="1602" y="3634"/>
                </a:lnTo>
                <a:lnTo>
                  <a:pt x="1533" y="3607"/>
                </a:lnTo>
                <a:lnTo>
                  <a:pt x="1438" y="3565"/>
                </a:lnTo>
                <a:lnTo>
                  <a:pt x="1347" y="3518"/>
                </a:lnTo>
                <a:lnTo>
                  <a:pt x="1262" y="3469"/>
                </a:lnTo>
                <a:lnTo>
                  <a:pt x="1176" y="3416"/>
                </a:lnTo>
                <a:lnTo>
                  <a:pt x="1093" y="3364"/>
                </a:lnTo>
                <a:lnTo>
                  <a:pt x="1005" y="3309"/>
                </a:lnTo>
                <a:lnTo>
                  <a:pt x="913" y="3256"/>
                </a:lnTo>
                <a:lnTo>
                  <a:pt x="898" y="3247"/>
                </a:lnTo>
                <a:lnTo>
                  <a:pt x="880" y="3236"/>
                </a:lnTo>
                <a:lnTo>
                  <a:pt x="862" y="3225"/>
                </a:lnTo>
                <a:lnTo>
                  <a:pt x="842" y="3214"/>
                </a:lnTo>
                <a:lnTo>
                  <a:pt x="820" y="3204"/>
                </a:lnTo>
                <a:lnTo>
                  <a:pt x="798" y="3193"/>
                </a:lnTo>
                <a:lnTo>
                  <a:pt x="776" y="3184"/>
                </a:lnTo>
                <a:lnTo>
                  <a:pt x="753" y="3174"/>
                </a:lnTo>
                <a:lnTo>
                  <a:pt x="729" y="3167"/>
                </a:lnTo>
                <a:lnTo>
                  <a:pt x="705" y="3164"/>
                </a:lnTo>
                <a:lnTo>
                  <a:pt x="682" y="3162"/>
                </a:lnTo>
                <a:lnTo>
                  <a:pt x="658" y="3164"/>
                </a:lnTo>
                <a:lnTo>
                  <a:pt x="636" y="3169"/>
                </a:lnTo>
                <a:lnTo>
                  <a:pt x="613" y="3178"/>
                </a:lnTo>
                <a:lnTo>
                  <a:pt x="591" y="3193"/>
                </a:lnTo>
                <a:lnTo>
                  <a:pt x="571" y="3213"/>
                </a:lnTo>
                <a:lnTo>
                  <a:pt x="553" y="3236"/>
                </a:lnTo>
                <a:lnTo>
                  <a:pt x="534" y="3267"/>
                </a:lnTo>
                <a:lnTo>
                  <a:pt x="518" y="3304"/>
                </a:lnTo>
                <a:lnTo>
                  <a:pt x="504" y="3347"/>
                </a:lnTo>
                <a:lnTo>
                  <a:pt x="491" y="3396"/>
                </a:lnTo>
                <a:lnTo>
                  <a:pt x="482" y="3454"/>
                </a:lnTo>
                <a:lnTo>
                  <a:pt x="473" y="3522"/>
                </a:lnTo>
                <a:lnTo>
                  <a:pt x="467" y="3596"/>
                </a:lnTo>
                <a:lnTo>
                  <a:pt x="465" y="3680"/>
                </a:lnTo>
                <a:lnTo>
                  <a:pt x="465" y="3773"/>
                </a:lnTo>
                <a:lnTo>
                  <a:pt x="469" y="3876"/>
                </a:lnTo>
                <a:lnTo>
                  <a:pt x="382" y="3873"/>
                </a:lnTo>
                <a:lnTo>
                  <a:pt x="291" y="3865"/>
                </a:lnTo>
                <a:lnTo>
                  <a:pt x="200" y="3862"/>
                </a:lnTo>
                <a:lnTo>
                  <a:pt x="107" y="3862"/>
                </a:lnTo>
                <a:lnTo>
                  <a:pt x="16" y="3869"/>
                </a:lnTo>
                <a:lnTo>
                  <a:pt x="16" y="3840"/>
                </a:lnTo>
                <a:lnTo>
                  <a:pt x="11" y="3793"/>
                </a:lnTo>
                <a:lnTo>
                  <a:pt x="5" y="3740"/>
                </a:lnTo>
                <a:lnTo>
                  <a:pt x="2" y="3682"/>
                </a:lnTo>
                <a:lnTo>
                  <a:pt x="0" y="3618"/>
                </a:lnTo>
                <a:lnTo>
                  <a:pt x="0" y="3553"/>
                </a:lnTo>
                <a:lnTo>
                  <a:pt x="4" y="3484"/>
                </a:lnTo>
                <a:lnTo>
                  <a:pt x="9" y="3413"/>
                </a:lnTo>
                <a:lnTo>
                  <a:pt x="16" y="3342"/>
                </a:lnTo>
                <a:lnTo>
                  <a:pt x="29" y="3269"/>
                </a:lnTo>
                <a:lnTo>
                  <a:pt x="44" y="3196"/>
                </a:lnTo>
                <a:lnTo>
                  <a:pt x="64" y="3125"/>
                </a:lnTo>
                <a:lnTo>
                  <a:pt x="85" y="3056"/>
                </a:lnTo>
                <a:lnTo>
                  <a:pt x="113" y="2989"/>
                </a:lnTo>
                <a:lnTo>
                  <a:pt x="145" y="2925"/>
                </a:lnTo>
                <a:lnTo>
                  <a:pt x="182" y="2867"/>
                </a:lnTo>
                <a:lnTo>
                  <a:pt x="224" y="2813"/>
                </a:lnTo>
                <a:lnTo>
                  <a:pt x="271" y="2765"/>
                </a:lnTo>
                <a:lnTo>
                  <a:pt x="324" y="2724"/>
                </a:lnTo>
                <a:lnTo>
                  <a:pt x="382" y="2689"/>
                </a:lnTo>
                <a:lnTo>
                  <a:pt x="429" y="2667"/>
                </a:lnTo>
                <a:lnTo>
                  <a:pt x="474" y="2654"/>
                </a:lnTo>
                <a:lnTo>
                  <a:pt x="516" y="2649"/>
                </a:lnTo>
                <a:lnTo>
                  <a:pt x="556" y="2647"/>
                </a:lnTo>
                <a:lnTo>
                  <a:pt x="594" y="2653"/>
                </a:lnTo>
                <a:lnTo>
                  <a:pt x="633" y="2662"/>
                </a:lnTo>
                <a:lnTo>
                  <a:pt x="673" y="2673"/>
                </a:lnTo>
                <a:lnTo>
                  <a:pt x="714" y="2684"/>
                </a:lnTo>
                <a:lnTo>
                  <a:pt x="758" y="2698"/>
                </a:lnTo>
                <a:lnTo>
                  <a:pt x="805" y="2709"/>
                </a:lnTo>
                <a:lnTo>
                  <a:pt x="856" y="2720"/>
                </a:lnTo>
                <a:lnTo>
                  <a:pt x="971" y="2734"/>
                </a:lnTo>
                <a:lnTo>
                  <a:pt x="1082" y="2738"/>
                </a:lnTo>
                <a:lnTo>
                  <a:pt x="1189" y="2733"/>
                </a:lnTo>
                <a:lnTo>
                  <a:pt x="1291" y="2718"/>
                </a:lnTo>
                <a:lnTo>
                  <a:pt x="1387" y="2694"/>
                </a:lnTo>
                <a:lnTo>
                  <a:pt x="1478" y="2664"/>
                </a:lnTo>
                <a:lnTo>
                  <a:pt x="1562" y="2625"/>
                </a:lnTo>
                <a:lnTo>
                  <a:pt x="1640" y="2580"/>
                </a:lnTo>
                <a:lnTo>
                  <a:pt x="1711" y="2527"/>
                </a:lnTo>
                <a:lnTo>
                  <a:pt x="1773" y="2471"/>
                </a:lnTo>
                <a:lnTo>
                  <a:pt x="1827" y="2409"/>
                </a:lnTo>
                <a:lnTo>
                  <a:pt x="1873" y="2342"/>
                </a:lnTo>
                <a:lnTo>
                  <a:pt x="1909" y="2273"/>
                </a:lnTo>
                <a:lnTo>
                  <a:pt x="1931" y="2213"/>
                </a:lnTo>
                <a:lnTo>
                  <a:pt x="1947" y="2149"/>
                </a:lnTo>
                <a:lnTo>
                  <a:pt x="1962" y="2084"/>
                </a:lnTo>
                <a:lnTo>
                  <a:pt x="1973" y="1993"/>
                </a:lnTo>
                <a:lnTo>
                  <a:pt x="1971" y="1904"/>
                </a:lnTo>
                <a:lnTo>
                  <a:pt x="1962" y="1818"/>
                </a:lnTo>
                <a:lnTo>
                  <a:pt x="1942" y="1736"/>
                </a:lnTo>
                <a:lnTo>
                  <a:pt x="1916" y="1658"/>
                </a:lnTo>
                <a:lnTo>
                  <a:pt x="1884" y="1585"/>
                </a:lnTo>
                <a:lnTo>
                  <a:pt x="1845" y="1518"/>
                </a:lnTo>
                <a:lnTo>
                  <a:pt x="1804" y="1458"/>
                </a:lnTo>
                <a:lnTo>
                  <a:pt x="1760" y="1404"/>
                </a:lnTo>
                <a:lnTo>
                  <a:pt x="1714" y="1356"/>
                </a:lnTo>
                <a:lnTo>
                  <a:pt x="1669" y="1316"/>
                </a:lnTo>
                <a:lnTo>
                  <a:pt x="1618" y="1278"/>
                </a:lnTo>
                <a:lnTo>
                  <a:pt x="1564" y="1238"/>
                </a:lnTo>
                <a:lnTo>
                  <a:pt x="1513" y="1198"/>
                </a:lnTo>
                <a:lnTo>
                  <a:pt x="1464" y="1156"/>
                </a:lnTo>
                <a:lnTo>
                  <a:pt x="1422" y="1107"/>
                </a:lnTo>
                <a:lnTo>
                  <a:pt x="1387" y="1056"/>
                </a:lnTo>
                <a:lnTo>
                  <a:pt x="1358" y="1000"/>
                </a:lnTo>
                <a:lnTo>
                  <a:pt x="1334" y="938"/>
                </a:lnTo>
                <a:lnTo>
                  <a:pt x="1316" y="874"/>
                </a:lnTo>
                <a:lnTo>
                  <a:pt x="1300" y="807"/>
                </a:lnTo>
                <a:lnTo>
                  <a:pt x="1285" y="736"/>
                </a:lnTo>
                <a:lnTo>
                  <a:pt x="1273" y="664"/>
                </a:lnTo>
                <a:lnTo>
                  <a:pt x="1262" y="589"/>
                </a:lnTo>
                <a:lnTo>
                  <a:pt x="1260" y="585"/>
                </a:lnTo>
                <a:lnTo>
                  <a:pt x="1258" y="574"/>
                </a:lnTo>
                <a:lnTo>
                  <a:pt x="1256" y="553"/>
                </a:lnTo>
                <a:lnTo>
                  <a:pt x="1253" y="522"/>
                </a:lnTo>
                <a:lnTo>
                  <a:pt x="1251" y="485"/>
                </a:lnTo>
                <a:lnTo>
                  <a:pt x="1247" y="442"/>
                </a:lnTo>
                <a:lnTo>
                  <a:pt x="1244" y="394"/>
                </a:lnTo>
                <a:lnTo>
                  <a:pt x="1240" y="345"/>
                </a:lnTo>
                <a:lnTo>
                  <a:pt x="1236" y="293"/>
                </a:lnTo>
                <a:lnTo>
                  <a:pt x="1234" y="238"/>
                </a:lnTo>
                <a:lnTo>
                  <a:pt x="1234" y="185"/>
                </a:lnTo>
                <a:lnTo>
                  <a:pt x="1234" y="134"/>
                </a:lnTo>
                <a:lnTo>
                  <a:pt x="1236" y="85"/>
                </a:lnTo>
                <a:lnTo>
                  <a:pt x="1240" y="40"/>
                </a:lnTo>
                <a:lnTo>
                  <a:pt x="1245"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ko-KR" altLang="en-US" sz="2701"/>
          </a:p>
        </p:txBody>
      </p:sp>
      <p:sp>
        <p:nvSpPr>
          <p:cNvPr id="68" name="TextBox 67">
            <a:extLst>
              <a:ext uri="{FF2B5EF4-FFF2-40B4-BE49-F238E27FC236}">
                <a16:creationId xmlns:a16="http://schemas.microsoft.com/office/drawing/2014/main" id="{BEBD0D5F-378D-8AD7-1417-F7CCBCB3D318}"/>
              </a:ext>
            </a:extLst>
          </p:cNvPr>
          <p:cNvSpPr txBox="1"/>
          <p:nvPr/>
        </p:nvSpPr>
        <p:spPr>
          <a:xfrm>
            <a:off x="4129128" y="943951"/>
            <a:ext cx="7450226" cy="5940088"/>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US" sz="2000" b="0" i="0" u="none" strike="noStrike" dirty="0">
                <a:solidFill>
                  <a:srgbClr val="000000"/>
                </a:solidFill>
                <a:effectLst/>
                <a:latin typeface="Times New Roman" panose="02020603050405020304" pitchFamily="18" charset="0"/>
              </a:rPr>
              <a:t>DNA sequencing explores the sequence of the four  different chemicals which are commonly called as bases. These bases combined together to form a DNA molecule. It’s  a nucleotide made of four kinds of nitrogen bases Thymine(T), Adenine(A), Cytosine(C), Guanine(G) in a strand of DNA. </a:t>
            </a:r>
          </a:p>
          <a:p>
            <a:pPr marL="285750" indent="-285750" algn="just">
              <a:lnSpc>
                <a:spcPct val="150000"/>
              </a:lnSpc>
              <a:buFont typeface="Arial" panose="020B0604020202020204" pitchFamily="34" charset="0"/>
              <a:buChar char="•"/>
            </a:pPr>
            <a:r>
              <a:rPr lang="en-US" sz="2000" spc="15" dirty="0">
                <a:effectLst/>
                <a:latin typeface="Times New Roman" panose="02020603050405020304" pitchFamily="18" charset="0"/>
                <a:ea typeface="Times New Roman" panose="02020603050405020304" pitchFamily="18" charset="0"/>
              </a:rPr>
              <a:t>T</a:t>
            </a:r>
            <a:r>
              <a:rPr lang="en-US" sz="2000" spc="-5" dirty="0">
                <a:effectLst/>
                <a:latin typeface="Times New Roman" panose="02020603050405020304" pitchFamily="18" charset="0"/>
                <a:ea typeface="Times New Roman" panose="02020603050405020304" pitchFamily="18" charset="0"/>
              </a:rPr>
              <a:t>h</a:t>
            </a:r>
            <a:r>
              <a:rPr lang="en-US" sz="2000" dirty="0">
                <a:effectLst/>
                <a:latin typeface="Times New Roman" panose="02020603050405020304" pitchFamily="18" charset="0"/>
                <a:ea typeface="Times New Roman" panose="02020603050405020304" pitchFamily="18" charset="0"/>
              </a:rPr>
              <a:t>e</a:t>
            </a:r>
            <a:r>
              <a:rPr lang="en-US" sz="2000" spc="10" dirty="0">
                <a:effectLst/>
                <a:latin typeface="Times New Roman" panose="02020603050405020304" pitchFamily="18" charset="0"/>
                <a:ea typeface="Times New Roman" panose="02020603050405020304" pitchFamily="18" charset="0"/>
              </a:rPr>
              <a:t> </a:t>
            </a:r>
            <a:r>
              <a:rPr lang="en-US" sz="2000" spc="5" dirty="0">
                <a:latin typeface="Times New Roman" panose="02020603050405020304" pitchFamily="18" charset="0"/>
                <a:ea typeface="Times New Roman" panose="02020603050405020304" pitchFamily="18" charset="0"/>
              </a:rPr>
              <a:t>classification</a:t>
            </a:r>
            <a:r>
              <a:rPr lang="en-US" sz="2000" spc="-5" dirty="0">
                <a:effectLst/>
                <a:latin typeface="Times New Roman" panose="02020603050405020304" pitchFamily="18" charset="0"/>
                <a:ea typeface="Times New Roman" panose="02020603050405020304" pitchFamily="18" charset="0"/>
              </a:rPr>
              <a:t> </a:t>
            </a:r>
            <a:r>
              <a:rPr lang="en-US" sz="2000" spc="5" dirty="0">
                <a:effectLst/>
                <a:latin typeface="Times New Roman" panose="02020603050405020304" pitchFamily="18" charset="0"/>
                <a:ea typeface="Times New Roman" panose="02020603050405020304" pitchFamily="18" charset="0"/>
              </a:rPr>
              <a:t>o</a:t>
            </a:r>
            <a:r>
              <a:rPr lang="en-US" sz="2000" dirty="0">
                <a:effectLst/>
                <a:latin typeface="Times New Roman" panose="02020603050405020304" pitchFamily="18" charset="0"/>
                <a:ea typeface="Times New Roman" panose="02020603050405020304" pitchFamily="18" charset="0"/>
              </a:rPr>
              <a:t>f </a:t>
            </a:r>
            <a:r>
              <a:rPr lang="en-US" sz="2000" spc="5" dirty="0">
                <a:latin typeface="Times New Roman" panose="02020603050405020304" pitchFamily="18" charset="0"/>
                <a:ea typeface="Times New Roman" panose="02020603050405020304" pitchFamily="18" charset="0"/>
              </a:rPr>
              <a:t>DNA</a:t>
            </a:r>
            <a:r>
              <a:rPr lang="en-US" sz="2000" spc="10" dirty="0">
                <a:effectLst/>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is</a:t>
            </a:r>
            <a:r>
              <a:rPr lang="en-US" sz="2000" spc="35" dirty="0">
                <a:effectLst/>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a</a:t>
            </a:r>
            <a:r>
              <a:rPr lang="en-US" sz="2000" spc="40" dirty="0">
                <a:effectLst/>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c</a:t>
            </a:r>
            <a:r>
              <a:rPr lang="en-US" sz="2000" spc="5" dirty="0">
                <a:effectLst/>
                <a:latin typeface="Times New Roman" panose="02020603050405020304" pitchFamily="18" charset="0"/>
                <a:ea typeface="Times New Roman" panose="02020603050405020304" pitchFamily="18" charset="0"/>
              </a:rPr>
              <a:t>o</a:t>
            </a:r>
            <a:r>
              <a:rPr lang="en-US" sz="2000" spc="-20" dirty="0">
                <a:effectLst/>
                <a:latin typeface="Times New Roman" panose="02020603050405020304" pitchFamily="18" charset="0"/>
                <a:ea typeface="Times New Roman" panose="02020603050405020304" pitchFamily="18" charset="0"/>
              </a:rPr>
              <a:t>m</a:t>
            </a:r>
            <a:r>
              <a:rPr lang="en-US" sz="2000" spc="5" dirty="0">
                <a:effectLst/>
                <a:latin typeface="Times New Roman" panose="02020603050405020304" pitchFamily="18" charset="0"/>
                <a:ea typeface="Times New Roman" panose="02020603050405020304" pitchFamily="18" charset="0"/>
              </a:rPr>
              <a:t>p</a:t>
            </a:r>
            <a:r>
              <a:rPr lang="en-US" sz="2000" dirty="0">
                <a:effectLst/>
                <a:latin typeface="Times New Roman" panose="02020603050405020304" pitchFamily="18" charset="0"/>
                <a:ea typeface="Times New Roman" panose="02020603050405020304" pitchFamily="18" charset="0"/>
              </a:rPr>
              <a:t>l</a:t>
            </a:r>
            <a:r>
              <a:rPr lang="en-US" sz="2000" spc="10" dirty="0">
                <a:effectLst/>
                <a:latin typeface="Times New Roman" panose="02020603050405020304" pitchFamily="18" charset="0"/>
                <a:ea typeface="Times New Roman" panose="02020603050405020304" pitchFamily="18" charset="0"/>
              </a:rPr>
              <a:t>e</a:t>
            </a:r>
            <a:r>
              <a:rPr lang="en-US" sz="2000" dirty="0">
                <a:effectLst/>
                <a:latin typeface="Times New Roman" panose="02020603050405020304" pitchFamily="18" charset="0"/>
                <a:ea typeface="Times New Roman" panose="02020603050405020304" pitchFamily="18" charset="0"/>
              </a:rPr>
              <a:t>x</a:t>
            </a:r>
            <a:r>
              <a:rPr lang="en-US" sz="2000" spc="5" dirty="0">
                <a:effectLst/>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ta</a:t>
            </a:r>
            <a:r>
              <a:rPr lang="en-US" sz="2000" spc="10" dirty="0">
                <a:effectLst/>
                <a:latin typeface="Times New Roman" panose="02020603050405020304" pitchFamily="18" charset="0"/>
                <a:ea typeface="Times New Roman" panose="02020603050405020304" pitchFamily="18" charset="0"/>
              </a:rPr>
              <a:t>s</a:t>
            </a:r>
            <a:r>
              <a:rPr lang="en-US" sz="2000" dirty="0">
                <a:effectLst/>
                <a:latin typeface="Times New Roman" panose="02020603050405020304" pitchFamily="18" charset="0"/>
                <a:ea typeface="Times New Roman" panose="02020603050405020304" pitchFamily="18" charset="0"/>
              </a:rPr>
              <a:t>k</a:t>
            </a:r>
            <a:r>
              <a:rPr lang="en-US" sz="2000" spc="25" dirty="0">
                <a:effectLst/>
                <a:latin typeface="Times New Roman" panose="02020603050405020304" pitchFamily="18" charset="0"/>
                <a:ea typeface="Times New Roman" panose="02020603050405020304" pitchFamily="18" charset="0"/>
              </a:rPr>
              <a:t> </a:t>
            </a:r>
            <a:r>
              <a:rPr lang="en-US" sz="2000" spc="5" dirty="0">
                <a:effectLst/>
                <a:latin typeface="Times New Roman" panose="02020603050405020304" pitchFamily="18" charset="0"/>
                <a:ea typeface="Times New Roman" panose="02020603050405020304" pitchFamily="18" charset="0"/>
              </a:rPr>
              <a:t>b</a:t>
            </a:r>
            <a:r>
              <a:rPr lang="en-US" sz="2000" dirty="0">
                <a:effectLst/>
                <a:latin typeface="Times New Roman" panose="02020603050405020304" pitchFamily="18" charset="0"/>
                <a:ea typeface="Times New Roman" panose="02020603050405020304" pitchFamily="18" charset="0"/>
              </a:rPr>
              <a:t>e</a:t>
            </a:r>
            <a:r>
              <a:rPr lang="en-US" sz="2000" spc="5" dirty="0">
                <a:effectLst/>
                <a:latin typeface="Times New Roman" panose="02020603050405020304" pitchFamily="18" charset="0"/>
                <a:ea typeface="Times New Roman" panose="02020603050405020304" pitchFamily="18" charset="0"/>
              </a:rPr>
              <a:t>c</a:t>
            </a:r>
            <a:r>
              <a:rPr lang="en-US" sz="2000" dirty="0">
                <a:effectLst/>
                <a:latin typeface="Times New Roman" panose="02020603050405020304" pitchFamily="18" charset="0"/>
                <a:ea typeface="Times New Roman" panose="02020603050405020304" pitchFamily="18" charset="0"/>
              </a:rPr>
              <a:t>a</a:t>
            </a:r>
            <a:r>
              <a:rPr lang="en-US" sz="2000" spc="-5" dirty="0">
                <a:effectLst/>
                <a:latin typeface="Times New Roman" panose="02020603050405020304" pitchFamily="18" charset="0"/>
                <a:ea typeface="Times New Roman" panose="02020603050405020304" pitchFamily="18" charset="0"/>
              </a:rPr>
              <a:t>us</a:t>
            </a:r>
            <a:r>
              <a:rPr lang="en-US" sz="2000" dirty="0">
                <a:effectLst/>
                <a:latin typeface="Times New Roman" panose="02020603050405020304" pitchFamily="18" charset="0"/>
                <a:ea typeface="Times New Roman" panose="02020603050405020304" pitchFamily="18" charset="0"/>
              </a:rPr>
              <a:t>e</a:t>
            </a:r>
            <a:r>
              <a:rPr lang="en-US" sz="2000" spc="15" dirty="0">
                <a:effectLst/>
                <a:latin typeface="Times New Roman" panose="02020603050405020304" pitchFamily="18" charset="0"/>
                <a:ea typeface="Times New Roman" panose="02020603050405020304" pitchFamily="18" charset="0"/>
              </a:rPr>
              <a:t> </a:t>
            </a:r>
            <a:r>
              <a:rPr lang="en-US" sz="2000" spc="10" dirty="0">
                <a:effectLst/>
                <a:latin typeface="Times New Roman" panose="02020603050405020304" pitchFamily="18" charset="0"/>
                <a:ea typeface="Times New Roman" panose="02020603050405020304" pitchFamily="18" charset="0"/>
              </a:rPr>
              <a:t>t</a:t>
            </a:r>
            <a:r>
              <a:rPr lang="en-US" sz="2000" spc="-5" dirty="0">
                <a:effectLst/>
                <a:latin typeface="Times New Roman" panose="02020603050405020304" pitchFamily="18" charset="0"/>
                <a:ea typeface="Times New Roman" panose="02020603050405020304" pitchFamily="18" charset="0"/>
              </a:rPr>
              <a:t>h</a:t>
            </a:r>
            <a:r>
              <a:rPr lang="en-US" sz="2000" dirty="0">
                <a:effectLst/>
                <a:latin typeface="Times New Roman" panose="02020603050405020304" pitchFamily="18" charset="0"/>
                <a:ea typeface="Times New Roman" panose="02020603050405020304" pitchFamily="18" charset="0"/>
              </a:rPr>
              <a:t>e</a:t>
            </a:r>
            <a:r>
              <a:rPr lang="en-US" sz="2000" spc="50" dirty="0">
                <a:effectLst/>
                <a:latin typeface="Times New Roman" panose="02020603050405020304" pitchFamily="18" charset="0"/>
                <a:ea typeface="Times New Roman" panose="02020603050405020304" pitchFamily="18" charset="0"/>
              </a:rPr>
              <a:t> </a:t>
            </a:r>
            <a:r>
              <a:rPr lang="en-US" sz="2000" spc="-20" dirty="0">
                <a:effectLst/>
                <a:latin typeface="Times New Roman" panose="02020603050405020304" pitchFamily="18" charset="0"/>
                <a:ea typeface="Times New Roman" panose="02020603050405020304" pitchFamily="18" charset="0"/>
              </a:rPr>
              <a:t>m</a:t>
            </a:r>
            <a:r>
              <a:rPr lang="en-US" sz="2000" dirty="0">
                <a:effectLst/>
                <a:latin typeface="Times New Roman" panose="02020603050405020304" pitchFamily="18" charset="0"/>
                <a:ea typeface="Times New Roman" panose="02020603050405020304" pitchFamily="18" charset="0"/>
              </a:rPr>
              <a:t>e</a:t>
            </a:r>
            <a:r>
              <a:rPr lang="en-US" sz="2000" spc="5" dirty="0">
                <a:effectLst/>
                <a:latin typeface="Times New Roman" panose="02020603050405020304" pitchFamily="18" charset="0"/>
                <a:ea typeface="Times New Roman" panose="02020603050405020304" pitchFamily="18" charset="0"/>
              </a:rPr>
              <a:t>d</a:t>
            </a:r>
            <a:r>
              <a:rPr lang="en-US" sz="2000" dirty="0">
                <a:effectLst/>
                <a:latin typeface="Times New Roman" panose="02020603050405020304" pitchFamily="18" charset="0"/>
                <a:ea typeface="Times New Roman" panose="02020603050405020304" pitchFamily="18" charset="0"/>
              </a:rPr>
              <a:t>ical</a:t>
            </a:r>
            <a:r>
              <a:rPr lang="en-US" sz="2000" spc="15" dirty="0">
                <a:effectLst/>
                <a:latin typeface="Times New Roman" panose="02020603050405020304" pitchFamily="18" charset="0"/>
                <a:ea typeface="Times New Roman" panose="02020603050405020304" pitchFamily="18" charset="0"/>
              </a:rPr>
              <a:t> </a:t>
            </a:r>
            <a:r>
              <a:rPr lang="en-US" sz="2000" spc="5" dirty="0">
                <a:effectLst/>
                <a:latin typeface="Times New Roman" panose="02020603050405020304" pitchFamily="18" charset="0"/>
                <a:ea typeface="Times New Roman" panose="02020603050405020304" pitchFamily="18" charset="0"/>
              </a:rPr>
              <a:t>pr</a:t>
            </a:r>
            <a:r>
              <a:rPr lang="en-US" sz="2000" dirty="0">
                <a:effectLst/>
                <a:latin typeface="Times New Roman" panose="02020603050405020304" pitchFamily="18" charset="0"/>
                <a:ea typeface="Times New Roman" panose="02020603050405020304" pitchFamily="18" charset="0"/>
              </a:rPr>
              <a:t>e</a:t>
            </a:r>
            <a:r>
              <a:rPr lang="en-US" sz="2000" spc="5" dirty="0">
                <a:effectLst/>
                <a:latin typeface="Times New Roman" panose="02020603050405020304" pitchFamily="18" charset="0"/>
                <a:ea typeface="Times New Roman" panose="02020603050405020304" pitchFamily="18" charset="0"/>
              </a:rPr>
              <a:t>d</a:t>
            </a:r>
            <a:r>
              <a:rPr lang="en-US" sz="2000" dirty="0">
                <a:effectLst/>
                <a:latin typeface="Times New Roman" panose="02020603050405020304" pitchFamily="18" charset="0"/>
                <a:ea typeface="Times New Roman" panose="02020603050405020304" pitchFamily="18" charset="0"/>
              </a:rPr>
              <a:t>ict</a:t>
            </a:r>
            <a:r>
              <a:rPr lang="en-US" sz="2000" spc="5" dirty="0">
                <a:effectLst/>
                <a:latin typeface="Times New Roman" panose="02020603050405020304" pitchFamily="18" charset="0"/>
                <a:ea typeface="Times New Roman" panose="02020603050405020304" pitchFamily="18" charset="0"/>
              </a:rPr>
              <a:t>or</a:t>
            </a:r>
            <a:r>
              <a:rPr lang="en-US" sz="2000" dirty="0">
                <a:effectLst/>
                <a:latin typeface="Times New Roman" panose="02020603050405020304" pitchFamily="18" charset="0"/>
                <a:ea typeface="Times New Roman" panose="02020603050405020304" pitchFamily="18" charset="0"/>
              </a:rPr>
              <a:t>s a</a:t>
            </a:r>
            <a:r>
              <a:rPr lang="en-US" sz="2000" spc="5" dirty="0">
                <a:effectLst/>
                <a:latin typeface="Times New Roman" panose="02020603050405020304" pitchFamily="18" charset="0"/>
                <a:ea typeface="Times New Roman" panose="02020603050405020304" pitchFamily="18" charset="0"/>
              </a:rPr>
              <a:t>r</a:t>
            </a:r>
            <a:r>
              <a:rPr lang="en-US" sz="2000" dirty="0">
                <a:effectLst/>
                <a:latin typeface="Times New Roman" panose="02020603050405020304" pitchFamily="18" charset="0"/>
                <a:ea typeface="Times New Roman" panose="02020603050405020304" pitchFamily="18" charset="0"/>
              </a:rPr>
              <a:t>e </a:t>
            </a:r>
            <a:r>
              <a:rPr lang="en-US" sz="2000" spc="-5" dirty="0">
                <a:effectLst/>
                <a:latin typeface="Times New Roman" panose="02020603050405020304" pitchFamily="18" charset="0"/>
                <a:ea typeface="Times New Roman" panose="02020603050405020304" pitchFamily="18" charset="0"/>
              </a:rPr>
              <a:t>n</a:t>
            </a:r>
            <a:r>
              <a:rPr lang="en-US" sz="2000" spc="5" dirty="0">
                <a:effectLst/>
                <a:latin typeface="Times New Roman" panose="02020603050405020304" pitchFamily="18" charset="0"/>
                <a:ea typeface="Times New Roman" panose="02020603050405020304" pitchFamily="18" charset="0"/>
              </a:rPr>
              <a:t>o</a:t>
            </a:r>
            <a:r>
              <a:rPr lang="en-US" sz="2000" dirty="0">
                <a:effectLst/>
                <a:latin typeface="Times New Roman" panose="02020603050405020304" pitchFamily="18" charset="0"/>
                <a:ea typeface="Times New Roman" panose="02020603050405020304" pitchFamily="18" charset="0"/>
              </a:rPr>
              <a:t>t</a:t>
            </a:r>
            <a:r>
              <a:rPr lang="en-US" sz="2000" spc="40" dirty="0">
                <a:effectLst/>
                <a:latin typeface="Times New Roman" panose="02020603050405020304" pitchFamily="18" charset="0"/>
                <a:ea typeface="Times New Roman" panose="02020603050405020304" pitchFamily="18" charset="0"/>
              </a:rPr>
              <a:t> </a:t>
            </a:r>
            <a:r>
              <a:rPr lang="en-US" sz="2000" spc="-5" dirty="0">
                <a:effectLst/>
                <a:latin typeface="Times New Roman" panose="02020603050405020304" pitchFamily="18" charset="0"/>
                <a:ea typeface="Times New Roman" panose="02020603050405020304" pitchFamily="18" charset="0"/>
              </a:rPr>
              <a:t>un</a:t>
            </a:r>
            <a:r>
              <a:rPr lang="en-US" sz="2000" spc="10" dirty="0">
                <a:effectLst/>
                <a:latin typeface="Times New Roman" panose="02020603050405020304" pitchFamily="18" charset="0"/>
                <a:ea typeface="Times New Roman" panose="02020603050405020304" pitchFamily="18" charset="0"/>
              </a:rPr>
              <a:t>i</a:t>
            </a:r>
            <a:r>
              <a:rPr lang="en-US" sz="2000" spc="-10" dirty="0">
                <a:effectLst/>
                <a:latin typeface="Times New Roman" panose="02020603050405020304" pitchFamily="18" charset="0"/>
                <a:ea typeface="Times New Roman" panose="02020603050405020304" pitchFamily="18" charset="0"/>
              </a:rPr>
              <a:t>f</a:t>
            </a:r>
            <a:r>
              <a:rPr lang="en-US" sz="2000" spc="5" dirty="0">
                <a:effectLst/>
                <a:latin typeface="Times New Roman" panose="02020603050405020304" pitchFamily="18" charset="0"/>
                <a:ea typeface="Times New Roman" panose="02020603050405020304" pitchFamily="18" charset="0"/>
              </a:rPr>
              <a:t>o</a:t>
            </a:r>
            <a:r>
              <a:rPr lang="en-US" sz="2000" spc="15" dirty="0">
                <a:effectLst/>
                <a:latin typeface="Times New Roman" panose="02020603050405020304" pitchFamily="18" charset="0"/>
                <a:ea typeface="Times New Roman" panose="02020603050405020304" pitchFamily="18" charset="0"/>
              </a:rPr>
              <a:t>r</a:t>
            </a:r>
            <a:r>
              <a:rPr lang="en-US" sz="2000" spc="-5" dirty="0">
                <a:effectLst/>
                <a:latin typeface="Times New Roman" panose="02020603050405020304" pitchFamily="18" charset="0"/>
                <a:ea typeface="Times New Roman" panose="02020603050405020304" pitchFamily="18" charset="0"/>
              </a:rPr>
              <a:t>m</a:t>
            </a:r>
            <a:r>
              <a:rPr lang="en-US" sz="2000" spc="10" dirty="0">
                <a:effectLst/>
                <a:latin typeface="Times New Roman" panose="02020603050405020304" pitchFamily="18" charset="0"/>
                <a:ea typeface="Times New Roman" panose="02020603050405020304" pitchFamily="18" charset="0"/>
              </a:rPr>
              <a:t>l</a:t>
            </a:r>
            <a:r>
              <a:rPr lang="en-US" sz="2000" dirty="0">
                <a:effectLst/>
                <a:latin typeface="Times New Roman" panose="02020603050405020304" pitchFamily="18" charset="0"/>
                <a:ea typeface="Times New Roman" panose="02020603050405020304" pitchFamily="18" charset="0"/>
              </a:rPr>
              <a:t>y cla</a:t>
            </a:r>
            <a:r>
              <a:rPr lang="en-US" sz="2000" spc="10" dirty="0">
                <a:effectLst/>
                <a:latin typeface="Times New Roman" panose="02020603050405020304" pitchFamily="18" charset="0"/>
                <a:ea typeface="Times New Roman" panose="02020603050405020304" pitchFamily="18" charset="0"/>
              </a:rPr>
              <a:t>s</a:t>
            </a:r>
            <a:r>
              <a:rPr lang="en-US" sz="2000" spc="-5" dirty="0">
                <a:effectLst/>
                <a:latin typeface="Times New Roman" panose="02020603050405020304" pitchFamily="18" charset="0"/>
                <a:ea typeface="Times New Roman" panose="02020603050405020304" pitchFamily="18" charset="0"/>
              </a:rPr>
              <a:t>s</a:t>
            </a:r>
            <a:r>
              <a:rPr lang="en-US" sz="2000" spc="10" dirty="0">
                <a:effectLst/>
                <a:latin typeface="Times New Roman" panose="02020603050405020304" pitchFamily="18" charset="0"/>
                <a:ea typeface="Times New Roman" panose="02020603050405020304" pitchFamily="18" charset="0"/>
              </a:rPr>
              <a:t>i</a:t>
            </a:r>
            <a:r>
              <a:rPr lang="en-US" sz="2000" spc="-10" dirty="0">
                <a:effectLst/>
                <a:latin typeface="Times New Roman" panose="02020603050405020304" pitchFamily="18" charset="0"/>
                <a:ea typeface="Times New Roman" panose="02020603050405020304" pitchFamily="18" charset="0"/>
              </a:rPr>
              <a:t>f</a:t>
            </a:r>
            <a:r>
              <a:rPr lang="en-US" sz="2000" dirty="0">
                <a:effectLst/>
                <a:latin typeface="Times New Roman" panose="02020603050405020304" pitchFamily="18" charset="0"/>
                <a:ea typeface="Times New Roman" panose="02020603050405020304" pitchFamily="18" charset="0"/>
              </a:rPr>
              <a:t>ie</a:t>
            </a:r>
            <a:r>
              <a:rPr lang="en-US" sz="2000" spc="5" dirty="0">
                <a:effectLst/>
                <a:latin typeface="Times New Roman" panose="02020603050405020304" pitchFamily="18" charset="0"/>
                <a:ea typeface="Times New Roman" panose="02020603050405020304" pitchFamily="18" charset="0"/>
              </a:rPr>
              <a:t>d</a:t>
            </a:r>
            <a:r>
              <a:rPr lang="en-US" sz="2000" dirty="0">
                <a:effectLst/>
                <a:latin typeface="Times New Roman" panose="02020603050405020304" pitchFamily="18" charset="0"/>
                <a:ea typeface="Times New Roman" panose="02020603050405020304" pitchFamily="18" charset="0"/>
              </a:rPr>
              <a:t>.</a:t>
            </a:r>
            <a:r>
              <a:rPr lang="en-US" sz="2000" spc="10" dirty="0">
                <a:effectLst/>
                <a:latin typeface="Times New Roman" panose="02020603050405020304" pitchFamily="18" charset="0"/>
                <a:ea typeface="Times New Roman" panose="02020603050405020304" pitchFamily="18" charset="0"/>
              </a:rPr>
              <a:t> </a:t>
            </a:r>
          </a:p>
          <a:p>
            <a:pPr marL="285750" indent="-285750" algn="just">
              <a:lnSpc>
                <a:spcPct val="150000"/>
              </a:lnSpc>
              <a:buFont typeface="Arial" panose="020B0604020202020204" pitchFamily="34" charset="0"/>
              <a:buChar char="•"/>
            </a:pPr>
            <a:r>
              <a:rPr lang="en-US" sz="2000" dirty="0">
                <a:effectLst/>
                <a:latin typeface="Times New Roman" panose="02020603050405020304" pitchFamily="18" charset="0"/>
                <a:ea typeface="Times New Roman" panose="02020603050405020304" pitchFamily="18" charset="0"/>
              </a:rPr>
              <a:t>M</a:t>
            </a:r>
            <a:r>
              <a:rPr lang="en-US" sz="2000" spc="5" dirty="0">
                <a:effectLst/>
                <a:latin typeface="Times New Roman" panose="02020603050405020304" pitchFamily="18" charset="0"/>
                <a:ea typeface="Times New Roman" panose="02020603050405020304" pitchFamily="18" charset="0"/>
              </a:rPr>
              <a:t>a</a:t>
            </a:r>
            <a:r>
              <a:rPr lang="en-US" sz="2000" dirty="0">
                <a:effectLst/>
                <a:latin typeface="Times New Roman" panose="02020603050405020304" pitchFamily="18" charset="0"/>
                <a:ea typeface="Times New Roman" panose="02020603050405020304" pitchFamily="18" charset="0"/>
              </a:rPr>
              <a:t>c</a:t>
            </a:r>
            <a:r>
              <a:rPr lang="en-US" sz="2000" spc="5" dirty="0">
                <a:effectLst/>
                <a:latin typeface="Times New Roman" panose="02020603050405020304" pitchFamily="18" charset="0"/>
                <a:ea typeface="Times New Roman" panose="02020603050405020304" pitchFamily="18" charset="0"/>
              </a:rPr>
              <a:t>h</a:t>
            </a:r>
            <a:r>
              <a:rPr lang="en-US" sz="2000" spc="10" dirty="0">
                <a:effectLst/>
                <a:latin typeface="Times New Roman" panose="02020603050405020304" pitchFamily="18" charset="0"/>
                <a:ea typeface="Times New Roman" panose="02020603050405020304" pitchFamily="18" charset="0"/>
              </a:rPr>
              <a:t>i</a:t>
            </a:r>
            <a:r>
              <a:rPr lang="en-US" sz="2000" spc="-5" dirty="0">
                <a:effectLst/>
                <a:latin typeface="Times New Roman" panose="02020603050405020304" pitchFamily="18" charset="0"/>
                <a:ea typeface="Times New Roman" panose="02020603050405020304" pitchFamily="18" charset="0"/>
              </a:rPr>
              <a:t>n</a:t>
            </a:r>
            <a:r>
              <a:rPr lang="en-US" sz="2000" dirty="0">
                <a:effectLst/>
                <a:latin typeface="Times New Roman" panose="02020603050405020304" pitchFamily="18" charset="0"/>
                <a:ea typeface="Times New Roman" panose="02020603050405020304" pitchFamily="18" charset="0"/>
              </a:rPr>
              <a:t>e le</a:t>
            </a:r>
            <a:r>
              <a:rPr lang="en-US" sz="2000" spc="5" dirty="0">
                <a:effectLst/>
                <a:latin typeface="Times New Roman" panose="02020603050405020304" pitchFamily="18" charset="0"/>
                <a:ea typeface="Times New Roman" panose="02020603050405020304" pitchFamily="18" charset="0"/>
              </a:rPr>
              <a:t>ar</a:t>
            </a:r>
            <a:r>
              <a:rPr lang="en-US" sz="2000" spc="-5" dirty="0">
                <a:effectLst/>
                <a:latin typeface="Times New Roman" panose="02020603050405020304" pitchFamily="18" charset="0"/>
                <a:ea typeface="Times New Roman" panose="02020603050405020304" pitchFamily="18" charset="0"/>
              </a:rPr>
              <a:t>n</a:t>
            </a:r>
            <a:r>
              <a:rPr lang="en-US" sz="2000" dirty="0">
                <a:effectLst/>
                <a:latin typeface="Times New Roman" panose="02020603050405020304" pitchFamily="18" charset="0"/>
                <a:ea typeface="Times New Roman" panose="02020603050405020304" pitchFamily="18" charset="0"/>
              </a:rPr>
              <a:t>i</a:t>
            </a:r>
            <a:r>
              <a:rPr lang="en-US" sz="2000" spc="5" dirty="0">
                <a:effectLst/>
                <a:latin typeface="Times New Roman" panose="02020603050405020304" pitchFamily="18" charset="0"/>
                <a:ea typeface="Times New Roman" panose="02020603050405020304" pitchFamily="18" charset="0"/>
              </a:rPr>
              <a:t>n</a:t>
            </a:r>
            <a:r>
              <a:rPr lang="en-US" sz="2000" dirty="0">
                <a:effectLst/>
                <a:latin typeface="Times New Roman" panose="02020603050405020304" pitchFamily="18" charset="0"/>
                <a:ea typeface="Times New Roman" panose="02020603050405020304" pitchFamily="18" charset="0"/>
              </a:rPr>
              <a:t>g  </a:t>
            </a:r>
            <a:r>
              <a:rPr lang="en-US" sz="2000" spc="15" dirty="0">
                <a:effectLst/>
                <a:latin typeface="Times New Roman" panose="02020603050405020304" pitchFamily="18" charset="0"/>
                <a:ea typeface="Times New Roman" panose="02020603050405020304" pitchFamily="18" charset="0"/>
              </a:rPr>
              <a:t> </a:t>
            </a:r>
            <a:r>
              <a:rPr lang="en-US" sz="2000" spc="-15" dirty="0">
                <a:effectLst/>
                <a:latin typeface="Times New Roman" panose="02020603050405020304" pitchFamily="18" charset="0"/>
                <a:ea typeface="Times New Roman" panose="02020603050405020304" pitchFamily="18" charset="0"/>
              </a:rPr>
              <a:t>m</a:t>
            </a:r>
            <a:r>
              <a:rPr lang="en-US" sz="2000" spc="5" dirty="0">
                <a:effectLst/>
                <a:latin typeface="Times New Roman" panose="02020603050405020304" pitchFamily="18" charset="0"/>
                <a:ea typeface="Times New Roman" panose="02020603050405020304" pitchFamily="18" charset="0"/>
              </a:rPr>
              <a:t>od</a:t>
            </a:r>
            <a:r>
              <a:rPr lang="en-US" sz="2000" dirty="0">
                <a:effectLst/>
                <a:latin typeface="Times New Roman" panose="02020603050405020304" pitchFamily="18" charset="0"/>
                <a:ea typeface="Times New Roman" panose="02020603050405020304" pitchFamily="18" charset="0"/>
              </a:rPr>
              <a:t>el  </a:t>
            </a:r>
            <a:r>
              <a:rPr lang="en-US" sz="2000" spc="15" dirty="0">
                <a:effectLst/>
                <a:latin typeface="Times New Roman" panose="02020603050405020304" pitchFamily="18" charset="0"/>
                <a:ea typeface="Times New Roman" panose="02020603050405020304" pitchFamily="18" charset="0"/>
              </a:rPr>
              <a:t> </a:t>
            </a:r>
            <a:r>
              <a:rPr lang="en-US" sz="2000" spc="5" dirty="0">
                <a:effectLst/>
                <a:latin typeface="Times New Roman" panose="02020603050405020304" pitchFamily="18" charset="0"/>
                <a:ea typeface="Times New Roman" panose="02020603050405020304" pitchFamily="18" charset="0"/>
              </a:rPr>
              <a:t>(</a:t>
            </a:r>
            <a:r>
              <a:rPr lang="en-US" sz="2000" spc="15" dirty="0">
                <a:effectLst/>
                <a:latin typeface="Times New Roman" panose="02020603050405020304" pitchFamily="18" charset="0"/>
                <a:ea typeface="Times New Roman" panose="02020603050405020304" pitchFamily="18" charset="0"/>
              </a:rPr>
              <a:t>M</a:t>
            </a:r>
            <a:r>
              <a:rPr lang="en-US" sz="2000" spc="-10" dirty="0">
                <a:effectLst/>
                <a:latin typeface="Times New Roman" panose="02020603050405020304" pitchFamily="18" charset="0"/>
                <a:ea typeface="Times New Roman" panose="02020603050405020304" pitchFamily="18" charset="0"/>
              </a:rPr>
              <a:t>L</a:t>
            </a:r>
            <a:r>
              <a:rPr lang="en-US" sz="2000" dirty="0">
                <a:effectLst/>
                <a:latin typeface="Times New Roman" panose="02020603050405020304" pitchFamily="18" charset="0"/>
                <a:ea typeface="Times New Roman" panose="02020603050405020304" pitchFamily="18" charset="0"/>
              </a:rPr>
              <a:t>)  </a:t>
            </a:r>
            <a:r>
              <a:rPr lang="en-US" sz="2000" spc="30" dirty="0">
                <a:effectLst/>
                <a:latin typeface="Times New Roman" panose="02020603050405020304" pitchFamily="18" charset="0"/>
                <a:ea typeface="Times New Roman" panose="02020603050405020304" pitchFamily="18" charset="0"/>
              </a:rPr>
              <a:t> </a:t>
            </a:r>
            <a:r>
              <a:rPr lang="en-US" sz="2000" spc="-5" dirty="0">
                <a:effectLst/>
                <a:latin typeface="Times New Roman" panose="02020603050405020304" pitchFamily="18" charset="0"/>
                <a:ea typeface="Times New Roman" panose="02020603050405020304" pitchFamily="18" charset="0"/>
              </a:rPr>
              <a:t>h</a:t>
            </a:r>
            <a:r>
              <a:rPr lang="en-US" sz="2000" spc="15" dirty="0">
                <a:effectLst/>
                <a:latin typeface="Times New Roman" panose="02020603050405020304" pitchFamily="18" charset="0"/>
                <a:ea typeface="Times New Roman" panose="02020603050405020304" pitchFamily="18" charset="0"/>
              </a:rPr>
              <a:t>a</a:t>
            </a:r>
            <a:r>
              <a:rPr lang="en-US" sz="2000" dirty="0">
                <a:effectLst/>
                <a:latin typeface="Times New Roman" panose="02020603050405020304" pitchFamily="18" charset="0"/>
                <a:ea typeface="Times New Roman" panose="02020603050405020304" pitchFamily="18" charset="0"/>
              </a:rPr>
              <a:t>s  </a:t>
            </a:r>
            <a:r>
              <a:rPr lang="en-US" sz="2000" spc="30" dirty="0">
                <a:effectLst/>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an  </a:t>
            </a:r>
            <a:r>
              <a:rPr lang="en-US" sz="2000" spc="25" dirty="0">
                <a:effectLst/>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a</a:t>
            </a:r>
            <a:r>
              <a:rPr lang="en-US" sz="2000" spc="5" dirty="0">
                <a:effectLst/>
                <a:latin typeface="Times New Roman" panose="02020603050405020304" pitchFamily="18" charset="0"/>
                <a:ea typeface="Times New Roman" panose="02020603050405020304" pitchFamily="18" charset="0"/>
              </a:rPr>
              <a:t>d</a:t>
            </a:r>
            <a:r>
              <a:rPr lang="en-US" sz="2000" spc="-5" dirty="0">
                <a:effectLst/>
                <a:latin typeface="Times New Roman" panose="02020603050405020304" pitchFamily="18" charset="0"/>
                <a:ea typeface="Times New Roman" panose="02020603050405020304" pitchFamily="18" charset="0"/>
              </a:rPr>
              <a:t>v</a:t>
            </a:r>
            <a:r>
              <a:rPr lang="en-US" sz="2000" dirty="0">
                <a:effectLst/>
                <a:latin typeface="Times New Roman" panose="02020603050405020304" pitchFamily="18" charset="0"/>
                <a:ea typeface="Times New Roman" panose="02020603050405020304" pitchFamily="18" charset="0"/>
              </a:rPr>
              <a:t>a</a:t>
            </a:r>
            <a:r>
              <a:rPr lang="en-US" sz="2000" spc="5" dirty="0">
                <a:effectLst/>
                <a:latin typeface="Times New Roman" panose="02020603050405020304" pitchFamily="18" charset="0"/>
                <a:ea typeface="Times New Roman" panose="02020603050405020304" pitchFamily="18" charset="0"/>
              </a:rPr>
              <a:t>n</a:t>
            </a:r>
            <a:r>
              <a:rPr lang="en-US" sz="2000" dirty="0">
                <a:effectLst/>
                <a:latin typeface="Times New Roman" panose="02020603050405020304" pitchFamily="18" charset="0"/>
                <a:ea typeface="Times New Roman" panose="02020603050405020304" pitchFamily="18" charset="0"/>
              </a:rPr>
              <a:t>ta</a:t>
            </a:r>
            <a:r>
              <a:rPr lang="en-US" sz="2000" spc="-5" dirty="0">
                <a:effectLst/>
                <a:latin typeface="Times New Roman" panose="02020603050405020304" pitchFamily="18" charset="0"/>
                <a:ea typeface="Times New Roman" panose="02020603050405020304" pitchFamily="18" charset="0"/>
              </a:rPr>
              <a:t>g</a:t>
            </a:r>
            <a:r>
              <a:rPr lang="en-US" sz="2000" dirty="0">
                <a:effectLst/>
                <a:latin typeface="Times New Roman" panose="02020603050405020304" pitchFamily="18" charset="0"/>
                <a:ea typeface="Times New Roman" panose="02020603050405020304" pitchFamily="18" charset="0"/>
              </a:rPr>
              <a:t>e   </a:t>
            </a:r>
            <a:r>
              <a:rPr lang="en-US" sz="2000" spc="15" dirty="0">
                <a:effectLst/>
                <a:latin typeface="Times New Roman" panose="02020603050405020304" pitchFamily="18" charset="0"/>
                <a:ea typeface="Times New Roman" panose="02020603050405020304" pitchFamily="18" charset="0"/>
              </a:rPr>
              <a:t>o</a:t>
            </a:r>
            <a:r>
              <a:rPr lang="en-US" sz="2000" spc="-5" dirty="0">
                <a:effectLst/>
                <a:latin typeface="Times New Roman" panose="02020603050405020304" pitchFamily="18" charset="0"/>
                <a:ea typeface="Times New Roman" panose="02020603050405020304" pitchFamily="18" charset="0"/>
              </a:rPr>
              <a:t>v</a:t>
            </a:r>
            <a:r>
              <a:rPr lang="en-US" sz="2000" dirty="0">
                <a:effectLst/>
                <a:latin typeface="Times New Roman" panose="02020603050405020304" pitchFamily="18" charset="0"/>
                <a:ea typeface="Times New Roman" panose="02020603050405020304" pitchFamily="18" charset="0"/>
              </a:rPr>
              <a:t>er  </a:t>
            </a:r>
            <a:r>
              <a:rPr lang="en-US" sz="2000" spc="40" dirty="0">
                <a:effectLst/>
                <a:latin typeface="Times New Roman" panose="02020603050405020304" pitchFamily="18" charset="0"/>
                <a:ea typeface="Times New Roman" panose="02020603050405020304" pitchFamily="18" charset="0"/>
              </a:rPr>
              <a:t> </a:t>
            </a:r>
            <a:r>
              <a:rPr lang="en-US" sz="2000" spc="-20" dirty="0">
                <a:effectLst/>
                <a:latin typeface="Times New Roman" panose="02020603050405020304" pitchFamily="18" charset="0"/>
                <a:ea typeface="Times New Roman" panose="02020603050405020304" pitchFamily="18" charset="0"/>
              </a:rPr>
              <a:t>m</a:t>
            </a:r>
            <a:r>
              <a:rPr lang="en-US" sz="2000" spc="15" dirty="0">
                <a:effectLst/>
                <a:latin typeface="Times New Roman" panose="02020603050405020304" pitchFamily="18" charset="0"/>
                <a:ea typeface="Times New Roman" panose="02020603050405020304" pitchFamily="18" charset="0"/>
              </a:rPr>
              <a:t>a</a:t>
            </a:r>
            <a:r>
              <a:rPr lang="en-US" sz="2000" spc="5" dirty="0">
                <a:effectLst/>
                <a:latin typeface="Times New Roman" panose="02020603050405020304" pitchFamily="18" charset="0"/>
                <a:ea typeface="Times New Roman" panose="02020603050405020304" pitchFamily="18" charset="0"/>
              </a:rPr>
              <a:t>n</a:t>
            </a:r>
            <a:r>
              <a:rPr lang="en-US" sz="2000" spc="-5" dirty="0">
                <a:effectLst/>
                <a:latin typeface="Times New Roman" panose="02020603050405020304" pitchFamily="18" charset="0"/>
                <a:ea typeface="Times New Roman" panose="02020603050405020304" pitchFamily="18" charset="0"/>
              </a:rPr>
              <a:t>u</a:t>
            </a:r>
            <a:r>
              <a:rPr lang="en-US" sz="2000" dirty="0">
                <a:effectLst/>
                <a:latin typeface="Times New Roman" panose="02020603050405020304" pitchFamily="18" charset="0"/>
                <a:ea typeface="Times New Roman" panose="02020603050405020304" pitchFamily="18" charset="0"/>
              </a:rPr>
              <a:t>al e</a:t>
            </a:r>
            <a:r>
              <a:rPr lang="en-US" sz="2000" spc="-5" dirty="0">
                <a:effectLst/>
                <a:latin typeface="Times New Roman" panose="02020603050405020304" pitchFamily="18" charset="0"/>
                <a:ea typeface="Times New Roman" panose="02020603050405020304" pitchFamily="18" charset="0"/>
              </a:rPr>
              <a:t>x</a:t>
            </a:r>
            <a:r>
              <a:rPr lang="en-US" sz="2000" spc="15" dirty="0">
                <a:effectLst/>
                <a:latin typeface="Times New Roman" panose="02020603050405020304" pitchFamily="18" charset="0"/>
                <a:ea typeface="Times New Roman" panose="02020603050405020304" pitchFamily="18" charset="0"/>
              </a:rPr>
              <a:t>a</a:t>
            </a:r>
            <a:r>
              <a:rPr lang="en-US" sz="2000" spc="-5" dirty="0">
                <a:effectLst/>
                <a:latin typeface="Times New Roman" panose="02020603050405020304" pitchFamily="18" charset="0"/>
                <a:ea typeface="Times New Roman" panose="02020603050405020304" pitchFamily="18" charset="0"/>
              </a:rPr>
              <a:t>m</a:t>
            </a:r>
            <a:r>
              <a:rPr lang="en-US" sz="2000" dirty="0">
                <a:effectLst/>
                <a:latin typeface="Times New Roman" panose="02020603050405020304" pitchFamily="18" charset="0"/>
                <a:ea typeface="Times New Roman" panose="02020603050405020304" pitchFamily="18" charset="0"/>
              </a:rPr>
              <a:t>i</a:t>
            </a:r>
            <a:r>
              <a:rPr lang="en-US" sz="2000" spc="-5" dirty="0">
                <a:effectLst/>
                <a:latin typeface="Times New Roman" panose="02020603050405020304" pitchFamily="18" charset="0"/>
                <a:ea typeface="Times New Roman" panose="02020603050405020304" pitchFamily="18" charset="0"/>
              </a:rPr>
              <a:t>n</a:t>
            </a:r>
            <a:r>
              <a:rPr lang="en-US" sz="2000" spc="10" dirty="0">
                <a:effectLst/>
                <a:latin typeface="Times New Roman" panose="02020603050405020304" pitchFamily="18" charset="0"/>
                <a:ea typeface="Times New Roman" panose="02020603050405020304" pitchFamily="18" charset="0"/>
              </a:rPr>
              <a:t>i</a:t>
            </a:r>
            <a:r>
              <a:rPr lang="en-US" sz="2000" spc="5" dirty="0">
                <a:effectLst/>
                <a:latin typeface="Times New Roman" panose="02020603050405020304" pitchFamily="18" charset="0"/>
                <a:ea typeface="Times New Roman" panose="02020603050405020304" pitchFamily="18" charset="0"/>
              </a:rPr>
              <a:t>n</a:t>
            </a:r>
            <a:r>
              <a:rPr lang="en-US" sz="2000" dirty="0">
                <a:effectLst/>
                <a:latin typeface="Times New Roman" panose="02020603050405020304" pitchFamily="18" charset="0"/>
                <a:ea typeface="Times New Roman" panose="02020603050405020304" pitchFamily="18" charset="0"/>
              </a:rPr>
              <a:t>g</a:t>
            </a:r>
            <a:r>
              <a:rPr lang="en-US" sz="2000" spc="110" dirty="0">
                <a:effectLst/>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as</a:t>
            </a:r>
            <a:r>
              <a:rPr lang="en-US" sz="2000" spc="145" dirty="0">
                <a:effectLst/>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it</a:t>
            </a:r>
            <a:r>
              <a:rPr lang="en-US" sz="2000" spc="150" dirty="0">
                <a:effectLst/>
                <a:latin typeface="Times New Roman" panose="02020603050405020304" pitchFamily="18" charset="0"/>
                <a:ea typeface="Times New Roman" panose="02020603050405020304" pitchFamily="18" charset="0"/>
              </a:rPr>
              <a:t> </a:t>
            </a:r>
            <a:r>
              <a:rPr lang="en-US" sz="2000" spc="5" dirty="0">
                <a:effectLst/>
                <a:latin typeface="Times New Roman" panose="02020603050405020304" pitchFamily="18" charset="0"/>
                <a:ea typeface="Times New Roman" panose="02020603050405020304" pitchFamily="18" charset="0"/>
              </a:rPr>
              <a:t>r</a:t>
            </a:r>
            <a:r>
              <a:rPr lang="en-US" sz="2000" dirty="0">
                <a:effectLst/>
                <a:latin typeface="Times New Roman" panose="02020603050405020304" pitchFamily="18" charset="0"/>
                <a:ea typeface="Times New Roman" panose="02020603050405020304" pitchFamily="18" charset="0"/>
              </a:rPr>
              <a:t>e</a:t>
            </a:r>
            <a:r>
              <a:rPr lang="en-US" sz="2000" spc="5" dirty="0">
                <a:effectLst/>
                <a:latin typeface="Times New Roman" panose="02020603050405020304" pitchFamily="18" charset="0"/>
                <a:ea typeface="Times New Roman" panose="02020603050405020304" pitchFamily="18" charset="0"/>
              </a:rPr>
              <a:t>d</a:t>
            </a:r>
            <a:r>
              <a:rPr lang="en-US" sz="2000" spc="-5" dirty="0">
                <a:effectLst/>
                <a:latin typeface="Times New Roman" panose="02020603050405020304" pitchFamily="18" charset="0"/>
                <a:ea typeface="Times New Roman" panose="02020603050405020304" pitchFamily="18" charset="0"/>
              </a:rPr>
              <a:t>u</a:t>
            </a:r>
            <a:r>
              <a:rPr lang="en-US" sz="2000" dirty="0">
                <a:effectLst/>
                <a:latin typeface="Times New Roman" panose="02020603050405020304" pitchFamily="18" charset="0"/>
                <a:ea typeface="Times New Roman" panose="02020603050405020304" pitchFamily="18" charset="0"/>
              </a:rPr>
              <a:t>c</a:t>
            </a:r>
            <a:r>
              <a:rPr lang="en-US" sz="2000" spc="5" dirty="0">
                <a:effectLst/>
                <a:latin typeface="Times New Roman" panose="02020603050405020304" pitchFamily="18" charset="0"/>
                <a:ea typeface="Times New Roman" panose="02020603050405020304" pitchFamily="18" charset="0"/>
              </a:rPr>
              <a:t>e</a:t>
            </a:r>
            <a:r>
              <a:rPr lang="en-US" sz="2000" dirty="0">
                <a:effectLst/>
                <a:latin typeface="Times New Roman" panose="02020603050405020304" pitchFamily="18" charset="0"/>
                <a:ea typeface="Times New Roman" panose="02020603050405020304" pitchFamily="18" charset="0"/>
              </a:rPr>
              <a:t>s</a:t>
            </a:r>
            <a:r>
              <a:rPr lang="en-US" sz="2000" spc="125" dirty="0">
                <a:effectLst/>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l</a:t>
            </a:r>
            <a:r>
              <a:rPr lang="en-US" sz="2000" spc="5" dirty="0">
                <a:effectLst/>
                <a:latin typeface="Times New Roman" panose="02020603050405020304" pitchFamily="18" charset="0"/>
                <a:ea typeface="Times New Roman" panose="02020603050405020304" pitchFamily="18" charset="0"/>
              </a:rPr>
              <a:t>o</a:t>
            </a:r>
            <a:r>
              <a:rPr lang="en-US" sz="2000" dirty="0">
                <a:effectLst/>
                <a:latin typeface="Times New Roman" panose="02020603050405020304" pitchFamily="18" charset="0"/>
                <a:ea typeface="Times New Roman" panose="02020603050405020304" pitchFamily="18" charset="0"/>
              </a:rPr>
              <a:t>t</a:t>
            </a:r>
            <a:r>
              <a:rPr lang="en-US" sz="2000" spc="145" dirty="0">
                <a:effectLst/>
                <a:latin typeface="Times New Roman" panose="02020603050405020304" pitchFamily="18" charset="0"/>
                <a:ea typeface="Times New Roman" panose="02020603050405020304" pitchFamily="18" charset="0"/>
              </a:rPr>
              <a:t> </a:t>
            </a:r>
            <a:r>
              <a:rPr lang="en-US" sz="2000" spc="5" dirty="0">
                <a:effectLst/>
                <a:latin typeface="Times New Roman" panose="02020603050405020304" pitchFamily="18" charset="0"/>
                <a:ea typeface="Times New Roman" panose="02020603050405020304" pitchFamily="18" charset="0"/>
              </a:rPr>
              <a:t>o</a:t>
            </a:r>
            <a:r>
              <a:rPr lang="en-US" sz="2000" dirty="0">
                <a:effectLst/>
                <a:latin typeface="Times New Roman" panose="02020603050405020304" pitchFamily="18" charset="0"/>
                <a:ea typeface="Times New Roman" panose="02020603050405020304" pitchFamily="18" charset="0"/>
              </a:rPr>
              <a:t>f</a:t>
            </a:r>
            <a:r>
              <a:rPr lang="en-US" sz="2000" spc="140" dirty="0">
                <a:effectLst/>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t</a:t>
            </a:r>
            <a:r>
              <a:rPr lang="en-US" sz="2000" spc="10" dirty="0">
                <a:effectLst/>
                <a:latin typeface="Times New Roman" panose="02020603050405020304" pitchFamily="18" charset="0"/>
                <a:ea typeface="Times New Roman" panose="02020603050405020304" pitchFamily="18" charset="0"/>
              </a:rPr>
              <a:t>i</a:t>
            </a:r>
            <a:r>
              <a:rPr lang="en-US" sz="2000" spc="-5" dirty="0">
                <a:effectLst/>
                <a:latin typeface="Times New Roman" panose="02020603050405020304" pitchFamily="18" charset="0"/>
                <a:ea typeface="Times New Roman" panose="02020603050405020304" pitchFamily="18" charset="0"/>
              </a:rPr>
              <a:t>m</a:t>
            </a:r>
            <a:r>
              <a:rPr lang="en-US" sz="2000" dirty="0">
                <a:effectLst/>
                <a:latin typeface="Times New Roman" panose="02020603050405020304" pitchFamily="18" charset="0"/>
                <a:ea typeface="Times New Roman" panose="02020603050405020304" pitchFamily="18" charset="0"/>
              </a:rPr>
              <a:t>e</a:t>
            </a:r>
            <a:r>
              <a:rPr lang="en-US" sz="2000" spc="140" dirty="0">
                <a:effectLst/>
                <a:latin typeface="Times New Roman" panose="02020603050405020304" pitchFamily="18" charset="0"/>
                <a:ea typeface="Times New Roman" panose="02020603050405020304" pitchFamily="18" charset="0"/>
              </a:rPr>
              <a:t> </a:t>
            </a:r>
            <a:r>
              <a:rPr lang="en-US" sz="2000" spc="-5" dirty="0">
                <a:effectLst/>
                <a:latin typeface="Times New Roman" panose="02020603050405020304" pitchFamily="18" charset="0"/>
                <a:ea typeface="Times New Roman" panose="02020603050405020304" pitchFamily="18" charset="0"/>
              </a:rPr>
              <a:t>s</a:t>
            </a:r>
            <a:r>
              <a:rPr lang="en-US" sz="2000" spc="5" dirty="0">
                <a:effectLst/>
                <a:latin typeface="Times New Roman" panose="02020603050405020304" pitchFamily="18" charset="0"/>
                <a:ea typeface="Times New Roman" panose="02020603050405020304" pitchFamily="18" charset="0"/>
              </a:rPr>
              <a:t>p</a:t>
            </a:r>
            <a:r>
              <a:rPr lang="en-US" sz="2000" dirty="0">
                <a:effectLst/>
                <a:latin typeface="Times New Roman" panose="02020603050405020304" pitchFamily="18" charset="0"/>
                <a:ea typeface="Times New Roman" panose="02020603050405020304" pitchFamily="18" charset="0"/>
              </a:rPr>
              <a:t>e</a:t>
            </a:r>
            <a:r>
              <a:rPr lang="en-US" sz="2000" spc="-5" dirty="0">
                <a:effectLst/>
                <a:latin typeface="Times New Roman" panose="02020603050405020304" pitchFamily="18" charset="0"/>
                <a:ea typeface="Times New Roman" panose="02020603050405020304" pitchFamily="18" charset="0"/>
              </a:rPr>
              <a:t>n</a:t>
            </a:r>
            <a:r>
              <a:rPr lang="en-US" sz="2000" dirty="0">
                <a:effectLst/>
                <a:latin typeface="Times New Roman" panose="02020603050405020304" pitchFamily="18" charset="0"/>
                <a:ea typeface="Times New Roman" panose="02020603050405020304" pitchFamily="18" charset="0"/>
              </a:rPr>
              <a:t>t</a:t>
            </a:r>
            <a:r>
              <a:rPr lang="en-US" sz="2000" spc="135" dirty="0">
                <a:effectLst/>
                <a:latin typeface="Times New Roman" panose="02020603050405020304" pitchFamily="18" charset="0"/>
                <a:ea typeface="Times New Roman" panose="02020603050405020304" pitchFamily="18" charset="0"/>
              </a:rPr>
              <a:t> </a:t>
            </a:r>
            <a:r>
              <a:rPr lang="en-US" sz="2000" spc="15" dirty="0">
                <a:effectLst/>
                <a:latin typeface="Times New Roman" panose="02020603050405020304" pitchFamily="18" charset="0"/>
                <a:ea typeface="Times New Roman" panose="02020603050405020304" pitchFamily="18" charset="0"/>
              </a:rPr>
              <a:t>b</a:t>
            </a:r>
            <a:r>
              <a:rPr lang="en-US" sz="2000" dirty="0">
                <a:effectLst/>
                <a:latin typeface="Times New Roman" panose="02020603050405020304" pitchFamily="18" charset="0"/>
                <a:ea typeface="Times New Roman" panose="02020603050405020304" pitchFamily="18" charset="0"/>
              </a:rPr>
              <a:t>y</a:t>
            </a:r>
            <a:r>
              <a:rPr lang="en-US" sz="2000" spc="130" dirty="0">
                <a:effectLst/>
                <a:latin typeface="Times New Roman" panose="02020603050405020304" pitchFamily="18" charset="0"/>
                <a:ea typeface="Times New Roman" panose="02020603050405020304" pitchFamily="18" charset="0"/>
              </a:rPr>
              <a:t> </a:t>
            </a:r>
            <a:r>
              <a:rPr lang="en-US" sz="2000" spc="10" dirty="0">
                <a:effectLst/>
                <a:latin typeface="Times New Roman" panose="02020603050405020304" pitchFamily="18" charset="0"/>
                <a:ea typeface="Times New Roman" panose="02020603050405020304" pitchFamily="18" charset="0"/>
              </a:rPr>
              <a:t>t</a:t>
            </a:r>
            <a:r>
              <a:rPr lang="en-US" sz="2000" spc="-5" dirty="0">
                <a:effectLst/>
                <a:latin typeface="Times New Roman" panose="02020603050405020304" pitchFamily="18" charset="0"/>
                <a:ea typeface="Times New Roman" panose="02020603050405020304" pitchFamily="18" charset="0"/>
              </a:rPr>
              <a:t>h</a:t>
            </a:r>
            <a:r>
              <a:rPr lang="en-US" sz="2000" dirty="0">
                <a:effectLst/>
                <a:latin typeface="Times New Roman" panose="02020603050405020304" pitchFamily="18" charset="0"/>
                <a:ea typeface="Times New Roman" panose="02020603050405020304" pitchFamily="18" charset="0"/>
              </a:rPr>
              <a:t>e</a:t>
            </a:r>
            <a:r>
              <a:rPr lang="en-US" sz="2000" spc="150" dirty="0">
                <a:effectLst/>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tec</a:t>
            </a:r>
            <a:r>
              <a:rPr lang="en-US" sz="2000" spc="10" dirty="0">
                <a:effectLst/>
                <a:latin typeface="Times New Roman" panose="02020603050405020304" pitchFamily="18" charset="0"/>
                <a:ea typeface="Times New Roman" panose="02020603050405020304" pitchFamily="18" charset="0"/>
              </a:rPr>
              <a:t>h</a:t>
            </a:r>
            <a:r>
              <a:rPr lang="en-US" sz="2000" spc="-5" dirty="0">
                <a:effectLst/>
                <a:latin typeface="Times New Roman" panose="02020603050405020304" pitchFamily="18" charset="0"/>
                <a:ea typeface="Times New Roman" panose="02020603050405020304" pitchFamily="18" charset="0"/>
              </a:rPr>
              <a:t>n</a:t>
            </a:r>
            <a:r>
              <a:rPr lang="en-US" sz="2000" dirty="0">
                <a:effectLst/>
                <a:latin typeface="Times New Roman" panose="02020603050405020304" pitchFamily="18" charset="0"/>
                <a:ea typeface="Times New Roman" panose="02020603050405020304" pitchFamily="18" charset="0"/>
              </a:rPr>
              <a:t>ici</a:t>
            </a:r>
            <a:r>
              <a:rPr lang="en-US" sz="2000" spc="15" dirty="0">
                <a:effectLst/>
                <a:latin typeface="Times New Roman" panose="02020603050405020304" pitchFamily="18" charset="0"/>
                <a:ea typeface="Times New Roman" panose="02020603050405020304" pitchFamily="18" charset="0"/>
              </a:rPr>
              <a:t>a</a:t>
            </a:r>
            <a:r>
              <a:rPr lang="en-US" sz="2000" spc="-5" dirty="0">
                <a:effectLst/>
                <a:latin typeface="Times New Roman" panose="02020603050405020304" pitchFamily="18" charset="0"/>
                <a:ea typeface="Times New Roman" panose="02020603050405020304" pitchFamily="18" charset="0"/>
              </a:rPr>
              <a:t>n</a:t>
            </a:r>
            <a:r>
              <a:rPr lang="en-US" sz="2000" dirty="0">
                <a:effectLst/>
                <a:latin typeface="Times New Roman" panose="02020603050405020304" pitchFamily="18" charset="0"/>
                <a:ea typeface="Times New Roman" panose="02020603050405020304" pitchFamily="18" charset="0"/>
              </a:rPr>
              <a:t>s a</a:t>
            </a:r>
            <a:r>
              <a:rPr lang="en-US" sz="2000" spc="-5" dirty="0">
                <a:effectLst/>
                <a:latin typeface="Times New Roman" panose="02020603050405020304" pitchFamily="18" charset="0"/>
                <a:ea typeface="Times New Roman" panose="02020603050405020304" pitchFamily="18" charset="0"/>
              </a:rPr>
              <a:t>n</a:t>
            </a:r>
            <a:r>
              <a:rPr lang="en-US" sz="2000" dirty="0">
                <a:effectLst/>
                <a:latin typeface="Times New Roman" panose="02020603050405020304" pitchFamily="18" charset="0"/>
                <a:ea typeface="Times New Roman" panose="02020603050405020304" pitchFamily="18" charset="0"/>
              </a:rPr>
              <a:t>d </a:t>
            </a:r>
            <a:r>
              <a:rPr lang="en-US" sz="2000" spc="40" dirty="0">
                <a:effectLst/>
                <a:latin typeface="Times New Roman" panose="02020603050405020304" pitchFamily="18" charset="0"/>
                <a:ea typeface="Times New Roman" panose="02020603050405020304" pitchFamily="18" charset="0"/>
              </a:rPr>
              <a:t> </a:t>
            </a:r>
            <a:r>
              <a:rPr lang="en-US" sz="2000" spc="5" dirty="0">
                <a:effectLst/>
                <a:latin typeface="Times New Roman" panose="02020603050405020304" pitchFamily="18" charset="0"/>
                <a:ea typeface="Times New Roman" panose="02020603050405020304" pitchFamily="18" charset="0"/>
              </a:rPr>
              <a:t>ph</a:t>
            </a:r>
            <a:r>
              <a:rPr lang="en-US" sz="2000" spc="-20" dirty="0">
                <a:effectLst/>
                <a:latin typeface="Times New Roman" panose="02020603050405020304" pitchFamily="18" charset="0"/>
                <a:ea typeface="Times New Roman" panose="02020603050405020304" pitchFamily="18" charset="0"/>
              </a:rPr>
              <a:t>y</a:t>
            </a:r>
            <a:r>
              <a:rPr lang="en-US" sz="2000" spc="-5" dirty="0">
                <a:effectLst/>
                <a:latin typeface="Times New Roman" panose="02020603050405020304" pitchFamily="18" charset="0"/>
                <a:ea typeface="Times New Roman" panose="02020603050405020304" pitchFamily="18" charset="0"/>
              </a:rPr>
              <a:t>s</a:t>
            </a:r>
            <a:r>
              <a:rPr lang="en-US" sz="2000" dirty="0">
                <a:effectLst/>
                <a:latin typeface="Times New Roman" panose="02020603050405020304" pitchFamily="18" charset="0"/>
                <a:ea typeface="Times New Roman" panose="02020603050405020304" pitchFamily="18" charset="0"/>
              </a:rPr>
              <a:t>i</a:t>
            </a:r>
            <a:r>
              <a:rPr lang="en-US" sz="2000" spc="10" dirty="0">
                <a:effectLst/>
                <a:latin typeface="Times New Roman" panose="02020603050405020304" pitchFamily="18" charset="0"/>
                <a:ea typeface="Times New Roman" panose="02020603050405020304" pitchFamily="18" charset="0"/>
              </a:rPr>
              <a:t>c</a:t>
            </a:r>
            <a:r>
              <a:rPr lang="en-US" sz="2000" dirty="0">
                <a:effectLst/>
                <a:latin typeface="Times New Roman" panose="02020603050405020304" pitchFamily="18" charset="0"/>
                <a:ea typeface="Times New Roman" panose="02020603050405020304" pitchFamily="18" charset="0"/>
              </a:rPr>
              <a:t>ia</a:t>
            </a:r>
            <a:r>
              <a:rPr lang="en-US" sz="2000" spc="5" dirty="0">
                <a:effectLst/>
                <a:latin typeface="Times New Roman" panose="02020603050405020304" pitchFamily="18" charset="0"/>
                <a:ea typeface="Times New Roman" panose="02020603050405020304" pitchFamily="18" charset="0"/>
              </a:rPr>
              <a:t>n</a:t>
            </a:r>
            <a:r>
              <a:rPr lang="en-US" sz="2000" dirty="0">
                <a:effectLst/>
                <a:latin typeface="Times New Roman" panose="02020603050405020304" pitchFamily="18" charset="0"/>
                <a:ea typeface="Times New Roman" panose="02020603050405020304" pitchFamily="18" charset="0"/>
              </a:rPr>
              <a:t>s  to </a:t>
            </a:r>
            <a:r>
              <a:rPr lang="en-US" sz="2000" spc="40" dirty="0">
                <a:effectLst/>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c</a:t>
            </a:r>
            <a:r>
              <a:rPr lang="en-US" sz="2000" spc="5" dirty="0">
                <a:effectLst/>
                <a:latin typeface="Times New Roman" panose="02020603050405020304" pitchFamily="18" charset="0"/>
                <a:ea typeface="Times New Roman" panose="02020603050405020304" pitchFamily="18" charset="0"/>
              </a:rPr>
              <a:t>o</a:t>
            </a:r>
            <a:r>
              <a:rPr lang="en-US" sz="2000" spc="-5" dirty="0">
                <a:effectLst/>
                <a:latin typeface="Times New Roman" panose="02020603050405020304" pitchFamily="18" charset="0"/>
                <a:ea typeface="Times New Roman" panose="02020603050405020304" pitchFamily="18" charset="0"/>
              </a:rPr>
              <a:t>n</a:t>
            </a:r>
            <a:r>
              <a:rPr lang="en-US" sz="2000" dirty="0">
                <a:effectLst/>
                <a:latin typeface="Times New Roman" panose="02020603050405020304" pitchFamily="18" charset="0"/>
                <a:ea typeface="Times New Roman" panose="02020603050405020304" pitchFamily="18" charset="0"/>
              </a:rPr>
              <a:t>cl</a:t>
            </a:r>
            <a:r>
              <a:rPr lang="en-US" sz="2000" spc="-5" dirty="0">
                <a:effectLst/>
                <a:latin typeface="Times New Roman" panose="02020603050405020304" pitchFamily="18" charset="0"/>
                <a:ea typeface="Times New Roman" panose="02020603050405020304" pitchFamily="18" charset="0"/>
              </a:rPr>
              <a:t>u</a:t>
            </a:r>
            <a:r>
              <a:rPr lang="en-US" sz="2000" spc="5" dirty="0">
                <a:effectLst/>
                <a:latin typeface="Times New Roman" panose="02020603050405020304" pitchFamily="18" charset="0"/>
                <a:ea typeface="Times New Roman" panose="02020603050405020304" pitchFamily="18" charset="0"/>
              </a:rPr>
              <a:t>d</a:t>
            </a:r>
            <a:r>
              <a:rPr lang="en-US" sz="2000" dirty="0">
                <a:effectLst/>
                <a:latin typeface="Times New Roman" panose="02020603050405020304" pitchFamily="18" charset="0"/>
                <a:ea typeface="Times New Roman" panose="02020603050405020304" pitchFamily="18" charset="0"/>
              </a:rPr>
              <a:t>e </a:t>
            </a:r>
            <a:r>
              <a:rPr lang="en-US" sz="2000" spc="20" dirty="0">
                <a:effectLst/>
                <a:latin typeface="Times New Roman" panose="02020603050405020304" pitchFamily="18" charset="0"/>
                <a:ea typeface="Times New Roman" panose="02020603050405020304" pitchFamily="18" charset="0"/>
              </a:rPr>
              <a:t> </a:t>
            </a:r>
            <a:r>
              <a:rPr lang="en-US" sz="2000" spc="-25" dirty="0">
                <a:effectLst/>
                <a:latin typeface="Times New Roman" panose="02020603050405020304" pitchFamily="18" charset="0"/>
                <a:ea typeface="Times New Roman" panose="02020603050405020304" pitchFamily="18" charset="0"/>
              </a:rPr>
              <a:t>w</a:t>
            </a:r>
            <a:r>
              <a:rPr lang="en-US" sz="2000" spc="-5" dirty="0">
                <a:effectLst/>
                <a:latin typeface="Times New Roman" panose="02020603050405020304" pitchFamily="18" charset="0"/>
                <a:ea typeface="Times New Roman" panose="02020603050405020304" pitchFamily="18" charset="0"/>
              </a:rPr>
              <a:t>h</a:t>
            </a:r>
            <a:r>
              <a:rPr lang="en-US" sz="2000" spc="15" dirty="0">
                <a:effectLst/>
                <a:latin typeface="Times New Roman" panose="02020603050405020304" pitchFamily="18" charset="0"/>
                <a:ea typeface="Times New Roman" panose="02020603050405020304" pitchFamily="18" charset="0"/>
              </a:rPr>
              <a:t>e</a:t>
            </a:r>
            <a:r>
              <a:rPr lang="en-US" sz="2000" dirty="0">
                <a:effectLst/>
                <a:latin typeface="Times New Roman" panose="02020603050405020304" pitchFamily="18" charset="0"/>
                <a:ea typeface="Times New Roman" panose="02020603050405020304" pitchFamily="18" charset="0"/>
              </a:rPr>
              <a:t>t</a:t>
            </a:r>
            <a:r>
              <a:rPr lang="en-US" sz="2000" spc="-5" dirty="0">
                <a:effectLst/>
                <a:latin typeface="Times New Roman" panose="02020603050405020304" pitchFamily="18" charset="0"/>
                <a:ea typeface="Times New Roman" panose="02020603050405020304" pitchFamily="18" charset="0"/>
              </a:rPr>
              <a:t>h</a:t>
            </a:r>
            <a:r>
              <a:rPr lang="en-US" sz="2000" spc="-5" dirty="0">
                <a:latin typeface="Times New Roman" panose="02020603050405020304" pitchFamily="18" charset="0"/>
                <a:ea typeface="Times New Roman" panose="02020603050405020304" pitchFamily="18" charset="0"/>
              </a:rPr>
              <a:t>er which gene family the person belongs too.</a:t>
            </a:r>
            <a:endParaRPr lang="en-US" sz="2000" spc="40" dirty="0">
              <a:effectLst/>
              <a:latin typeface="Times New Roman" panose="02020603050405020304" pitchFamily="18" charset="0"/>
              <a:ea typeface="Times New Roman" panose="02020603050405020304" pitchFamily="18" charset="0"/>
            </a:endParaRPr>
          </a:p>
          <a:p>
            <a:pPr marL="285750" indent="-285750" algn="just">
              <a:lnSpc>
                <a:spcPct val="150000"/>
              </a:lnSpc>
              <a:buFont typeface="Arial" panose="020B0604020202020204" pitchFamily="34" charset="0"/>
              <a:buChar char="•"/>
            </a:pPr>
            <a:endParaRPr lang="en-US" sz="2000" spc="1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endParaRPr lang="en-IN" sz="2000" dirty="0"/>
          </a:p>
        </p:txBody>
      </p:sp>
      <p:sp>
        <p:nvSpPr>
          <p:cNvPr id="69" name="Freeform 47">
            <a:extLst>
              <a:ext uri="{FF2B5EF4-FFF2-40B4-BE49-F238E27FC236}">
                <a16:creationId xmlns:a16="http://schemas.microsoft.com/office/drawing/2014/main" id="{D3CDB137-21F8-75C6-E497-54C7D4E973A4}"/>
              </a:ext>
            </a:extLst>
          </p:cNvPr>
          <p:cNvSpPr>
            <a:spLocks noChangeAspect="1"/>
          </p:cNvSpPr>
          <p:nvPr/>
        </p:nvSpPr>
        <p:spPr>
          <a:xfrm>
            <a:off x="1401009" y="2029173"/>
            <a:ext cx="459388" cy="459109"/>
          </a:xfrm>
          <a:custGeom>
            <a:avLst/>
            <a:gdLst>
              <a:gd name="connsiteX0" fmla="*/ 790984 w 1901727"/>
              <a:gd name="connsiteY0" fmla="*/ 0 h 1985875"/>
              <a:gd name="connsiteX1" fmla="*/ 790984 w 1901727"/>
              <a:gd name="connsiteY1" fmla="*/ 0 h 1985875"/>
              <a:gd name="connsiteX2" fmla="*/ 1026596 w 1901727"/>
              <a:gd name="connsiteY2" fmla="*/ 5610 h 1985875"/>
              <a:gd name="connsiteX3" fmla="*/ 1020986 w 1901727"/>
              <a:gd name="connsiteY3" fmla="*/ 493664 h 1985875"/>
              <a:gd name="connsiteX4" fmla="*/ 1172451 w 1901727"/>
              <a:gd name="connsiteY4" fmla="*/ 605860 h 1985875"/>
              <a:gd name="connsiteX5" fmla="*/ 1357575 w 1901727"/>
              <a:gd name="connsiteY5" fmla="*/ 403907 h 1985875"/>
              <a:gd name="connsiteX6" fmla="*/ 1901727 w 1901727"/>
              <a:gd name="connsiteY6" fmla="*/ 1924167 h 1985875"/>
              <a:gd name="connsiteX7" fmla="*/ 992937 w 1901727"/>
              <a:gd name="connsiteY7" fmla="*/ 1480991 h 1985875"/>
              <a:gd name="connsiteX8" fmla="*/ 1054645 w 1901727"/>
              <a:gd name="connsiteY8" fmla="*/ 1121963 h 1985875"/>
              <a:gd name="connsiteX9" fmla="*/ 1088304 w 1901727"/>
              <a:gd name="connsiteY9" fmla="*/ 757325 h 1985875"/>
              <a:gd name="connsiteX10" fmla="*/ 925619 w 1901727"/>
              <a:gd name="connsiteY10" fmla="*/ 633909 h 1985875"/>
              <a:gd name="connsiteX11" fmla="*/ 729276 w 1901727"/>
              <a:gd name="connsiteY11" fmla="*/ 751715 h 1985875"/>
              <a:gd name="connsiteX12" fmla="*/ 740495 w 1901727"/>
              <a:gd name="connsiteY12" fmla="*/ 1161232 h 1985875"/>
              <a:gd name="connsiteX13" fmla="*/ 785374 w 1901727"/>
              <a:gd name="connsiteY13" fmla="*/ 1509040 h 1985875"/>
              <a:gd name="connsiteX14" fmla="*/ 0 w 1901727"/>
              <a:gd name="connsiteY14" fmla="*/ 1985875 h 1985875"/>
              <a:gd name="connsiteX15" fmla="*/ 437565 w 1901727"/>
              <a:gd name="connsiteY15" fmla="*/ 387077 h 1985875"/>
              <a:gd name="connsiteX16" fmla="*/ 650738 w 1901727"/>
              <a:gd name="connsiteY16" fmla="*/ 611470 h 1985875"/>
              <a:gd name="connsiteX17" fmla="*/ 813423 w 1901727"/>
              <a:gd name="connsiteY17" fmla="*/ 499274 h 1985875"/>
              <a:gd name="connsiteX18" fmla="*/ 790984 w 1901727"/>
              <a:gd name="connsiteY18" fmla="*/ 0 h 1985875"/>
              <a:gd name="connsiteX0" fmla="*/ 790984 w 1901727"/>
              <a:gd name="connsiteY0" fmla="*/ 0 h 1985875"/>
              <a:gd name="connsiteX1" fmla="*/ 790984 w 1901727"/>
              <a:gd name="connsiteY1" fmla="*/ 0 h 1985875"/>
              <a:gd name="connsiteX2" fmla="*/ 1026596 w 1901727"/>
              <a:gd name="connsiteY2" fmla="*/ 5610 h 1985875"/>
              <a:gd name="connsiteX3" fmla="*/ 1020986 w 1901727"/>
              <a:gd name="connsiteY3" fmla="*/ 493664 h 1985875"/>
              <a:gd name="connsiteX4" fmla="*/ 1172451 w 1901727"/>
              <a:gd name="connsiteY4" fmla="*/ 605860 h 1985875"/>
              <a:gd name="connsiteX5" fmla="*/ 1357575 w 1901727"/>
              <a:gd name="connsiteY5" fmla="*/ 403907 h 1985875"/>
              <a:gd name="connsiteX6" fmla="*/ 1901727 w 1901727"/>
              <a:gd name="connsiteY6" fmla="*/ 1924167 h 1985875"/>
              <a:gd name="connsiteX7" fmla="*/ 992937 w 1901727"/>
              <a:gd name="connsiteY7" fmla="*/ 1480991 h 1985875"/>
              <a:gd name="connsiteX8" fmla="*/ 1054645 w 1901727"/>
              <a:gd name="connsiteY8" fmla="*/ 1121963 h 1985875"/>
              <a:gd name="connsiteX9" fmla="*/ 1088304 w 1901727"/>
              <a:gd name="connsiteY9" fmla="*/ 757325 h 1985875"/>
              <a:gd name="connsiteX10" fmla="*/ 920009 w 1901727"/>
              <a:gd name="connsiteY10" fmla="*/ 611470 h 1985875"/>
              <a:gd name="connsiteX11" fmla="*/ 729276 w 1901727"/>
              <a:gd name="connsiteY11" fmla="*/ 751715 h 1985875"/>
              <a:gd name="connsiteX12" fmla="*/ 740495 w 1901727"/>
              <a:gd name="connsiteY12" fmla="*/ 1161232 h 1985875"/>
              <a:gd name="connsiteX13" fmla="*/ 785374 w 1901727"/>
              <a:gd name="connsiteY13" fmla="*/ 1509040 h 1985875"/>
              <a:gd name="connsiteX14" fmla="*/ 0 w 1901727"/>
              <a:gd name="connsiteY14" fmla="*/ 1985875 h 1985875"/>
              <a:gd name="connsiteX15" fmla="*/ 437565 w 1901727"/>
              <a:gd name="connsiteY15" fmla="*/ 387077 h 1985875"/>
              <a:gd name="connsiteX16" fmla="*/ 650738 w 1901727"/>
              <a:gd name="connsiteY16" fmla="*/ 611470 h 1985875"/>
              <a:gd name="connsiteX17" fmla="*/ 813423 w 1901727"/>
              <a:gd name="connsiteY17" fmla="*/ 499274 h 1985875"/>
              <a:gd name="connsiteX18" fmla="*/ 790984 w 1901727"/>
              <a:gd name="connsiteY18" fmla="*/ 0 h 1985875"/>
              <a:gd name="connsiteX0" fmla="*/ 790984 w 1901727"/>
              <a:gd name="connsiteY0" fmla="*/ 0 h 1985875"/>
              <a:gd name="connsiteX1" fmla="*/ 790984 w 1901727"/>
              <a:gd name="connsiteY1" fmla="*/ 0 h 1985875"/>
              <a:gd name="connsiteX2" fmla="*/ 1026596 w 1901727"/>
              <a:gd name="connsiteY2" fmla="*/ 5610 h 1985875"/>
              <a:gd name="connsiteX3" fmla="*/ 1020986 w 1901727"/>
              <a:gd name="connsiteY3" fmla="*/ 493664 h 1985875"/>
              <a:gd name="connsiteX4" fmla="*/ 1172451 w 1901727"/>
              <a:gd name="connsiteY4" fmla="*/ 605860 h 1985875"/>
              <a:gd name="connsiteX5" fmla="*/ 1357575 w 1901727"/>
              <a:gd name="connsiteY5" fmla="*/ 403907 h 1985875"/>
              <a:gd name="connsiteX6" fmla="*/ 1901727 w 1901727"/>
              <a:gd name="connsiteY6" fmla="*/ 1924167 h 1985875"/>
              <a:gd name="connsiteX7" fmla="*/ 992937 w 1901727"/>
              <a:gd name="connsiteY7" fmla="*/ 1480991 h 1985875"/>
              <a:gd name="connsiteX8" fmla="*/ 1054645 w 1901727"/>
              <a:gd name="connsiteY8" fmla="*/ 1121963 h 1985875"/>
              <a:gd name="connsiteX9" fmla="*/ 1088304 w 1901727"/>
              <a:gd name="connsiteY9" fmla="*/ 757325 h 1985875"/>
              <a:gd name="connsiteX10" fmla="*/ 920009 w 1901727"/>
              <a:gd name="connsiteY10" fmla="*/ 611470 h 1985875"/>
              <a:gd name="connsiteX11" fmla="*/ 729276 w 1901727"/>
              <a:gd name="connsiteY11" fmla="*/ 751715 h 1985875"/>
              <a:gd name="connsiteX12" fmla="*/ 740495 w 1901727"/>
              <a:gd name="connsiteY12" fmla="*/ 1161232 h 1985875"/>
              <a:gd name="connsiteX13" fmla="*/ 785374 w 1901727"/>
              <a:gd name="connsiteY13" fmla="*/ 1509040 h 1985875"/>
              <a:gd name="connsiteX14" fmla="*/ 0 w 1901727"/>
              <a:gd name="connsiteY14" fmla="*/ 1985875 h 1985875"/>
              <a:gd name="connsiteX15" fmla="*/ 437565 w 1901727"/>
              <a:gd name="connsiteY15" fmla="*/ 387077 h 1985875"/>
              <a:gd name="connsiteX16" fmla="*/ 650738 w 1901727"/>
              <a:gd name="connsiteY16" fmla="*/ 611470 h 1985875"/>
              <a:gd name="connsiteX17" fmla="*/ 813423 w 1901727"/>
              <a:gd name="connsiteY17" fmla="*/ 499274 h 1985875"/>
              <a:gd name="connsiteX18" fmla="*/ 790984 w 1901727"/>
              <a:gd name="connsiteY18" fmla="*/ 0 h 1985875"/>
              <a:gd name="connsiteX0" fmla="*/ 790984 w 1901727"/>
              <a:gd name="connsiteY0" fmla="*/ 0 h 1985875"/>
              <a:gd name="connsiteX1" fmla="*/ 790984 w 1901727"/>
              <a:gd name="connsiteY1" fmla="*/ 0 h 1985875"/>
              <a:gd name="connsiteX2" fmla="*/ 1026596 w 1901727"/>
              <a:gd name="connsiteY2" fmla="*/ 5610 h 1985875"/>
              <a:gd name="connsiteX3" fmla="*/ 1020986 w 1901727"/>
              <a:gd name="connsiteY3" fmla="*/ 493664 h 1985875"/>
              <a:gd name="connsiteX4" fmla="*/ 1172451 w 1901727"/>
              <a:gd name="connsiteY4" fmla="*/ 605860 h 1985875"/>
              <a:gd name="connsiteX5" fmla="*/ 1357575 w 1901727"/>
              <a:gd name="connsiteY5" fmla="*/ 403907 h 1985875"/>
              <a:gd name="connsiteX6" fmla="*/ 1901727 w 1901727"/>
              <a:gd name="connsiteY6" fmla="*/ 1924167 h 1985875"/>
              <a:gd name="connsiteX7" fmla="*/ 992937 w 1901727"/>
              <a:gd name="connsiteY7" fmla="*/ 1480991 h 1985875"/>
              <a:gd name="connsiteX8" fmla="*/ 1054645 w 1901727"/>
              <a:gd name="connsiteY8" fmla="*/ 1121963 h 1985875"/>
              <a:gd name="connsiteX9" fmla="*/ 1088304 w 1901727"/>
              <a:gd name="connsiteY9" fmla="*/ 757325 h 1985875"/>
              <a:gd name="connsiteX10" fmla="*/ 920009 w 1901727"/>
              <a:gd name="connsiteY10" fmla="*/ 611470 h 1985875"/>
              <a:gd name="connsiteX11" fmla="*/ 729276 w 1901727"/>
              <a:gd name="connsiteY11" fmla="*/ 751715 h 1985875"/>
              <a:gd name="connsiteX12" fmla="*/ 740495 w 1901727"/>
              <a:gd name="connsiteY12" fmla="*/ 1161232 h 1985875"/>
              <a:gd name="connsiteX13" fmla="*/ 785374 w 1901727"/>
              <a:gd name="connsiteY13" fmla="*/ 1509040 h 1985875"/>
              <a:gd name="connsiteX14" fmla="*/ 0 w 1901727"/>
              <a:gd name="connsiteY14" fmla="*/ 1985875 h 1985875"/>
              <a:gd name="connsiteX15" fmla="*/ 437565 w 1901727"/>
              <a:gd name="connsiteY15" fmla="*/ 387077 h 1985875"/>
              <a:gd name="connsiteX16" fmla="*/ 650738 w 1901727"/>
              <a:gd name="connsiteY16" fmla="*/ 611470 h 1985875"/>
              <a:gd name="connsiteX17" fmla="*/ 813423 w 1901727"/>
              <a:gd name="connsiteY17" fmla="*/ 499274 h 1985875"/>
              <a:gd name="connsiteX18" fmla="*/ 790984 w 1901727"/>
              <a:gd name="connsiteY18" fmla="*/ 0 h 1985875"/>
              <a:gd name="connsiteX0" fmla="*/ 790984 w 1901727"/>
              <a:gd name="connsiteY0" fmla="*/ 0 h 1985875"/>
              <a:gd name="connsiteX1" fmla="*/ 790984 w 1901727"/>
              <a:gd name="connsiteY1" fmla="*/ 0 h 1985875"/>
              <a:gd name="connsiteX2" fmla="*/ 1026596 w 1901727"/>
              <a:gd name="connsiteY2" fmla="*/ 5610 h 1985875"/>
              <a:gd name="connsiteX3" fmla="*/ 1020986 w 1901727"/>
              <a:gd name="connsiteY3" fmla="*/ 493664 h 1985875"/>
              <a:gd name="connsiteX4" fmla="*/ 1172451 w 1901727"/>
              <a:gd name="connsiteY4" fmla="*/ 605860 h 1985875"/>
              <a:gd name="connsiteX5" fmla="*/ 1351965 w 1901727"/>
              <a:gd name="connsiteY5" fmla="*/ 375858 h 1985875"/>
              <a:gd name="connsiteX6" fmla="*/ 1901727 w 1901727"/>
              <a:gd name="connsiteY6" fmla="*/ 1924167 h 1985875"/>
              <a:gd name="connsiteX7" fmla="*/ 992937 w 1901727"/>
              <a:gd name="connsiteY7" fmla="*/ 1480991 h 1985875"/>
              <a:gd name="connsiteX8" fmla="*/ 1054645 w 1901727"/>
              <a:gd name="connsiteY8" fmla="*/ 1121963 h 1985875"/>
              <a:gd name="connsiteX9" fmla="*/ 1088304 w 1901727"/>
              <a:gd name="connsiteY9" fmla="*/ 757325 h 1985875"/>
              <a:gd name="connsiteX10" fmla="*/ 920009 w 1901727"/>
              <a:gd name="connsiteY10" fmla="*/ 611470 h 1985875"/>
              <a:gd name="connsiteX11" fmla="*/ 729276 w 1901727"/>
              <a:gd name="connsiteY11" fmla="*/ 751715 h 1985875"/>
              <a:gd name="connsiteX12" fmla="*/ 740495 w 1901727"/>
              <a:gd name="connsiteY12" fmla="*/ 1161232 h 1985875"/>
              <a:gd name="connsiteX13" fmla="*/ 785374 w 1901727"/>
              <a:gd name="connsiteY13" fmla="*/ 1509040 h 1985875"/>
              <a:gd name="connsiteX14" fmla="*/ 0 w 1901727"/>
              <a:gd name="connsiteY14" fmla="*/ 1985875 h 1985875"/>
              <a:gd name="connsiteX15" fmla="*/ 437565 w 1901727"/>
              <a:gd name="connsiteY15" fmla="*/ 387077 h 1985875"/>
              <a:gd name="connsiteX16" fmla="*/ 650738 w 1901727"/>
              <a:gd name="connsiteY16" fmla="*/ 611470 h 1985875"/>
              <a:gd name="connsiteX17" fmla="*/ 813423 w 1901727"/>
              <a:gd name="connsiteY17" fmla="*/ 499274 h 1985875"/>
              <a:gd name="connsiteX18" fmla="*/ 790984 w 1901727"/>
              <a:gd name="connsiteY18" fmla="*/ 0 h 1985875"/>
              <a:gd name="connsiteX0" fmla="*/ 790984 w 1901727"/>
              <a:gd name="connsiteY0" fmla="*/ 0 h 1985875"/>
              <a:gd name="connsiteX1" fmla="*/ 790984 w 1901727"/>
              <a:gd name="connsiteY1" fmla="*/ 0 h 1985875"/>
              <a:gd name="connsiteX2" fmla="*/ 1026596 w 1901727"/>
              <a:gd name="connsiteY2" fmla="*/ 5610 h 1985875"/>
              <a:gd name="connsiteX3" fmla="*/ 1020986 w 1901727"/>
              <a:gd name="connsiteY3" fmla="*/ 493664 h 1985875"/>
              <a:gd name="connsiteX4" fmla="*/ 1172451 w 1901727"/>
              <a:gd name="connsiteY4" fmla="*/ 605860 h 1985875"/>
              <a:gd name="connsiteX5" fmla="*/ 1351965 w 1901727"/>
              <a:gd name="connsiteY5" fmla="*/ 375858 h 1985875"/>
              <a:gd name="connsiteX6" fmla="*/ 1901727 w 1901727"/>
              <a:gd name="connsiteY6" fmla="*/ 1924167 h 1985875"/>
              <a:gd name="connsiteX7" fmla="*/ 992937 w 1901727"/>
              <a:gd name="connsiteY7" fmla="*/ 1480991 h 1985875"/>
              <a:gd name="connsiteX8" fmla="*/ 1054645 w 1901727"/>
              <a:gd name="connsiteY8" fmla="*/ 1121963 h 1985875"/>
              <a:gd name="connsiteX9" fmla="*/ 1088304 w 1901727"/>
              <a:gd name="connsiteY9" fmla="*/ 757325 h 1985875"/>
              <a:gd name="connsiteX10" fmla="*/ 920009 w 1901727"/>
              <a:gd name="connsiteY10" fmla="*/ 611470 h 1985875"/>
              <a:gd name="connsiteX11" fmla="*/ 729276 w 1901727"/>
              <a:gd name="connsiteY11" fmla="*/ 751715 h 1985875"/>
              <a:gd name="connsiteX12" fmla="*/ 740495 w 1901727"/>
              <a:gd name="connsiteY12" fmla="*/ 1161232 h 1985875"/>
              <a:gd name="connsiteX13" fmla="*/ 785374 w 1901727"/>
              <a:gd name="connsiteY13" fmla="*/ 1509040 h 1985875"/>
              <a:gd name="connsiteX14" fmla="*/ 0 w 1901727"/>
              <a:gd name="connsiteY14" fmla="*/ 1985875 h 1985875"/>
              <a:gd name="connsiteX15" fmla="*/ 437565 w 1901727"/>
              <a:gd name="connsiteY15" fmla="*/ 387077 h 1985875"/>
              <a:gd name="connsiteX16" fmla="*/ 650738 w 1901727"/>
              <a:gd name="connsiteY16" fmla="*/ 611470 h 1985875"/>
              <a:gd name="connsiteX17" fmla="*/ 813423 w 1901727"/>
              <a:gd name="connsiteY17" fmla="*/ 499274 h 1985875"/>
              <a:gd name="connsiteX18" fmla="*/ 790984 w 1901727"/>
              <a:gd name="connsiteY18" fmla="*/ 0 h 1985875"/>
              <a:gd name="connsiteX0" fmla="*/ 790984 w 1901727"/>
              <a:gd name="connsiteY0" fmla="*/ 0 h 1985875"/>
              <a:gd name="connsiteX1" fmla="*/ 790984 w 1901727"/>
              <a:gd name="connsiteY1" fmla="*/ 0 h 1985875"/>
              <a:gd name="connsiteX2" fmla="*/ 1026596 w 1901727"/>
              <a:gd name="connsiteY2" fmla="*/ 5610 h 1985875"/>
              <a:gd name="connsiteX3" fmla="*/ 1020986 w 1901727"/>
              <a:gd name="connsiteY3" fmla="*/ 493664 h 1985875"/>
              <a:gd name="connsiteX4" fmla="*/ 1155622 w 1901727"/>
              <a:gd name="connsiteY4" fmla="*/ 572201 h 1985875"/>
              <a:gd name="connsiteX5" fmla="*/ 1351965 w 1901727"/>
              <a:gd name="connsiteY5" fmla="*/ 375858 h 1985875"/>
              <a:gd name="connsiteX6" fmla="*/ 1901727 w 1901727"/>
              <a:gd name="connsiteY6" fmla="*/ 1924167 h 1985875"/>
              <a:gd name="connsiteX7" fmla="*/ 992937 w 1901727"/>
              <a:gd name="connsiteY7" fmla="*/ 1480991 h 1985875"/>
              <a:gd name="connsiteX8" fmla="*/ 1054645 w 1901727"/>
              <a:gd name="connsiteY8" fmla="*/ 1121963 h 1985875"/>
              <a:gd name="connsiteX9" fmla="*/ 1088304 w 1901727"/>
              <a:gd name="connsiteY9" fmla="*/ 757325 h 1985875"/>
              <a:gd name="connsiteX10" fmla="*/ 920009 w 1901727"/>
              <a:gd name="connsiteY10" fmla="*/ 611470 h 1985875"/>
              <a:gd name="connsiteX11" fmla="*/ 729276 w 1901727"/>
              <a:gd name="connsiteY11" fmla="*/ 751715 h 1985875"/>
              <a:gd name="connsiteX12" fmla="*/ 740495 w 1901727"/>
              <a:gd name="connsiteY12" fmla="*/ 1161232 h 1985875"/>
              <a:gd name="connsiteX13" fmla="*/ 785374 w 1901727"/>
              <a:gd name="connsiteY13" fmla="*/ 1509040 h 1985875"/>
              <a:gd name="connsiteX14" fmla="*/ 0 w 1901727"/>
              <a:gd name="connsiteY14" fmla="*/ 1985875 h 1985875"/>
              <a:gd name="connsiteX15" fmla="*/ 437565 w 1901727"/>
              <a:gd name="connsiteY15" fmla="*/ 387077 h 1985875"/>
              <a:gd name="connsiteX16" fmla="*/ 650738 w 1901727"/>
              <a:gd name="connsiteY16" fmla="*/ 611470 h 1985875"/>
              <a:gd name="connsiteX17" fmla="*/ 813423 w 1901727"/>
              <a:gd name="connsiteY17" fmla="*/ 499274 h 1985875"/>
              <a:gd name="connsiteX18" fmla="*/ 790984 w 1901727"/>
              <a:gd name="connsiteY18" fmla="*/ 0 h 1985875"/>
              <a:gd name="connsiteX0" fmla="*/ 790984 w 1901727"/>
              <a:gd name="connsiteY0" fmla="*/ 0 h 1985875"/>
              <a:gd name="connsiteX1" fmla="*/ 790984 w 1901727"/>
              <a:gd name="connsiteY1" fmla="*/ 0 h 1985875"/>
              <a:gd name="connsiteX2" fmla="*/ 1026596 w 1901727"/>
              <a:gd name="connsiteY2" fmla="*/ 5610 h 1985875"/>
              <a:gd name="connsiteX3" fmla="*/ 1020986 w 1901727"/>
              <a:gd name="connsiteY3" fmla="*/ 493664 h 1985875"/>
              <a:gd name="connsiteX4" fmla="*/ 1155622 w 1901727"/>
              <a:gd name="connsiteY4" fmla="*/ 572201 h 1985875"/>
              <a:gd name="connsiteX5" fmla="*/ 1351965 w 1901727"/>
              <a:gd name="connsiteY5" fmla="*/ 375858 h 1985875"/>
              <a:gd name="connsiteX6" fmla="*/ 1901727 w 1901727"/>
              <a:gd name="connsiteY6" fmla="*/ 1924167 h 1985875"/>
              <a:gd name="connsiteX7" fmla="*/ 992937 w 1901727"/>
              <a:gd name="connsiteY7" fmla="*/ 1480991 h 1985875"/>
              <a:gd name="connsiteX8" fmla="*/ 1054645 w 1901727"/>
              <a:gd name="connsiteY8" fmla="*/ 1121963 h 1985875"/>
              <a:gd name="connsiteX9" fmla="*/ 1088304 w 1901727"/>
              <a:gd name="connsiteY9" fmla="*/ 757325 h 1985875"/>
              <a:gd name="connsiteX10" fmla="*/ 920009 w 1901727"/>
              <a:gd name="connsiteY10" fmla="*/ 611470 h 1985875"/>
              <a:gd name="connsiteX11" fmla="*/ 729276 w 1901727"/>
              <a:gd name="connsiteY11" fmla="*/ 751715 h 1985875"/>
              <a:gd name="connsiteX12" fmla="*/ 740495 w 1901727"/>
              <a:gd name="connsiteY12" fmla="*/ 1161232 h 1985875"/>
              <a:gd name="connsiteX13" fmla="*/ 785374 w 1901727"/>
              <a:gd name="connsiteY13" fmla="*/ 1509040 h 1985875"/>
              <a:gd name="connsiteX14" fmla="*/ 0 w 1901727"/>
              <a:gd name="connsiteY14" fmla="*/ 1985875 h 1985875"/>
              <a:gd name="connsiteX15" fmla="*/ 437565 w 1901727"/>
              <a:gd name="connsiteY15" fmla="*/ 387077 h 1985875"/>
              <a:gd name="connsiteX16" fmla="*/ 650738 w 1901727"/>
              <a:gd name="connsiteY16" fmla="*/ 611470 h 1985875"/>
              <a:gd name="connsiteX17" fmla="*/ 813423 w 1901727"/>
              <a:gd name="connsiteY17" fmla="*/ 499274 h 1985875"/>
              <a:gd name="connsiteX18" fmla="*/ 790984 w 1901727"/>
              <a:gd name="connsiteY18" fmla="*/ 0 h 1985875"/>
              <a:gd name="connsiteX0" fmla="*/ 790984 w 1901727"/>
              <a:gd name="connsiteY0" fmla="*/ 0 h 1985875"/>
              <a:gd name="connsiteX1" fmla="*/ 790984 w 1901727"/>
              <a:gd name="connsiteY1" fmla="*/ 0 h 1985875"/>
              <a:gd name="connsiteX2" fmla="*/ 1026596 w 1901727"/>
              <a:gd name="connsiteY2" fmla="*/ 5610 h 1985875"/>
              <a:gd name="connsiteX3" fmla="*/ 1020986 w 1901727"/>
              <a:gd name="connsiteY3" fmla="*/ 493664 h 1985875"/>
              <a:gd name="connsiteX4" fmla="*/ 1155622 w 1901727"/>
              <a:gd name="connsiteY4" fmla="*/ 572201 h 1985875"/>
              <a:gd name="connsiteX5" fmla="*/ 1351965 w 1901727"/>
              <a:gd name="connsiteY5" fmla="*/ 375858 h 1985875"/>
              <a:gd name="connsiteX6" fmla="*/ 1901727 w 1901727"/>
              <a:gd name="connsiteY6" fmla="*/ 1924167 h 1985875"/>
              <a:gd name="connsiteX7" fmla="*/ 992937 w 1901727"/>
              <a:gd name="connsiteY7" fmla="*/ 1480991 h 1985875"/>
              <a:gd name="connsiteX8" fmla="*/ 1054645 w 1901727"/>
              <a:gd name="connsiteY8" fmla="*/ 1121963 h 1985875"/>
              <a:gd name="connsiteX9" fmla="*/ 1088304 w 1901727"/>
              <a:gd name="connsiteY9" fmla="*/ 757325 h 1985875"/>
              <a:gd name="connsiteX10" fmla="*/ 920009 w 1901727"/>
              <a:gd name="connsiteY10" fmla="*/ 611470 h 1985875"/>
              <a:gd name="connsiteX11" fmla="*/ 729276 w 1901727"/>
              <a:gd name="connsiteY11" fmla="*/ 751715 h 1985875"/>
              <a:gd name="connsiteX12" fmla="*/ 740495 w 1901727"/>
              <a:gd name="connsiteY12" fmla="*/ 1161232 h 1985875"/>
              <a:gd name="connsiteX13" fmla="*/ 785374 w 1901727"/>
              <a:gd name="connsiteY13" fmla="*/ 1509040 h 1985875"/>
              <a:gd name="connsiteX14" fmla="*/ 0 w 1901727"/>
              <a:gd name="connsiteY14" fmla="*/ 1985875 h 1985875"/>
              <a:gd name="connsiteX15" fmla="*/ 437565 w 1901727"/>
              <a:gd name="connsiteY15" fmla="*/ 387077 h 1985875"/>
              <a:gd name="connsiteX16" fmla="*/ 650738 w 1901727"/>
              <a:gd name="connsiteY16" fmla="*/ 611470 h 1985875"/>
              <a:gd name="connsiteX17" fmla="*/ 813423 w 1901727"/>
              <a:gd name="connsiteY17" fmla="*/ 499274 h 1985875"/>
              <a:gd name="connsiteX18" fmla="*/ 790984 w 1901727"/>
              <a:gd name="connsiteY18" fmla="*/ 0 h 1985875"/>
              <a:gd name="connsiteX0" fmla="*/ 790984 w 1942424"/>
              <a:gd name="connsiteY0" fmla="*/ 0 h 1985875"/>
              <a:gd name="connsiteX1" fmla="*/ 790984 w 1942424"/>
              <a:gd name="connsiteY1" fmla="*/ 0 h 1985875"/>
              <a:gd name="connsiteX2" fmla="*/ 1026596 w 1942424"/>
              <a:gd name="connsiteY2" fmla="*/ 5610 h 1985875"/>
              <a:gd name="connsiteX3" fmla="*/ 1020986 w 1942424"/>
              <a:gd name="connsiteY3" fmla="*/ 493664 h 1985875"/>
              <a:gd name="connsiteX4" fmla="*/ 1155622 w 1942424"/>
              <a:gd name="connsiteY4" fmla="*/ 572201 h 1985875"/>
              <a:gd name="connsiteX5" fmla="*/ 1351965 w 1942424"/>
              <a:gd name="connsiteY5" fmla="*/ 375858 h 1985875"/>
              <a:gd name="connsiteX6" fmla="*/ 1901727 w 1942424"/>
              <a:gd name="connsiteY6" fmla="*/ 1924167 h 1985875"/>
              <a:gd name="connsiteX7" fmla="*/ 992937 w 1942424"/>
              <a:gd name="connsiteY7" fmla="*/ 1480991 h 1985875"/>
              <a:gd name="connsiteX8" fmla="*/ 1054645 w 1942424"/>
              <a:gd name="connsiteY8" fmla="*/ 1121963 h 1985875"/>
              <a:gd name="connsiteX9" fmla="*/ 1088304 w 1942424"/>
              <a:gd name="connsiteY9" fmla="*/ 757325 h 1985875"/>
              <a:gd name="connsiteX10" fmla="*/ 920009 w 1942424"/>
              <a:gd name="connsiteY10" fmla="*/ 611470 h 1985875"/>
              <a:gd name="connsiteX11" fmla="*/ 729276 w 1942424"/>
              <a:gd name="connsiteY11" fmla="*/ 751715 h 1985875"/>
              <a:gd name="connsiteX12" fmla="*/ 740495 w 1942424"/>
              <a:gd name="connsiteY12" fmla="*/ 1161232 h 1985875"/>
              <a:gd name="connsiteX13" fmla="*/ 785374 w 1942424"/>
              <a:gd name="connsiteY13" fmla="*/ 1509040 h 1985875"/>
              <a:gd name="connsiteX14" fmla="*/ 0 w 1942424"/>
              <a:gd name="connsiteY14" fmla="*/ 1985875 h 1985875"/>
              <a:gd name="connsiteX15" fmla="*/ 437565 w 1942424"/>
              <a:gd name="connsiteY15" fmla="*/ 387077 h 1985875"/>
              <a:gd name="connsiteX16" fmla="*/ 650738 w 1942424"/>
              <a:gd name="connsiteY16" fmla="*/ 611470 h 1985875"/>
              <a:gd name="connsiteX17" fmla="*/ 813423 w 1942424"/>
              <a:gd name="connsiteY17" fmla="*/ 499274 h 1985875"/>
              <a:gd name="connsiteX18" fmla="*/ 790984 w 1942424"/>
              <a:gd name="connsiteY18" fmla="*/ 0 h 1985875"/>
              <a:gd name="connsiteX0" fmla="*/ 790984 w 1942424"/>
              <a:gd name="connsiteY0" fmla="*/ 0 h 1985875"/>
              <a:gd name="connsiteX1" fmla="*/ 790984 w 1942424"/>
              <a:gd name="connsiteY1" fmla="*/ 0 h 1985875"/>
              <a:gd name="connsiteX2" fmla="*/ 1026596 w 1942424"/>
              <a:gd name="connsiteY2" fmla="*/ 5610 h 1985875"/>
              <a:gd name="connsiteX3" fmla="*/ 1020986 w 1942424"/>
              <a:gd name="connsiteY3" fmla="*/ 493664 h 1985875"/>
              <a:gd name="connsiteX4" fmla="*/ 1155622 w 1942424"/>
              <a:gd name="connsiteY4" fmla="*/ 572201 h 1985875"/>
              <a:gd name="connsiteX5" fmla="*/ 1351965 w 1942424"/>
              <a:gd name="connsiteY5" fmla="*/ 375858 h 1985875"/>
              <a:gd name="connsiteX6" fmla="*/ 1901727 w 1942424"/>
              <a:gd name="connsiteY6" fmla="*/ 1924167 h 1985875"/>
              <a:gd name="connsiteX7" fmla="*/ 992937 w 1942424"/>
              <a:gd name="connsiteY7" fmla="*/ 1480991 h 1985875"/>
              <a:gd name="connsiteX8" fmla="*/ 1054645 w 1942424"/>
              <a:gd name="connsiteY8" fmla="*/ 1121963 h 1985875"/>
              <a:gd name="connsiteX9" fmla="*/ 1088304 w 1942424"/>
              <a:gd name="connsiteY9" fmla="*/ 757325 h 1985875"/>
              <a:gd name="connsiteX10" fmla="*/ 920009 w 1942424"/>
              <a:gd name="connsiteY10" fmla="*/ 611470 h 1985875"/>
              <a:gd name="connsiteX11" fmla="*/ 729276 w 1942424"/>
              <a:gd name="connsiteY11" fmla="*/ 751715 h 1985875"/>
              <a:gd name="connsiteX12" fmla="*/ 740495 w 1942424"/>
              <a:gd name="connsiteY12" fmla="*/ 1161232 h 1985875"/>
              <a:gd name="connsiteX13" fmla="*/ 785374 w 1942424"/>
              <a:gd name="connsiteY13" fmla="*/ 1509040 h 1985875"/>
              <a:gd name="connsiteX14" fmla="*/ 0 w 1942424"/>
              <a:gd name="connsiteY14" fmla="*/ 1985875 h 1985875"/>
              <a:gd name="connsiteX15" fmla="*/ 437565 w 1942424"/>
              <a:gd name="connsiteY15" fmla="*/ 387077 h 1985875"/>
              <a:gd name="connsiteX16" fmla="*/ 650738 w 1942424"/>
              <a:gd name="connsiteY16" fmla="*/ 611470 h 1985875"/>
              <a:gd name="connsiteX17" fmla="*/ 813423 w 1942424"/>
              <a:gd name="connsiteY17" fmla="*/ 499274 h 1985875"/>
              <a:gd name="connsiteX18" fmla="*/ 790984 w 194242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992937 w 1946874"/>
              <a:gd name="connsiteY7" fmla="*/ 1480991 h 1985875"/>
              <a:gd name="connsiteX8" fmla="*/ 1054645 w 1946874"/>
              <a:gd name="connsiteY8" fmla="*/ 1121963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37565 w 1946874"/>
              <a:gd name="connsiteY15" fmla="*/ 387077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992937 w 1946874"/>
              <a:gd name="connsiteY7" fmla="*/ 1480991 h 1985875"/>
              <a:gd name="connsiteX8" fmla="*/ 1054645 w 1946874"/>
              <a:gd name="connsiteY8" fmla="*/ 1121963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37565 w 1946874"/>
              <a:gd name="connsiteY15" fmla="*/ 387077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992937 w 1946874"/>
              <a:gd name="connsiteY7" fmla="*/ 1480991 h 1985875"/>
              <a:gd name="connsiteX8" fmla="*/ 1037816 w 1946874"/>
              <a:gd name="connsiteY8" fmla="*/ 1161232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37565 w 1946874"/>
              <a:gd name="connsiteY15" fmla="*/ 387077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992937 w 1946874"/>
              <a:gd name="connsiteY7" fmla="*/ 1480991 h 1985875"/>
              <a:gd name="connsiteX8" fmla="*/ 1037816 w 1946874"/>
              <a:gd name="connsiteY8" fmla="*/ 1161232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37565 w 1946874"/>
              <a:gd name="connsiteY15" fmla="*/ 387077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992937 w 1946874"/>
              <a:gd name="connsiteY7" fmla="*/ 1480991 h 1985875"/>
              <a:gd name="connsiteX8" fmla="*/ 1037816 w 1946874"/>
              <a:gd name="connsiteY8" fmla="*/ 1161232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37565 w 1946874"/>
              <a:gd name="connsiteY15" fmla="*/ 387077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992937 w 1946874"/>
              <a:gd name="connsiteY7" fmla="*/ 1480991 h 1985875"/>
              <a:gd name="connsiteX8" fmla="*/ 1037816 w 1946874"/>
              <a:gd name="connsiteY8" fmla="*/ 1161232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37565 w 1946874"/>
              <a:gd name="connsiteY15" fmla="*/ 387077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992937 w 1946874"/>
              <a:gd name="connsiteY7" fmla="*/ 1480991 h 1985875"/>
              <a:gd name="connsiteX8" fmla="*/ 1037816 w 1946874"/>
              <a:gd name="connsiteY8" fmla="*/ 1161232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37565 w 1946874"/>
              <a:gd name="connsiteY15" fmla="*/ 387077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992937 w 1946874"/>
              <a:gd name="connsiteY7" fmla="*/ 1480991 h 1985875"/>
              <a:gd name="connsiteX8" fmla="*/ 1037816 w 1946874"/>
              <a:gd name="connsiteY8" fmla="*/ 1161232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37565 w 1946874"/>
              <a:gd name="connsiteY15" fmla="*/ 387077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1071474 w 1946874"/>
              <a:gd name="connsiteY7" fmla="*/ 1480991 h 1985875"/>
              <a:gd name="connsiteX8" fmla="*/ 1037816 w 1946874"/>
              <a:gd name="connsiteY8" fmla="*/ 1161232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37565 w 1946874"/>
              <a:gd name="connsiteY15" fmla="*/ 387077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1054644 w 1946874"/>
              <a:gd name="connsiteY7" fmla="*/ 1486600 h 1985875"/>
              <a:gd name="connsiteX8" fmla="*/ 1037816 w 1946874"/>
              <a:gd name="connsiteY8" fmla="*/ 1161232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37565 w 1946874"/>
              <a:gd name="connsiteY15" fmla="*/ 387077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1054644 w 1946874"/>
              <a:gd name="connsiteY7" fmla="*/ 1486600 h 1985875"/>
              <a:gd name="connsiteX8" fmla="*/ 1037816 w 1946874"/>
              <a:gd name="connsiteY8" fmla="*/ 1161232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37565 w 1946874"/>
              <a:gd name="connsiteY15" fmla="*/ 387077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1054644 w 1946874"/>
              <a:gd name="connsiteY7" fmla="*/ 1486600 h 1985875"/>
              <a:gd name="connsiteX8" fmla="*/ 1037816 w 1946874"/>
              <a:gd name="connsiteY8" fmla="*/ 1161232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37565 w 1946874"/>
              <a:gd name="connsiteY15" fmla="*/ 387077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1054644 w 1946874"/>
              <a:gd name="connsiteY7" fmla="*/ 1486600 h 1985875"/>
              <a:gd name="connsiteX8" fmla="*/ 1037816 w 1946874"/>
              <a:gd name="connsiteY8" fmla="*/ 1161232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37565 w 1946874"/>
              <a:gd name="connsiteY15" fmla="*/ 387077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1054644 w 1946874"/>
              <a:gd name="connsiteY7" fmla="*/ 1486600 h 1985875"/>
              <a:gd name="connsiteX8" fmla="*/ 1037816 w 1946874"/>
              <a:gd name="connsiteY8" fmla="*/ 1161232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37565 w 1946874"/>
              <a:gd name="connsiteY15" fmla="*/ 387077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1054644 w 1946874"/>
              <a:gd name="connsiteY7" fmla="*/ 1486600 h 1985875"/>
              <a:gd name="connsiteX8" fmla="*/ 1037816 w 1946874"/>
              <a:gd name="connsiteY8" fmla="*/ 1144403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37565 w 1946874"/>
              <a:gd name="connsiteY15" fmla="*/ 387077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1054644 w 1946874"/>
              <a:gd name="connsiteY7" fmla="*/ 1486600 h 1985875"/>
              <a:gd name="connsiteX8" fmla="*/ 1037816 w 1946874"/>
              <a:gd name="connsiteY8" fmla="*/ 1144403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37565 w 1946874"/>
              <a:gd name="connsiteY15" fmla="*/ 387077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1054644 w 1946874"/>
              <a:gd name="connsiteY7" fmla="*/ 1486600 h 1985875"/>
              <a:gd name="connsiteX8" fmla="*/ 1037816 w 1946874"/>
              <a:gd name="connsiteY8" fmla="*/ 1144403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37565 w 1946874"/>
              <a:gd name="connsiteY15" fmla="*/ 387077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1054644 w 1946874"/>
              <a:gd name="connsiteY7" fmla="*/ 1486600 h 1985875"/>
              <a:gd name="connsiteX8" fmla="*/ 1037816 w 1946874"/>
              <a:gd name="connsiteY8" fmla="*/ 1144403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20736 w 1946874"/>
              <a:gd name="connsiteY15" fmla="*/ 375858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1054644 w 1946874"/>
              <a:gd name="connsiteY7" fmla="*/ 1486600 h 1985875"/>
              <a:gd name="connsiteX8" fmla="*/ 1037816 w 1946874"/>
              <a:gd name="connsiteY8" fmla="*/ 1144403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20736 w 1946874"/>
              <a:gd name="connsiteY15" fmla="*/ 375858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858302 w 2014192"/>
              <a:gd name="connsiteY0" fmla="*/ 0 h 1958316"/>
              <a:gd name="connsiteX1" fmla="*/ 858302 w 2014192"/>
              <a:gd name="connsiteY1" fmla="*/ 0 h 1958316"/>
              <a:gd name="connsiteX2" fmla="*/ 1093914 w 2014192"/>
              <a:gd name="connsiteY2" fmla="*/ 5610 h 1958316"/>
              <a:gd name="connsiteX3" fmla="*/ 1088304 w 2014192"/>
              <a:gd name="connsiteY3" fmla="*/ 493664 h 1958316"/>
              <a:gd name="connsiteX4" fmla="*/ 1222940 w 2014192"/>
              <a:gd name="connsiteY4" fmla="*/ 572201 h 1958316"/>
              <a:gd name="connsiteX5" fmla="*/ 1419283 w 2014192"/>
              <a:gd name="connsiteY5" fmla="*/ 375858 h 1958316"/>
              <a:gd name="connsiteX6" fmla="*/ 1969045 w 2014192"/>
              <a:gd name="connsiteY6" fmla="*/ 1924167 h 1958316"/>
              <a:gd name="connsiteX7" fmla="*/ 1121962 w 2014192"/>
              <a:gd name="connsiteY7" fmla="*/ 1486600 h 1958316"/>
              <a:gd name="connsiteX8" fmla="*/ 1105134 w 2014192"/>
              <a:gd name="connsiteY8" fmla="*/ 1144403 h 1958316"/>
              <a:gd name="connsiteX9" fmla="*/ 1155622 w 2014192"/>
              <a:gd name="connsiteY9" fmla="*/ 757325 h 1958316"/>
              <a:gd name="connsiteX10" fmla="*/ 987327 w 2014192"/>
              <a:gd name="connsiteY10" fmla="*/ 611470 h 1958316"/>
              <a:gd name="connsiteX11" fmla="*/ 796594 w 2014192"/>
              <a:gd name="connsiteY11" fmla="*/ 751715 h 1958316"/>
              <a:gd name="connsiteX12" fmla="*/ 807813 w 2014192"/>
              <a:gd name="connsiteY12" fmla="*/ 1161232 h 1958316"/>
              <a:gd name="connsiteX13" fmla="*/ 852692 w 2014192"/>
              <a:gd name="connsiteY13" fmla="*/ 1509040 h 1958316"/>
              <a:gd name="connsiteX14" fmla="*/ 0 w 2014192"/>
              <a:gd name="connsiteY14" fmla="*/ 1952216 h 1958316"/>
              <a:gd name="connsiteX15" fmla="*/ 488054 w 2014192"/>
              <a:gd name="connsiteY15" fmla="*/ 375858 h 1958316"/>
              <a:gd name="connsiteX16" fmla="*/ 718056 w 2014192"/>
              <a:gd name="connsiteY16" fmla="*/ 611470 h 1958316"/>
              <a:gd name="connsiteX17" fmla="*/ 880741 w 2014192"/>
              <a:gd name="connsiteY17" fmla="*/ 499274 h 1958316"/>
              <a:gd name="connsiteX18" fmla="*/ 858302 w 2014192"/>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194335 w 2103393"/>
              <a:gd name="connsiteY8" fmla="*/ 1144403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897014 w 2103393"/>
              <a:gd name="connsiteY12" fmla="*/ 1161232 h 1958316"/>
              <a:gd name="connsiteX13" fmla="*/ 941893 w 2103393"/>
              <a:gd name="connsiteY13" fmla="*/ 1509040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194335 w 2103393"/>
              <a:gd name="connsiteY8" fmla="*/ 1144403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897014 w 2103393"/>
              <a:gd name="connsiteY12" fmla="*/ 1161232 h 1958316"/>
              <a:gd name="connsiteX13" fmla="*/ 941893 w 2103393"/>
              <a:gd name="connsiteY13" fmla="*/ 1509040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194335 w 2103393"/>
              <a:gd name="connsiteY8" fmla="*/ 1144403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897014 w 2103393"/>
              <a:gd name="connsiteY12" fmla="*/ 1161232 h 1958316"/>
              <a:gd name="connsiteX13" fmla="*/ 930674 w 2103393"/>
              <a:gd name="connsiteY13" fmla="*/ 1480991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194335 w 2103393"/>
              <a:gd name="connsiteY8" fmla="*/ 1144403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897014 w 2103393"/>
              <a:gd name="connsiteY12" fmla="*/ 1161232 h 1958316"/>
              <a:gd name="connsiteX13" fmla="*/ 930674 w 2103393"/>
              <a:gd name="connsiteY13" fmla="*/ 1480991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194335 w 2103393"/>
              <a:gd name="connsiteY8" fmla="*/ 1144403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897014 w 2103393"/>
              <a:gd name="connsiteY12" fmla="*/ 1161232 h 1958316"/>
              <a:gd name="connsiteX13" fmla="*/ 930674 w 2103393"/>
              <a:gd name="connsiteY13" fmla="*/ 1480991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194335 w 2103393"/>
              <a:gd name="connsiteY8" fmla="*/ 1144403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897014 w 2103393"/>
              <a:gd name="connsiteY12" fmla="*/ 1161232 h 1958316"/>
              <a:gd name="connsiteX13" fmla="*/ 930674 w 2103393"/>
              <a:gd name="connsiteY13" fmla="*/ 1480991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194335 w 2103393"/>
              <a:gd name="connsiteY8" fmla="*/ 1144403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897014 w 2103393"/>
              <a:gd name="connsiteY12" fmla="*/ 1161232 h 1958316"/>
              <a:gd name="connsiteX13" fmla="*/ 930674 w 2103393"/>
              <a:gd name="connsiteY13" fmla="*/ 1480991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194335 w 2103393"/>
              <a:gd name="connsiteY8" fmla="*/ 1144403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897014 w 2103393"/>
              <a:gd name="connsiteY12" fmla="*/ 1161232 h 1958316"/>
              <a:gd name="connsiteX13" fmla="*/ 891405 w 2103393"/>
              <a:gd name="connsiteY13" fmla="*/ 1509040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194335 w 2103393"/>
              <a:gd name="connsiteY8" fmla="*/ 1144403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897014 w 2103393"/>
              <a:gd name="connsiteY12" fmla="*/ 1161232 h 1958316"/>
              <a:gd name="connsiteX13" fmla="*/ 891405 w 2103393"/>
              <a:gd name="connsiteY13" fmla="*/ 1509040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194335 w 2103393"/>
              <a:gd name="connsiteY8" fmla="*/ 1144403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897014 w 2103393"/>
              <a:gd name="connsiteY12" fmla="*/ 1161232 h 1958316"/>
              <a:gd name="connsiteX13" fmla="*/ 891405 w 2103393"/>
              <a:gd name="connsiteY13" fmla="*/ 1509040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194335 w 2103393"/>
              <a:gd name="connsiteY8" fmla="*/ 1144403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897014 w 2103393"/>
              <a:gd name="connsiteY12" fmla="*/ 1161232 h 1958316"/>
              <a:gd name="connsiteX13" fmla="*/ 891405 w 2103393"/>
              <a:gd name="connsiteY13" fmla="*/ 1509040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194335 w 2103393"/>
              <a:gd name="connsiteY8" fmla="*/ 1144403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897014 w 2103393"/>
              <a:gd name="connsiteY12" fmla="*/ 1161232 h 1958316"/>
              <a:gd name="connsiteX13" fmla="*/ 891405 w 2103393"/>
              <a:gd name="connsiteY13" fmla="*/ 1509040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194335 w 2103393"/>
              <a:gd name="connsiteY8" fmla="*/ 1144403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897014 w 2103393"/>
              <a:gd name="connsiteY12" fmla="*/ 1161232 h 1958316"/>
              <a:gd name="connsiteX13" fmla="*/ 891405 w 2103393"/>
              <a:gd name="connsiteY13" fmla="*/ 1509040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194335 w 2103393"/>
              <a:gd name="connsiteY8" fmla="*/ 1144403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897014 w 2103393"/>
              <a:gd name="connsiteY12" fmla="*/ 1161232 h 1958316"/>
              <a:gd name="connsiteX13" fmla="*/ 891405 w 2103393"/>
              <a:gd name="connsiteY13" fmla="*/ 1509040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194335 w 2103393"/>
              <a:gd name="connsiteY8" fmla="*/ 1144403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919453 w 2103393"/>
              <a:gd name="connsiteY12" fmla="*/ 1189281 h 1958316"/>
              <a:gd name="connsiteX13" fmla="*/ 891405 w 2103393"/>
              <a:gd name="connsiteY13" fmla="*/ 1509040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194335 w 2103393"/>
              <a:gd name="connsiteY8" fmla="*/ 1144403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919453 w 2103393"/>
              <a:gd name="connsiteY12" fmla="*/ 1189281 h 1958316"/>
              <a:gd name="connsiteX13" fmla="*/ 891405 w 2103393"/>
              <a:gd name="connsiteY13" fmla="*/ 1509040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194335 w 2103393"/>
              <a:gd name="connsiteY8" fmla="*/ 1144403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919453 w 2103393"/>
              <a:gd name="connsiteY12" fmla="*/ 1189281 h 1958316"/>
              <a:gd name="connsiteX13" fmla="*/ 891405 w 2103393"/>
              <a:gd name="connsiteY13" fmla="*/ 1509040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227994 w 2103393"/>
              <a:gd name="connsiteY8" fmla="*/ 1194891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919453 w 2103393"/>
              <a:gd name="connsiteY12" fmla="*/ 1189281 h 1958316"/>
              <a:gd name="connsiteX13" fmla="*/ 891405 w 2103393"/>
              <a:gd name="connsiteY13" fmla="*/ 1509040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227994 w 2103393"/>
              <a:gd name="connsiteY8" fmla="*/ 1194891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919453 w 2103393"/>
              <a:gd name="connsiteY12" fmla="*/ 1189281 h 1958316"/>
              <a:gd name="connsiteX13" fmla="*/ 891405 w 2103393"/>
              <a:gd name="connsiteY13" fmla="*/ 1509040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9848"/>
              <a:gd name="connsiteX1" fmla="*/ 947503 w 2103393"/>
              <a:gd name="connsiteY1" fmla="*/ 0 h 1959848"/>
              <a:gd name="connsiteX2" fmla="*/ 1183115 w 2103393"/>
              <a:gd name="connsiteY2" fmla="*/ 5610 h 1959848"/>
              <a:gd name="connsiteX3" fmla="*/ 1177505 w 2103393"/>
              <a:gd name="connsiteY3" fmla="*/ 493664 h 1959848"/>
              <a:gd name="connsiteX4" fmla="*/ 1312141 w 2103393"/>
              <a:gd name="connsiteY4" fmla="*/ 572201 h 1959848"/>
              <a:gd name="connsiteX5" fmla="*/ 1508484 w 2103393"/>
              <a:gd name="connsiteY5" fmla="*/ 375858 h 1959848"/>
              <a:gd name="connsiteX6" fmla="*/ 2058246 w 2103393"/>
              <a:gd name="connsiteY6" fmla="*/ 1924167 h 1959848"/>
              <a:gd name="connsiteX7" fmla="*/ 1211163 w 2103393"/>
              <a:gd name="connsiteY7" fmla="*/ 1486600 h 1959848"/>
              <a:gd name="connsiteX8" fmla="*/ 1227994 w 2103393"/>
              <a:gd name="connsiteY8" fmla="*/ 1194891 h 1959848"/>
              <a:gd name="connsiteX9" fmla="*/ 1244823 w 2103393"/>
              <a:gd name="connsiteY9" fmla="*/ 757325 h 1959848"/>
              <a:gd name="connsiteX10" fmla="*/ 1076528 w 2103393"/>
              <a:gd name="connsiteY10" fmla="*/ 611470 h 1959848"/>
              <a:gd name="connsiteX11" fmla="*/ 885795 w 2103393"/>
              <a:gd name="connsiteY11" fmla="*/ 751715 h 1959848"/>
              <a:gd name="connsiteX12" fmla="*/ 919453 w 2103393"/>
              <a:gd name="connsiteY12" fmla="*/ 1189281 h 1959848"/>
              <a:gd name="connsiteX13" fmla="*/ 891405 w 2103393"/>
              <a:gd name="connsiteY13" fmla="*/ 1509040 h 1959848"/>
              <a:gd name="connsiteX14" fmla="*/ 89201 w 2103393"/>
              <a:gd name="connsiteY14" fmla="*/ 1952216 h 1959848"/>
              <a:gd name="connsiteX15" fmla="*/ 577255 w 2103393"/>
              <a:gd name="connsiteY15" fmla="*/ 375858 h 1959848"/>
              <a:gd name="connsiteX16" fmla="*/ 807257 w 2103393"/>
              <a:gd name="connsiteY16" fmla="*/ 611470 h 1959848"/>
              <a:gd name="connsiteX17" fmla="*/ 969942 w 2103393"/>
              <a:gd name="connsiteY17" fmla="*/ 499274 h 1959848"/>
              <a:gd name="connsiteX18" fmla="*/ 947503 w 2103393"/>
              <a:gd name="connsiteY18" fmla="*/ 0 h 1959848"/>
              <a:gd name="connsiteX0" fmla="*/ 947503 w 2103393"/>
              <a:gd name="connsiteY0" fmla="*/ 0 h 1959848"/>
              <a:gd name="connsiteX1" fmla="*/ 947503 w 2103393"/>
              <a:gd name="connsiteY1" fmla="*/ 0 h 1959848"/>
              <a:gd name="connsiteX2" fmla="*/ 1183115 w 2103393"/>
              <a:gd name="connsiteY2" fmla="*/ 5610 h 1959848"/>
              <a:gd name="connsiteX3" fmla="*/ 1177505 w 2103393"/>
              <a:gd name="connsiteY3" fmla="*/ 493664 h 1959848"/>
              <a:gd name="connsiteX4" fmla="*/ 1312141 w 2103393"/>
              <a:gd name="connsiteY4" fmla="*/ 572201 h 1959848"/>
              <a:gd name="connsiteX5" fmla="*/ 1508484 w 2103393"/>
              <a:gd name="connsiteY5" fmla="*/ 375858 h 1959848"/>
              <a:gd name="connsiteX6" fmla="*/ 2058246 w 2103393"/>
              <a:gd name="connsiteY6" fmla="*/ 1924167 h 1959848"/>
              <a:gd name="connsiteX7" fmla="*/ 1211163 w 2103393"/>
              <a:gd name="connsiteY7" fmla="*/ 1486600 h 1959848"/>
              <a:gd name="connsiteX8" fmla="*/ 1222384 w 2103393"/>
              <a:gd name="connsiteY8" fmla="*/ 1178062 h 1959848"/>
              <a:gd name="connsiteX9" fmla="*/ 1244823 w 2103393"/>
              <a:gd name="connsiteY9" fmla="*/ 757325 h 1959848"/>
              <a:gd name="connsiteX10" fmla="*/ 1076528 w 2103393"/>
              <a:gd name="connsiteY10" fmla="*/ 611470 h 1959848"/>
              <a:gd name="connsiteX11" fmla="*/ 885795 w 2103393"/>
              <a:gd name="connsiteY11" fmla="*/ 751715 h 1959848"/>
              <a:gd name="connsiteX12" fmla="*/ 919453 w 2103393"/>
              <a:gd name="connsiteY12" fmla="*/ 1189281 h 1959848"/>
              <a:gd name="connsiteX13" fmla="*/ 891405 w 2103393"/>
              <a:gd name="connsiteY13" fmla="*/ 1509040 h 1959848"/>
              <a:gd name="connsiteX14" fmla="*/ 89201 w 2103393"/>
              <a:gd name="connsiteY14" fmla="*/ 1952216 h 1959848"/>
              <a:gd name="connsiteX15" fmla="*/ 577255 w 2103393"/>
              <a:gd name="connsiteY15" fmla="*/ 375858 h 1959848"/>
              <a:gd name="connsiteX16" fmla="*/ 807257 w 2103393"/>
              <a:gd name="connsiteY16" fmla="*/ 611470 h 1959848"/>
              <a:gd name="connsiteX17" fmla="*/ 969942 w 2103393"/>
              <a:gd name="connsiteY17" fmla="*/ 499274 h 1959848"/>
              <a:gd name="connsiteX18" fmla="*/ 947503 w 2103393"/>
              <a:gd name="connsiteY18" fmla="*/ 0 h 1959848"/>
              <a:gd name="connsiteX0" fmla="*/ 947503 w 2103393"/>
              <a:gd name="connsiteY0" fmla="*/ 0 h 1959848"/>
              <a:gd name="connsiteX1" fmla="*/ 947503 w 2103393"/>
              <a:gd name="connsiteY1" fmla="*/ 0 h 1959848"/>
              <a:gd name="connsiteX2" fmla="*/ 1183115 w 2103393"/>
              <a:gd name="connsiteY2" fmla="*/ 5610 h 1959848"/>
              <a:gd name="connsiteX3" fmla="*/ 1177505 w 2103393"/>
              <a:gd name="connsiteY3" fmla="*/ 493664 h 1959848"/>
              <a:gd name="connsiteX4" fmla="*/ 1312141 w 2103393"/>
              <a:gd name="connsiteY4" fmla="*/ 572201 h 1959848"/>
              <a:gd name="connsiteX5" fmla="*/ 1508484 w 2103393"/>
              <a:gd name="connsiteY5" fmla="*/ 375858 h 1959848"/>
              <a:gd name="connsiteX6" fmla="*/ 2058246 w 2103393"/>
              <a:gd name="connsiteY6" fmla="*/ 1924167 h 1959848"/>
              <a:gd name="connsiteX7" fmla="*/ 1211163 w 2103393"/>
              <a:gd name="connsiteY7" fmla="*/ 1486600 h 1959848"/>
              <a:gd name="connsiteX8" fmla="*/ 1205554 w 2103393"/>
              <a:gd name="connsiteY8" fmla="*/ 1200502 h 1959848"/>
              <a:gd name="connsiteX9" fmla="*/ 1244823 w 2103393"/>
              <a:gd name="connsiteY9" fmla="*/ 757325 h 1959848"/>
              <a:gd name="connsiteX10" fmla="*/ 1076528 w 2103393"/>
              <a:gd name="connsiteY10" fmla="*/ 611470 h 1959848"/>
              <a:gd name="connsiteX11" fmla="*/ 885795 w 2103393"/>
              <a:gd name="connsiteY11" fmla="*/ 751715 h 1959848"/>
              <a:gd name="connsiteX12" fmla="*/ 919453 w 2103393"/>
              <a:gd name="connsiteY12" fmla="*/ 1189281 h 1959848"/>
              <a:gd name="connsiteX13" fmla="*/ 891405 w 2103393"/>
              <a:gd name="connsiteY13" fmla="*/ 1509040 h 1959848"/>
              <a:gd name="connsiteX14" fmla="*/ 89201 w 2103393"/>
              <a:gd name="connsiteY14" fmla="*/ 1952216 h 1959848"/>
              <a:gd name="connsiteX15" fmla="*/ 577255 w 2103393"/>
              <a:gd name="connsiteY15" fmla="*/ 375858 h 1959848"/>
              <a:gd name="connsiteX16" fmla="*/ 807257 w 2103393"/>
              <a:gd name="connsiteY16" fmla="*/ 611470 h 1959848"/>
              <a:gd name="connsiteX17" fmla="*/ 969942 w 2103393"/>
              <a:gd name="connsiteY17" fmla="*/ 499274 h 1959848"/>
              <a:gd name="connsiteX18" fmla="*/ 947503 w 2103393"/>
              <a:gd name="connsiteY18" fmla="*/ 0 h 1959848"/>
              <a:gd name="connsiteX0" fmla="*/ 947503 w 2103393"/>
              <a:gd name="connsiteY0" fmla="*/ 0 h 1959848"/>
              <a:gd name="connsiteX1" fmla="*/ 947503 w 2103393"/>
              <a:gd name="connsiteY1" fmla="*/ 0 h 1959848"/>
              <a:gd name="connsiteX2" fmla="*/ 1183115 w 2103393"/>
              <a:gd name="connsiteY2" fmla="*/ 5610 h 1959848"/>
              <a:gd name="connsiteX3" fmla="*/ 1177505 w 2103393"/>
              <a:gd name="connsiteY3" fmla="*/ 493664 h 1959848"/>
              <a:gd name="connsiteX4" fmla="*/ 1312141 w 2103393"/>
              <a:gd name="connsiteY4" fmla="*/ 572201 h 1959848"/>
              <a:gd name="connsiteX5" fmla="*/ 1508484 w 2103393"/>
              <a:gd name="connsiteY5" fmla="*/ 375858 h 1959848"/>
              <a:gd name="connsiteX6" fmla="*/ 2058246 w 2103393"/>
              <a:gd name="connsiteY6" fmla="*/ 1924167 h 1959848"/>
              <a:gd name="connsiteX7" fmla="*/ 1211163 w 2103393"/>
              <a:gd name="connsiteY7" fmla="*/ 1486600 h 1959848"/>
              <a:gd name="connsiteX8" fmla="*/ 1205554 w 2103393"/>
              <a:gd name="connsiteY8" fmla="*/ 1200502 h 1959848"/>
              <a:gd name="connsiteX9" fmla="*/ 1244823 w 2103393"/>
              <a:gd name="connsiteY9" fmla="*/ 757325 h 1959848"/>
              <a:gd name="connsiteX10" fmla="*/ 1076528 w 2103393"/>
              <a:gd name="connsiteY10" fmla="*/ 611470 h 1959848"/>
              <a:gd name="connsiteX11" fmla="*/ 885795 w 2103393"/>
              <a:gd name="connsiteY11" fmla="*/ 751715 h 1959848"/>
              <a:gd name="connsiteX12" fmla="*/ 919453 w 2103393"/>
              <a:gd name="connsiteY12" fmla="*/ 1189281 h 1959848"/>
              <a:gd name="connsiteX13" fmla="*/ 891405 w 2103393"/>
              <a:gd name="connsiteY13" fmla="*/ 1509040 h 1959848"/>
              <a:gd name="connsiteX14" fmla="*/ 89201 w 2103393"/>
              <a:gd name="connsiteY14" fmla="*/ 1952216 h 1959848"/>
              <a:gd name="connsiteX15" fmla="*/ 577255 w 2103393"/>
              <a:gd name="connsiteY15" fmla="*/ 375858 h 1959848"/>
              <a:gd name="connsiteX16" fmla="*/ 807257 w 2103393"/>
              <a:gd name="connsiteY16" fmla="*/ 611470 h 1959848"/>
              <a:gd name="connsiteX17" fmla="*/ 969942 w 2103393"/>
              <a:gd name="connsiteY17" fmla="*/ 499274 h 1959848"/>
              <a:gd name="connsiteX18" fmla="*/ 947503 w 2103393"/>
              <a:gd name="connsiteY18" fmla="*/ 0 h 1959848"/>
              <a:gd name="connsiteX0" fmla="*/ 947503 w 2103393"/>
              <a:gd name="connsiteY0" fmla="*/ 0 h 1959848"/>
              <a:gd name="connsiteX1" fmla="*/ 947503 w 2103393"/>
              <a:gd name="connsiteY1" fmla="*/ 0 h 1959848"/>
              <a:gd name="connsiteX2" fmla="*/ 1183115 w 2103393"/>
              <a:gd name="connsiteY2" fmla="*/ 5610 h 1959848"/>
              <a:gd name="connsiteX3" fmla="*/ 1177505 w 2103393"/>
              <a:gd name="connsiteY3" fmla="*/ 493664 h 1959848"/>
              <a:gd name="connsiteX4" fmla="*/ 1312141 w 2103393"/>
              <a:gd name="connsiteY4" fmla="*/ 572201 h 1959848"/>
              <a:gd name="connsiteX5" fmla="*/ 1508484 w 2103393"/>
              <a:gd name="connsiteY5" fmla="*/ 375858 h 1959848"/>
              <a:gd name="connsiteX6" fmla="*/ 2058246 w 2103393"/>
              <a:gd name="connsiteY6" fmla="*/ 1924167 h 1959848"/>
              <a:gd name="connsiteX7" fmla="*/ 1211163 w 2103393"/>
              <a:gd name="connsiteY7" fmla="*/ 1486600 h 1959848"/>
              <a:gd name="connsiteX8" fmla="*/ 1205554 w 2103393"/>
              <a:gd name="connsiteY8" fmla="*/ 1200502 h 1959848"/>
              <a:gd name="connsiteX9" fmla="*/ 1244823 w 2103393"/>
              <a:gd name="connsiteY9" fmla="*/ 757325 h 1959848"/>
              <a:gd name="connsiteX10" fmla="*/ 1076528 w 2103393"/>
              <a:gd name="connsiteY10" fmla="*/ 611470 h 1959848"/>
              <a:gd name="connsiteX11" fmla="*/ 885795 w 2103393"/>
              <a:gd name="connsiteY11" fmla="*/ 751715 h 1959848"/>
              <a:gd name="connsiteX12" fmla="*/ 919453 w 2103393"/>
              <a:gd name="connsiteY12" fmla="*/ 1189281 h 1959848"/>
              <a:gd name="connsiteX13" fmla="*/ 891405 w 2103393"/>
              <a:gd name="connsiteY13" fmla="*/ 1509040 h 1959848"/>
              <a:gd name="connsiteX14" fmla="*/ 89201 w 2103393"/>
              <a:gd name="connsiteY14" fmla="*/ 1952216 h 1959848"/>
              <a:gd name="connsiteX15" fmla="*/ 577255 w 2103393"/>
              <a:gd name="connsiteY15" fmla="*/ 375858 h 1959848"/>
              <a:gd name="connsiteX16" fmla="*/ 807257 w 2103393"/>
              <a:gd name="connsiteY16" fmla="*/ 611470 h 1959848"/>
              <a:gd name="connsiteX17" fmla="*/ 969942 w 2103393"/>
              <a:gd name="connsiteY17" fmla="*/ 499274 h 1959848"/>
              <a:gd name="connsiteX18" fmla="*/ 947503 w 2103393"/>
              <a:gd name="connsiteY18" fmla="*/ 0 h 1959848"/>
              <a:gd name="connsiteX0" fmla="*/ 947503 w 2103393"/>
              <a:gd name="connsiteY0" fmla="*/ 0 h 1959848"/>
              <a:gd name="connsiteX1" fmla="*/ 947503 w 2103393"/>
              <a:gd name="connsiteY1" fmla="*/ 0 h 1959848"/>
              <a:gd name="connsiteX2" fmla="*/ 1183115 w 2103393"/>
              <a:gd name="connsiteY2" fmla="*/ 5610 h 1959848"/>
              <a:gd name="connsiteX3" fmla="*/ 1177505 w 2103393"/>
              <a:gd name="connsiteY3" fmla="*/ 493664 h 1959848"/>
              <a:gd name="connsiteX4" fmla="*/ 1312141 w 2103393"/>
              <a:gd name="connsiteY4" fmla="*/ 572201 h 1959848"/>
              <a:gd name="connsiteX5" fmla="*/ 1508484 w 2103393"/>
              <a:gd name="connsiteY5" fmla="*/ 375858 h 1959848"/>
              <a:gd name="connsiteX6" fmla="*/ 2058246 w 2103393"/>
              <a:gd name="connsiteY6" fmla="*/ 1924167 h 1959848"/>
              <a:gd name="connsiteX7" fmla="*/ 1211163 w 2103393"/>
              <a:gd name="connsiteY7" fmla="*/ 1486600 h 1959848"/>
              <a:gd name="connsiteX8" fmla="*/ 1205554 w 2103393"/>
              <a:gd name="connsiteY8" fmla="*/ 1200502 h 1959848"/>
              <a:gd name="connsiteX9" fmla="*/ 1244823 w 2103393"/>
              <a:gd name="connsiteY9" fmla="*/ 757325 h 1959848"/>
              <a:gd name="connsiteX10" fmla="*/ 1076528 w 2103393"/>
              <a:gd name="connsiteY10" fmla="*/ 611470 h 1959848"/>
              <a:gd name="connsiteX11" fmla="*/ 885795 w 2103393"/>
              <a:gd name="connsiteY11" fmla="*/ 751715 h 1959848"/>
              <a:gd name="connsiteX12" fmla="*/ 919453 w 2103393"/>
              <a:gd name="connsiteY12" fmla="*/ 1189281 h 1959848"/>
              <a:gd name="connsiteX13" fmla="*/ 891405 w 2103393"/>
              <a:gd name="connsiteY13" fmla="*/ 1509040 h 1959848"/>
              <a:gd name="connsiteX14" fmla="*/ 89201 w 2103393"/>
              <a:gd name="connsiteY14" fmla="*/ 1952216 h 1959848"/>
              <a:gd name="connsiteX15" fmla="*/ 577255 w 2103393"/>
              <a:gd name="connsiteY15" fmla="*/ 375858 h 1959848"/>
              <a:gd name="connsiteX16" fmla="*/ 807257 w 2103393"/>
              <a:gd name="connsiteY16" fmla="*/ 611470 h 1959848"/>
              <a:gd name="connsiteX17" fmla="*/ 969942 w 2103393"/>
              <a:gd name="connsiteY17" fmla="*/ 499274 h 1959848"/>
              <a:gd name="connsiteX18" fmla="*/ 947503 w 2103393"/>
              <a:gd name="connsiteY18" fmla="*/ 0 h 1959848"/>
              <a:gd name="connsiteX0" fmla="*/ 947503 w 2103393"/>
              <a:gd name="connsiteY0" fmla="*/ 0 h 1959848"/>
              <a:gd name="connsiteX1" fmla="*/ 947503 w 2103393"/>
              <a:gd name="connsiteY1" fmla="*/ 0 h 1959848"/>
              <a:gd name="connsiteX2" fmla="*/ 1183115 w 2103393"/>
              <a:gd name="connsiteY2" fmla="*/ 5610 h 1959848"/>
              <a:gd name="connsiteX3" fmla="*/ 1177505 w 2103393"/>
              <a:gd name="connsiteY3" fmla="*/ 493664 h 1959848"/>
              <a:gd name="connsiteX4" fmla="*/ 1312141 w 2103393"/>
              <a:gd name="connsiteY4" fmla="*/ 572201 h 1959848"/>
              <a:gd name="connsiteX5" fmla="*/ 1508484 w 2103393"/>
              <a:gd name="connsiteY5" fmla="*/ 375858 h 1959848"/>
              <a:gd name="connsiteX6" fmla="*/ 2058246 w 2103393"/>
              <a:gd name="connsiteY6" fmla="*/ 1924167 h 1959848"/>
              <a:gd name="connsiteX7" fmla="*/ 1211163 w 2103393"/>
              <a:gd name="connsiteY7" fmla="*/ 1486600 h 1959848"/>
              <a:gd name="connsiteX8" fmla="*/ 1205554 w 2103393"/>
              <a:gd name="connsiteY8" fmla="*/ 1200502 h 1959848"/>
              <a:gd name="connsiteX9" fmla="*/ 1244823 w 2103393"/>
              <a:gd name="connsiteY9" fmla="*/ 757325 h 1959848"/>
              <a:gd name="connsiteX10" fmla="*/ 1076528 w 2103393"/>
              <a:gd name="connsiteY10" fmla="*/ 611470 h 1959848"/>
              <a:gd name="connsiteX11" fmla="*/ 885795 w 2103393"/>
              <a:gd name="connsiteY11" fmla="*/ 751715 h 1959848"/>
              <a:gd name="connsiteX12" fmla="*/ 919453 w 2103393"/>
              <a:gd name="connsiteY12" fmla="*/ 1189281 h 1959848"/>
              <a:gd name="connsiteX13" fmla="*/ 891405 w 2103393"/>
              <a:gd name="connsiteY13" fmla="*/ 1509040 h 1959848"/>
              <a:gd name="connsiteX14" fmla="*/ 89201 w 2103393"/>
              <a:gd name="connsiteY14" fmla="*/ 1952216 h 1959848"/>
              <a:gd name="connsiteX15" fmla="*/ 577255 w 2103393"/>
              <a:gd name="connsiteY15" fmla="*/ 375858 h 1959848"/>
              <a:gd name="connsiteX16" fmla="*/ 807257 w 2103393"/>
              <a:gd name="connsiteY16" fmla="*/ 611470 h 1959848"/>
              <a:gd name="connsiteX17" fmla="*/ 969942 w 2103393"/>
              <a:gd name="connsiteY17" fmla="*/ 499274 h 1959848"/>
              <a:gd name="connsiteX18" fmla="*/ 947503 w 2103393"/>
              <a:gd name="connsiteY18" fmla="*/ 0 h 1959848"/>
              <a:gd name="connsiteX0" fmla="*/ 947503 w 2103393"/>
              <a:gd name="connsiteY0" fmla="*/ 0 h 1959848"/>
              <a:gd name="connsiteX1" fmla="*/ 947503 w 2103393"/>
              <a:gd name="connsiteY1" fmla="*/ 0 h 1959848"/>
              <a:gd name="connsiteX2" fmla="*/ 1183115 w 2103393"/>
              <a:gd name="connsiteY2" fmla="*/ 5610 h 1959848"/>
              <a:gd name="connsiteX3" fmla="*/ 1177505 w 2103393"/>
              <a:gd name="connsiteY3" fmla="*/ 493664 h 1959848"/>
              <a:gd name="connsiteX4" fmla="*/ 1312141 w 2103393"/>
              <a:gd name="connsiteY4" fmla="*/ 572201 h 1959848"/>
              <a:gd name="connsiteX5" fmla="*/ 1508484 w 2103393"/>
              <a:gd name="connsiteY5" fmla="*/ 375858 h 1959848"/>
              <a:gd name="connsiteX6" fmla="*/ 2058246 w 2103393"/>
              <a:gd name="connsiteY6" fmla="*/ 1924167 h 1959848"/>
              <a:gd name="connsiteX7" fmla="*/ 1211163 w 2103393"/>
              <a:gd name="connsiteY7" fmla="*/ 1486600 h 1959848"/>
              <a:gd name="connsiteX8" fmla="*/ 1205554 w 2103393"/>
              <a:gd name="connsiteY8" fmla="*/ 1200502 h 1959848"/>
              <a:gd name="connsiteX9" fmla="*/ 1244823 w 2103393"/>
              <a:gd name="connsiteY9" fmla="*/ 757325 h 1959848"/>
              <a:gd name="connsiteX10" fmla="*/ 1076528 w 2103393"/>
              <a:gd name="connsiteY10" fmla="*/ 611470 h 1959848"/>
              <a:gd name="connsiteX11" fmla="*/ 885795 w 2103393"/>
              <a:gd name="connsiteY11" fmla="*/ 751715 h 1959848"/>
              <a:gd name="connsiteX12" fmla="*/ 919453 w 2103393"/>
              <a:gd name="connsiteY12" fmla="*/ 1189281 h 1959848"/>
              <a:gd name="connsiteX13" fmla="*/ 891405 w 2103393"/>
              <a:gd name="connsiteY13" fmla="*/ 1509040 h 1959848"/>
              <a:gd name="connsiteX14" fmla="*/ 89201 w 2103393"/>
              <a:gd name="connsiteY14" fmla="*/ 1952216 h 1959848"/>
              <a:gd name="connsiteX15" fmla="*/ 577255 w 2103393"/>
              <a:gd name="connsiteY15" fmla="*/ 375858 h 1959848"/>
              <a:gd name="connsiteX16" fmla="*/ 807257 w 2103393"/>
              <a:gd name="connsiteY16" fmla="*/ 611470 h 1959848"/>
              <a:gd name="connsiteX17" fmla="*/ 969942 w 2103393"/>
              <a:gd name="connsiteY17" fmla="*/ 499274 h 1959848"/>
              <a:gd name="connsiteX18" fmla="*/ 947503 w 2103393"/>
              <a:gd name="connsiteY18" fmla="*/ 0 h 1959848"/>
              <a:gd name="connsiteX0" fmla="*/ 947503 w 2103393"/>
              <a:gd name="connsiteY0" fmla="*/ 0 h 1961617"/>
              <a:gd name="connsiteX1" fmla="*/ 947503 w 2103393"/>
              <a:gd name="connsiteY1" fmla="*/ 0 h 1961617"/>
              <a:gd name="connsiteX2" fmla="*/ 1183115 w 2103393"/>
              <a:gd name="connsiteY2" fmla="*/ 5610 h 1961617"/>
              <a:gd name="connsiteX3" fmla="*/ 1177505 w 2103393"/>
              <a:gd name="connsiteY3" fmla="*/ 493664 h 1961617"/>
              <a:gd name="connsiteX4" fmla="*/ 1312141 w 2103393"/>
              <a:gd name="connsiteY4" fmla="*/ 572201 h 1961617"/>
              <a:gd name="connsiteX5" fmla="*/ 1508484 w 2103393"/>
              <a:gd name="connsiteY5" fmla="*/ 375858 h 1961617"/>
              <a:gd name="connsiteX6" fmla="*/ 2058246 w 2103393"/>
              <a:gd name="connsiteY6" fmla="*/ 1924167 h 1961617"/>
              <a:gd name="connsiteX7" fmla="*/ 1244822 w 2103393"/>
              <a:gd name="connsiteY7" fmla="*/ 1514649 h 1961617"/>
              <a:gd name="connsiteX8" fmla="*/ 1205554 w 2103393"/>
              <a:gd name="connsiteY8" fmla="*/ 1200502 h 1961617"/>
              <a:gd name="connsiteX9" fmla="*/ 1244823 w 2103393"/>
              <a:gd name="connsiteY9" fmla="*/ 757325 h 1961617"/>
              <a:gd name="connsiteX10" fmla="*/ 1076528 w 2103393"/>
              <a:gd name="connsiteY10" fmla="*/ 611470 h 1961617"/>
              <a:gd name="connsiteX11" fmla="*/ 885795 w 2103393"/>
              <a:gd name="connsiteY11" fmla="*/ 751715 h 1961617"/>
              <a:gd name="connsiteX12" fmla="*/ 919453 w 2103393"/>
              <a:gd name="connsiteY12" fmla="*/ 1189281 h 1961617"/>
              <a:gd name="connsiteX13" fmla="*/ 891405 w 2103393"/>
              <a:gd name="connsiteY13" fmla="*/ 1509040 h 1961617"/>
              <a:gd name="connsiteX14" fmla="*/ 89201 w 2103393"/>
              <a:gd name="connsiteY14" fmla="*/ 1952216 h 1961617"/>
              <a:gd name="connsiteX15" fmla="*/ 577255 w 2103393"/>
              <a:gd name="connsiteY15" fmla="*/ 375858 h 1961617"/>
              <a:gd name="connsiteX16" fmla="*/ 807257 w 2103393"/>
              <a:gd name="connsiteY16" fmla="*/ 611470 h 1961617"/>
              <a:gd name="connsiteX17" fmla="*/ 969942 w 2103393"/>
              <a:gd name="connsiteY17" fmla="*/ 499274 h 1961617"/>
              <a:gd name="connsiteX18" fmla="*/ 947503 w 2103393"/>
              <a:gd name="connsiteY18" fmla="*/ 0 h 1961617"/>
              <a:gd name="connsiteX0" fmla="*/ 947503 w 2103393"/>
              <a:gd name="connsiteY0" fmla="*/ 0 h 1961617"/>
              <a:gd name="connsiteX1" fmla="*/ 947503 w 2103393"/>
              <a:gd name="connsiteY1" fmla="*/ 0 h 1961617"/>
              <a:gd name="connsiteX2" fmla="*/ 1183115 w 2103393"/>
              <a:gd name="connsiteY2" fmla="*/ 5610 h 1961617"/>
              <a:gd name="connsiteX3" fmla="*/ 1177505 w 2103393"/>
              <a:gd name="connsiteY3" fmla="*/ 493664 h 1961617"/>
              <a:gd name="connsiteX4" fmla="*/ 1312141 w 2103393"/>
              <a:gd name="connsiteY4" fmla="*/ 572201 h 1961617"/>
              <a:gd name="connsiteX5" fmla="*/ 1508484 w 2103393"/>
              <a:gd name="connsiteY5" fmla="*/ 375858 h 1961617"/>
              <a:gd name="connsiteX6" fmla="*/ 2058246 w 2103393"/>
              <a:gd name="connsiteY6" fmla="*/ 1924167 h 1961617"/>
              <a:gd name="connsiteX7" fmla="*/ 1244822 w 2103393"/>
              <a:gd name="connsiteY7" fmla="*/ 1514649 h 1961617"/>
              <a:gd name="connsiteX8" fmla="*/ 1205554 w 2103393"/>
              <a:gd name="connsiteY8" fmla="*/ 1200502 h 1961617"/>
              <a:gd name="connsiteX9" fmla="*/ 1244823 w 2103393"/>
              <a:gd name="connsiteY9" fmla="*/ 757325 h 1961617"/>
              <a:gd name="connsiteX10" fmla="*/ 1076528 w 2103393"/>
              <a:gd name="connsiteY10" fmla="*/ 611470 h 1961617"/>
              <a:gd name="connsiteX11" fmla="*/ 885795 w 2103393"/>
              <a:gd name="connsiteY11" fmla="*/ 751715 h 1961617"/>
              <a:gd name="connsiteX12" fmla="*/ 919453 w 2103393"/>
              <a:gd name="connsiteY12" fmla="*/ 1189281 h 1961617"/>
              <a:gd name="connsiteX13" fmla="*/ 891405 w 2103393"/>
              <a:gd name="connsiteY13" fmla="*/ 1509040 h 1961617"/>
              <a:gd name="connsiteX14" fmla="*/ 89201 w 2103393"/>
              <a:gd name="connsiteY14" fmla="*/ 1952216 h 1961617"/>
              <a:gd name="connsiteX15" fmla="*/ 577255 w 2103393"/>
              <a:gd name="connsiteY15" fmla="*/ 375858 h 1961617"/>
              <a:gd name="connsiteX16" fmla="*/ 807257 w 2103393"/>
              <a:gd name="connsiteY16" fmla="*/ 611470 h 1961617"/>
              <a:gd name="connsiteX17" fmla="*/ 969942 w 2103393"/>
              <a:gd name="connsiteY17" fmla="*/ 499274 h 1961617"/>
              <a:gd name="connsiteX18" fmla="*/ 947503 w 2103393"/>
              <a:gd name="connsiteY18" fmla="*/ 0 h 1961617"/>
              <a:gd name="connsiteX0" fmla="*/ 947503 w 2103393"/>
              <a:gd name="connsiteY0" fmla="*/ 0 h 1963064"/>
              <a:gd name="connsiteX1" fmla="*/ 947503 w 2103393"/>
              <a:gd name="connsiteY1" fmla="*/ 0 h 1963064"/>
              <a:gd name="connsiteX2" fmla="*/ 1183115 w 2103393"/>
              <a:gd name="connsiteY2" fmla="*/ 5610 h 1963064"/>
              <a:gd name="connsiteX3" fmla="*/ 1177505 w 2103393"/>
              <a:gd name="connsiteY3" fmla="*/ 493664 h 1963064"/>
              <a:gd name="connsiteX4" fmla="*/ 1312141 w 2103393"/>
              <a:gd name="connsiteY4" fmla="*/ 572201 h 1963064"/>
              <a:gd name="connsiteX5" fmla="*/ 1508484 w 2103393"/>
              <a:gd name="connsiteY5" fmla="*/ 375858 h 1963064"/>
              <a:gd name="connsiteX6" fmla="*/ 2058246 w 2103393"/>
              <a:gd name="connsiteY6" fmla="*/ 1924167 h 1963064"/>
              <a:gd name="connsiteX7" fmla="*/ 1244822 w 2103393"/>
              <a:gd name="connsiteY7" fmla="*/ 1514649 h 1963064"/>
              <a:gd name="connsiteX8" fmla="*/ 1205554 w 2103393"/>
              <a:gd name="connsiteY8" fmla="*/ 1200502 h 1963064"/>
              <a:gd name="connsiteX9" fmla="*/ 1244823 w 2103393"/>
              <a:gd name="connsiteY9" fmla="*/ 757325 h 1963064"/>
              <a:gd name="connsiteX10" fmla="*/ 1076528 w 2103393"/>
              <a:gd name="connsiteY10" fmla="*/ 611470 h 1963064"/>
              <a:gd name="connsiteX11" fmla="*/ 885795 w 2103393"/>
              <a:gd name="connsiteY11" fmla="*/ 751715 h 1963064"/>
              <a:gd name="connsiteX12" fmla="*/ 919453 w 2103393"/>
              <a:gd name="connsiteY12" fmla="*/ 1189281 h 1963064"/>
              <a:gd name="connsiteX13" fmla="*/ 891405 w 2103393"/>
              <a:gd name="connsiteY13" fmla="*/ 1509040 h 1963064"/>
              <a:gd name="connsiteX14" fmla="*/ 89201 w 2103393"/>
              <a:gd name="connsiteY14" fmla="*/ 1952216 h 1963064"/>
              <a:gd name="connsiteX15" fmla="*/ 577255 w 2103393"/>
              <a:gd name="connsiteY15" fmla="*/ 375858 h 1963064"/>
              <a:gd name="connsiteX16" fmla="*/ 807257 w 2103393"/>
              <a:gd name="connsiteY16" fmla="*/ 611470 h 1963064"/>
              <a:gd name="connsiteX17" fmla="*/ 969942 w 2103393"/>
              <a:gd name="connsiteY17" fmla="*/ 499274 h 1963064"/>
              <a:gd name="connsiteX18" fmla="*/ 947503 w 2103393"/>
              <a:gd name="connsiteY18" fmla="*/ 0 h 1963064"/>
              <a:gd name="connsiteX0" fmla="*/ 947503 w 2103393"/>
              <a:gd name="connsiteY0" fmla="*/ 0 h 1964995"/>
              <a:gd name="connsiteX1" fmla="*/ 947503 w 2103393"/>
              <a:gd name="connsiteY1" fmla="*/ 0 h 1964995"/>
              <a:gd name="connsiteX2" fmla="*/ 1183115 w 2103393"/>
              <a:gd name="connsiteY2" fmla="*/ 5610 h 1964995"/>
              <a:gd name="connsiteX3" fmla="*/ 1177505 w 2103393"/>
              <a:gd name="connsiteY3" fmla="*/ 493664 h 1964995"/>
              <a:gd name="connsiteX4" fmla="*/ 1312141 w 2103393"/>
              <a:gd name="connsiteY4" fmla="*/ 572201 h 1964995"/>
              <a:gd name="connsiteX5" fmla="*/ 1508484 w 2103393"/>
              <a:gd name="connsiteY5" fmla="*/ 375858 h 1964995"/>
              <a:gd name="connsiteX6" fmla="*/ 2058246 w 2103393"/>
              <a:gd name="connsiteY6" fmla="*/ 1924167 h 1964995"/>
              <a:gd name="connsiteX7" fmla="*/ 1244822 w 2103393"/>
              <a:gd name="connsiteY7" fmla="*/ 1514649 h 1964995"/>
              <a:gd name="connsiteX8" fmla="*/ 1205554 w 2103393"/>
              <a:gd name="connsiteY8" fmla="*/ 1200502 h 1964995"/>
              <a:gd name="connsiteX9" fmla="*/ 1244823 w 2103393"/>
              <a:gd name="connsiteY9" fmla="*/ 757325 h 1964995"/>
              <a:gd name="connsiteX10" fmla="*/ 1076528 w 2103393"/>
              <a:gd name="connsiteY10" fmla="*/ 611470 h 1964995"/>
              <a:gd name="connsiteX11" fmla="*/ 885795 w 2103393"/>
              <a:gd name="connsiteY11" fmla="*/ 751715 h 1964995"/>
              <a:gd name="connsiteX12" fmla="*/ 919453 w 2103393"/>
              <a:gd name="connsiteY12" fmla="*/ 1189281 h 1964995"/>
              <a:gd name="connsiteX13" fmla="*/ 891405 w 2103393"/>
              <a:gd name="connsiteY13" fmla="*/ 1509040 h 1964995"/>
              <a:gd name="connsiteX14" fmla="*/ 89201 w 2103393"/>
              <a:gd name="connsiteY14" fmla="*/ 1952216 h 1964995"/>
              <a:gd name="connsiteX15" fmla="*/ 577255 w 2103393"/>
              <a:gd name="connsiteY15" fmla="*/ 375858 h 1964995"/>
              <a:gd name="connsiteX16" fmla="*/ 807257 w 2103393"/>
              <a:gd name="connsiteY16" fmla="*/ 611470 h 1964995"/>
              <a:gd name="connsiteX17" fmla="*/ 969942 w 2103393"/>
              <a:gd name="connsiteY17" fmla="*/ 499274 h 1964995"/>
              <a:gd name="connsiteX18" fmla="*/ 947503 w 2103393"/>
              <a:gd name="connsiteY18" fmla="*/ 0 h 1964995"/>
              <a:gd name="connsiteX0" fmla="*/ 947503 w 2103393"/>
              <a:gd name="connsiteY0" fmla="*/ 13781 h 1978776"/>
              <a:gd name="connsiteX1" fmla="*/ 947503 w 2103393"/>
              <a:gd name="connsiteY1" fmla="*/ 13781 h 1978776"/>
              <a:gd name="connsiteX2" fmla="*/ 1183115 w 2103393"/>
              <a:gd name="connsiteY2" fmla="*/ 19391 h 1978776"/>
              <a:gd name="connsiteX3" fmla="*/ 1177505 w 2103393"/>
              <a:gd name="connsiteY3" fmla="*/ 507445 h 1978776"/>
              <a:gd name="connsiteX4" fmla="*/ 1312141 w 2103393"/>
              <a:gd name="connsiteY4" fmla="*/ 585982 h 1978776"/>
              <a:gd name="connsiteX5" fmla="*/ 1508484 w 2103393"/>
              <a:gd name="connsiteY5" fmla="*/ 389639 h 1978776"/>
              <a:gd name="connsiteX6" fmla="*/ 2058246 w 2103393"/>
              <a:gd name="connsiteY6" fmla="*/ 1937948 h 1978776"/>
              <a:gd name="connsiteX7" fmla="*/ 1244822 w 2103393"/>
              <a:gd name="connsiteY7" fmla="*/ 1528430 h 1978776"/>
              <a:gd name="connsiteX8" fmla="*/ 1205554 w 2103393"/>
              <a:gd name="connsiteY8" fmla="*/ 1214283 h 1978776"/>
              <a:gd name="connsiteX9" fmla="*/ 1244823 w 2103393"/>
              <a:gd name="connsiteY9" fmla="*/ 771106 h 1978776"/>
              <a:gd name="connsiteX10" fmla="*/ 1076528 w 2103393"/>
              <a:gd name="connsiteY10" fmla="*/ 625251 h 1978776"/>
              <a:gd name="connsiteX11" fmla="*/ 885795 w 2103393"/>
              <a:gd name="connsiteY11" fmla="*/ 765496 h 1978776"/>
              <a:gd name="connsiteX12" fmla="*/ 919453 w 2103393"/>
              <a:gd name="connsiteY12" fmla="*/ 1203062 h 1978776"/>
              <a:gd name="connsiteX13" fmla="*/ 891405 w 2103393"/>
              <a:gd name="connsiteY13" fmla="*/ 1522821 h 1978776"/>
              <a:gd name="connsiteX14" fmla="*/ 89201 w 2103393"/>
              <a:gd name="connsiteY14" fmla="*/ 1965997 h 1978776"/>
              <a:gd name="connsiteX15" fmla="*/ 577255 w 2103393"/>
              <a:gd name="connsiteY15" fmla="*/ 389639 h 1978776"/>
              <a:gd name="connsiteX16" fmla="*/ 807257 w 2103393"/>
              <a:gd name="connsiteY16" fmla="*/ 625251 h 1978776"/>
              <a:gd name="connsiteX17" fmla="*/ 969942 w 2103393"/>
              <a:gd name="connsiteY17" fmla="*/ 513055 h 1978776"/>
              <a:gd name="connsiteX18" fmla="*/ 947503 w 2103393"/>
              <a:gd name="connsiteY18" fmla="*/ 13781 h 1978776"/>
              <a:gd name="connsiteX0" fmla="*/ 964333 w 2103393"/>
              <a:gd name="connsiteY0" fmla="*/ 55026 h 1980752"/>
              <a:gd name="connsiteX1" fmla="*/ 947503 w 2103393"/>
              <a:gd name="connsiteY1" fmla="*/ 15757 h 1980752"/>
              <a:gd name="connsiteX2" fmla="*/ 1183115 w 2103393"/>
              <a:gd name="connsiteY2" fmla="*/ 21367 h 1980752"/>
              <a:gd name="connsiteX3" fmla="*/ 1177505 w 2103393"/>
              <a:gd name="connsiteY3" fmla="*/ 509421 h 1980752"/>
              <a:gd name="connsiteX4" fmla="*/ 1312141 w 2103393"/>
              <a:gd name="connsiteY4" fmla="*/ 587958 h 1980752"/>
              <a:gd name="connsiteX5" fmla="*/ 1508484 w 2103393"/>
              <a:gd name="connsiteY5" fmla="*/ 391615 h 1980752"/>
              <a:gd name="connsiteX6" fmla="*/ 2058246 w 2103393"/>
              <a:gd name="connsiteY6" fmla="*/ 1939924 h 1980752"/>
              <a:gd name="connsiteX7" fmla="*/ 1244822 w 2103393"/>
              <a:gd name="connsiteY7" fmla="*/ 1530406 h 1980752"/>
              <a:gd name="connsiteX8" fmla="*/ 1205554 w 2103393"/>
              <a:gd name="connsiteY8" fmla="*/ 1216259 h 1980752"/>
              <a:gd name="connsiteX9" fmla="*/ 1244823 w 2103393"/>
              <a:gd name="connsiteY9" fmla="*/ 773082 h 1980752"/>
              <a:gd name="connsiteX10" fmla="*/ 1076528 w 2103393"/>
              <a:gd name="connsiteY10" fmla="*/ 627227 h 1980752"/>
              <a:gd name="connsiteX11" fmla="*/ 885795 w 2103393"/>
              <a:gd name="connsiteY11" fmla="*/ 767472 h 1980752"/>
              <a:gd name="connsiteX12" fmla="*/ 919453 w 2103393"/>
              <a:gd name="connsiteY12" fmla="*/ 1205038 h 1980752"/>
              <a:gd name="connsiteX13" fmla="*/ 891405 w 2103393"/>
              <a:gd name="connsiteY13" fmla="*/ 1524797 h 1980752"/>
              <a:gd name="connsiteX14" fmla="*/ 89201 w 2103393"/>
              <a:gd name="connsiteY14" fmla="*/ 1967973 h 1980752"/>
              <a:gd name="connsiteX15" fmla="*/ 577255 w 2103393"/>
              <a:gd name="connsiteY15" fmla="*/ 391615 h 1980752"/>
              <a:gd name="connsiteX16" fmla="*/ 807257 w 2103393"/>
              <a:gd name="connsiteY16" fmla="*/ 627227 h 1980752"/>
              <a:gd name="connsiteX17" fmla="*/ 969942 w 2103393"/>
              <a:gd name="connsiteY17" fmla="*/ 515031 h 1980752"/>
              <a:gd name="connsiteX18" fmla="*/ 964333 w 2103393"/>
              <a:gd name="connsiteY18" fmla="*/ 55026 h 1980752"/>
              <a:gd name="connsiteX0" fmla="*/ 913845 w 2103393"/>
              <a:gd name="connsiteY0" fmla="*/ 72662 h 1981559"/>
              <a:gd name="connsiteX1" fmla="*/ 947503 w 2103393"/>
              <a:gd name="connsiteY1" fmla="*/ 16564 h 1981559"/>
              <a:gd name="connsiteX2" fmla="*/ 1183115 w 2103393"/>
              <a:gd name="connsiteY2" fmla="*/ 22174 h 1981559"/>
              <a:gd name="connsiteX3" fmla="*/ 1177505 w 2103393"/>
              <a:gd name="connsiteY3" fmla="*/ 510228 h 1981559"/>
              <a:gd name="connsiteX4" fmla="*/ 1312141 w 2103393"/>
              <a:gd name="connsiteY4" fmla="*/ 588765 h 1981559"/>
              <a:gd name="connsiteX5" fmla="*/ 1508484 w 2103393"/>
              <a:gd name="connsiteY5" fmla="*/ 392422 h 1981559"/>
              <a:gd name="connsiteX6" fmla="*/ 2058246 w 2103393"/>
              <a:gd name="connsiteY6" fmla="*/ 1940731 h 1981559"/>
              <a:gd name="connsiteX7" fmla="*/ 1244822 w 2103393"/>
              <a:gd name="connsiteY7" fmla="*/ 1531213 h 1981559"/>
              <a:gd name="connsiteX8" fmla="*/ 1205554 w 2103393"/>
              <a:gd name="connsiteY8" fmla="*/ 1217066 h 1981559"/>
              <a:gd name="connsiteX9" fmla="*/ 1244823 w 2103393"/>
              <a:gd name="connsiteY9" fmla="*/ 773889 h 1981559"/>
              <a:gd name="connsiteX10" fmla="*/ 1076528 w 2103393"/>
              <a:gd name="connsiteY10" fmla="*/ 628034 h 1981559"/>
              <a:gd name="connsiteX11" fmla="*/ 885795 w 2103393"/>
              <a:gd name="connsiteY11" fmla="*/ 768279 h 1981559"/>
              <a:gd name="connsiteX12" fmla="*/ 919453 w 2103393"/>
              <a:gd name="connsiteY12" fmla="*/ 1205845 h 1981559"/>
              <a:gd name="connsiteX13" fmla="*/ 891405 w 2103393"/>
              <a:gd name="connsiteY13" fmla="*/ 1525604 h 1981559"/>
              <a:gd name="connsiteX14" fmla="*/ 89201 w 2103393"/>
              <a:gd name="connsiteY14" fmla="*/ 1968780 h 1981559"/>
              <a:gd name="connsiteX15" fmla="*/ 577255 w 2103393"/>
              <a:gd name="connsiteY15" fmla="*/ 392422 h 1981559"/>
              <a:gd name="connsiteX16" fmla="*/ 807257 w 2103393"/>
              <a:gd name="connsiteY16" fmla="*/ 628034 h 1981559"/>
              <a:gd name="connsiteX17" fmla="*/ 969942 w 2103393"/>
              <a:gd name="connsiteY17" fmla="*/ 515838 h 1981559"/>
              <a:gd name="connsiteX18" fmla="*/ 913845 w 2103393"/>
              <a:gd name="connsiteY18" fmla="*/ 72662 h 1981559"/>
              <a:gd name="connsiteX0" fmla="*/ 913845 w 2103393"/>
              <a:gd name="connsiteY0" fmla="*/ 103017 h 2011914"/>
              <a:gd name="connsiteX1" fmla="*/ 1003601 w 2103393"/>
              <a:gd name="connsiteY1" fmla="*/ 2040 h 2011914"/>
              <a:gd name="connsiteX2" fmla="*/ 1183115 w 2103393"/>
              <a:gd name="connsiteY2" fmla="*/ 52529 h 2011914"/>
              <a:gd name="connsiteX3" fmla="*/ 1177505 w 2103393"/>
              <a:gd name="connsiteY3" fmla="*/ 540583 h 2011914"/>
              <a:gd name="connsiteX4" fmla="*/ 1312141 w 2103393"/>
              <a:gd name="connsiteY4" fmla="*/ 619120 h 2011914"/>
              <a:gd name="connsiteX5" fmla="*/ 1508484 w 2103393"/>
              <a:gd name="connsiteY5" fmla="*/ 422777 h 2011914"/>
              <a:gd name="connsiteX6" fmla="*/ 2058246 w 2103393"/>
              <a:gd name="connsiteY6" fmla="*/ 1971086 h 2011914"/>
              <a:gd name="connsiteX7" fmla="*/ 1244822 w 2103393"/>
              <a:gd name="connsiteY7" fmla="*/ 1561568 h 2011914"/>
              <a:gd name="connsiteX8" fmla="*/ 1205554 w 2103393"/>
              <a:gd name="connsiteY8" fmla="*/ 1247421 h 2011914"/>
              <a:gd name="connsiteX9" fmla="*/ 1244823 w 2103393"/>
              <a:gd name="connsiteY9" fmla="*/ 804244 h 2011914"/>
              <a:gd name="connsiteX10" fmla="*/ 1076528 w 2103393"/>
              <a:gd name="connsiteY10" fmla="*/ 658389 h 2011914"/>
              <a:gd name="connsiteX11" fmla="*/ 885795 w 2103393"/>
              <a:gd name="connsiteY11" fmla="*/ 798634 h 2011914"/>
              <a:gd name="connsiteX12" fmla="*/ 919453 w 2103393"/>
              <a:gd name="connsiteY12" fmla="*/ 1236200 h 2011914"/>
              <a:gd name="connsiteX13" fmla="*/ 891405 w 2103393"/>
              <a:gd name="connsiteY13" fmla="*/ 1555959 h 2011914"/>
              <a:gd name="connsiteX14" fmla="*/ 89201 w 2103393"/>
              <a:gd name="connsiteY14" fmla="*/ 1999135 h 2011914"/>
              <a:gd name="connsiteX15" fmla="*/ 577255 w 2103393"/>
              <a:gd name="connsiteY15" fmla="*/ 422777 h 2011914"/>
              <a:gd name="connsiteX16" fmla="*/ 807257 w 2103393"/>
              <a:gd name="connsiteY16" fmla="*/ 658389 h 2011914"/>
              <a:gd name="connsiteX17" fmla="*/ 969942 w 2103393"/>
              <a:gd name="connsiteY17" fmla="*/ 546193 h 2011914"/>
              <a:gd name="connsiteX18" fmla="*/ 913845 w 2103393"/>
              <a:gd name="connsiteY18" fmla="*/ 103017 h 2011914"/>
              <a:gd name="connsiteX0" fmla="*/ 930675 w 2103393"/>
              <a:gd name="connsiteY0" fmla="*/ 67702 h 2010258"/>
              <a:gd name="connsiteX1" fmla="*/ 1003601 w 2103393"/>
              <a:gd name="connsiteY1" fmla="*/ 384 h 2010258"/>
              <a:gd name="connsiteX2" fmla="*/ 1183115 w 2103393"/>
              <a:gd name="connsiteY2" fmla="*/ 50873 h 2010258"/>
              <a:gd name="connsiteX3" fmla="*/ 1177505 w 2103393"/>
              <a:gd name="connsiteY3" fmla="*/ 538927 h 2010258"/>
              <a:gd name="connsiteX4" fmla="*/ 1312141 w 2103393"/>
              <a:gd name="connsiteY4" fmla="*/ 617464 h 2010258"/>
              <a:gd name="connsiteX5" fmla="*/ 1508484 w 2103393"/>
              <a:gd name="connsiteY5" fmla="*/ 421121 h 2010258"/>
              <a:gd name="connsiteX6" fmla="*/ 2058246 w 2103393"/>
              <a:gd name="connsiteY6" fmla="*/ 1969430 h 2010258"/>
              <a:gd name="connsiteX7" fmla="*/ 1244822 w 2103393"/>
              <a:gd name="connsiteY7" fmla="*/ 1559912 h 2010258"/>
              <a:gd name="connsiteX8" fmla="*/ 1205554 w 2103393"/>
              <a:gd name="connsiteY8" fmla="*/ 1245765 h 2010258"/>
              <a:gd name="connsiteX9" fmla="*/ 1244823 w 2103393"/>
              <a:gd name="connsiteY9" fmla="*/ 802588 h 2010258"/>
              <a:gd name="connsiteX10" fmla="*/ 1076528 w 2103393"/>
              <a:gd name="connsiteY10" fmla="*/ 656733 h 2010258"/>
              <a:gd name="connsiteX11" fmla="*/ 885795 w 2103393"/>
              <a:gd name="connsiteY11" fmla="*/ 796978 h 2010258"/>
              <a:gd name="connsiteX12" fmla="*/ 919453 w 2103393"/>
              <a:gd name="connsiteY12" fmla="*/ 1234544 h 2010258"/>
              <a:gd name="connsiteX13" fmla="*/ 891405 w 2103393"/>
              <a:gd name="connsiteY13" fmla="*/ 1554303 h 2010258"/>
              <a:gd name="connsiteX14" fmla="*/ 89201 w 2103393"/>
              <a:gd name="connsiteY14" fmla="*/ 1997479 h 2010258"/>
              <a:gd name="connsiteX15" fmla="*/ 577255 w 2103393"/>
              <a:gd name="connsiteY15" fmla="*/ 421121 h 2010258"/>
              <a:gd name="connsiteX16" fmla="*/ 807257 w 2103393"/>
              <a:gd name="connsiteY16" fmla="*/ 656733 h 2010258"/>
              <a:gd name="connsiteX17" fmla="*/ 969942 w 2103393"/>
              <a:gd name="connsiteY17" fmla="*/ 544537 h 2010258"/>
              <a:gd name="connsiteX18" fmla="*/ 930675 w 2103393"/>
              <a:gd name="connsiteY18" fmla="*/ 67702 h 2010258"/>
              <a:gd name="connsiteX0" fmla="*/ 930675 w 2103393"/>
              <a:gd name="connsiteY0" fmla="*/ 69239 h 2011795"/>
              <a:gd name="connsiteX1" fmla="*/ 1183115 w 2103393"/>
              <a:gd name="connsiteY1" fmla="*/ 52410 h 2011795"/>
              <a:gd name="connsiteX2" fmla="*/ 1177505 w 2103393"/>
              <a:gd name="connsiteY2" fmla="*/ 540464 h 2011795"/>
              <a:gd name="connsiteX3" fmla="*/ 1312141 w 2103393"/>
              <a:gd name="connsiteY3" fmla="*/ 619001 h 2011795"/>
              <a:gd name="connsiteX4" fmla="*/ 1508484 w 2103393"/>
              <a:gd name="connsiteY4" fmla="*/ 422658 h 2011795"/>
              <a:gd name="connsiteX5" fmla="*/ 2058246 w 2103393"/>
              <a:gd name="connsiteY5" fmla="*/ 1970967 h 2011795"/>
              <a:gd name="connsiteX6" fmla="*/ 1244822 w 2103393"/>
              <a:gd name="connsiteY6" fmla="*/ 1561449 h 2011795"/>
              <a:gd name="connsiteX7" fmla="*/ 1205554 w 2103393"/>
              <a:gd name="connsiteY7" fmla="*/ 1247302 h 2011795"/>
              <a:gd name="connsiteX8" fmla="*/ 1244823 w 2103393"/>
              <a:gd name="connsiteY8" fmla="*/ 804125 h 2011795"/>
              <a:gd name="connsiteX9" fmla="*/ 1076528 w 2103393"/>
              <a:gd name="connsiteY9" fmla="*/ 658270 h 2011795"/>
              <a:gd name="connsiteX10" fmla="*/ 885795 w 2103393"/>
              <a:gd name="connsiteY10" fmla="*/ 798515 h 2011795"/>
              <a:gd name="connsiteX11" fmla="*/ 919453 w 2103393"/>
              <a:gd name="connsiteY11" fmla="*/ 1236081 h 2011795"/>
              <a:gd name="connsiteX12" fmla="*/ 891405 w 2103393"/>
              <a:gd name="connsiteY12" fmla="*/ 1555840 h 2011795"/>
              <a:gd name="connsiteX13" fmla="*/ 89201 w 2103393"/>
              <a:gd name="connsiteY13" fmla="*/ 1999016 h 2011795"/>
              <a:gd name="connsiteX14" fmla="*/ 577255 w 2103393"/>
              <a:gd name="connsiteY14" fmla="*/ 422658 h 2011795"/>
              <a:gd name="connsiteX15" fmla="*/ 807257 w 2103393"/>
              <a:gd name="connsiteY15" fmla="*/ 658270 h 2011795"/>
              <a:gd name="connsiteX16" fmla="*/ 969942 w 2103393"/>
              <a:gd name="connsiteY16" fmla="*/ 546074 h 2011795"/>
              <a:gd name="connsiteX17" fmla="*/ 930675 w 2103393"/>
              <a:gd name="connsiteY17" fmla="*/ 69239 h 2011795"/>
              <a:gd name="connsiteX0" fmla="*/ 930675 w 2103393"/>
              <a:gd name="connsiteY0" fmla="*/ 63795 h 2006351"/>
              <a:gd name="connsiteX1" fmla="*/ 1183115 w 2103393"/>
              <a:gd name="connsiteY1" fmla="*/ 46966 h 2006351"/>
              <a:gd name="connsiteX2" fmla="*/ 1177505 w 2103393"/>
              <a:gd name="connsiteY2" fmla="*/ 535020 h 2006351"/>
              <a:gd name="connsiteX3" fmla="*/ 1312141 w 2103393"/>
              <a:gd name="connsiteY3" fmla="*/ 613557 h 2006351"/>
              <a:gd name="connsiteX4" fmla="*/ 1508484 w 2103393"/>
              <a:gd name="connsiteY4" fmla="*/ 417214 h 2006351"/>
              <a:gd name="connsiteX5" fmla="*/ 2058246 w 2103393"/>
              <a:gd name="connsiteY5" fmla="*/ 1965523 h 2006351"/>
              <a:gd name="connsiteX6" fmla="*/ 1244822 w 2103393"/>
              <a:gd name="connsiteY6" fmla="*/ 1556005 h 2006351"/>
              <a:gd name="connsiteX7" fmla="*/ 1205554 w 2103393"/>
              <a:gd name="connsiteY7" fmla="*/ 1241858 h 2006351"/>
              <a:gd name="connsiteX8" fmla="*/ 1244823 w 2103393"/>
              <a:gd name="connsiteY8" fmla="*/ 798681 h 2006351"/>
              <a:gd name="connsiteX9" fmla="*/ 1076528 w 2103393"/>
              <a:gd name="connsiteY9" fmla="*/ 652826 h 2006351"/>
              <a:gd name="connsiteX10" fmla="*/ 885795 w 2103393"/>
              <a:gd name="connsiteY10" fmla="*/ 793071 h 2006351"/>
              <a:gd name="connsiteX11" fmla="*/ 919453 w 2103393"/>
              <a:gd name="connsiteY11" fmla="*/ 1230637 h 2006351"/>
              <a:gd name="connsiteX12" fmla="*/ 891405 w 2103393"/>
              <a:gd name="connsiteY12" fmla="*/ 1550396 h 2006351"/>
              <a:gd name="connsiteX13" fmla="*/ 89201 w 2103393"/>
              <a:gd name="connsiteY13" fmla="*/ 1993572 h 2006351"/>
              <a:gd name="connsiteX14" fmla="*/ 577255 w 2103393"/>
              <a:gd name="connsiteY14" fmla="*/ 417214 h 2006351"/>
              <a:gd name="connsiteX15" fmla="*/ 807257 w 2103393"/>
              <a:gd name="connsiteY15" fmla="*/ 652826 h 2006351"/>
              <a:gd name="connsiteX16" fmla="*/ 969942 w 2103393"/>
              <a:gd name="connsiteY16" fmla="*/ 540630 h 2006351"/>
              <a:gd name="connsiteX17" fmla="*/ 930675 w 2103393"/>
              <a:gd name="connsiteY17" fmla="*/ 63795 h 2006351"/>
              <a:gd name="connsiteX0" fmla="*/ 930675 w 2103393"/>
              <a:gd name="connsiteY0" fmla="*/ 51191 h 2016186"/>
              <a:gd name="connsiteX1" fmla="*/ 1183115 w 2103393"/>
              <a:gd name="connsiteY1" fmla="*/ 56801 h 2016186"/>
              <a:gd name="connsiteX2" fmla="*/ 1177505 w 2103393"/>
              <a:gd name="connsiteY2" fmla="*/ 544855 h 2016186"/>
              <a:gd name="connsiteX3" fmla="*/ 1312141 w 2103393"/>
              <a:gd name="connsiteY3" fmla="*/ 623392 h 2016186"/>
              <a:gd name="connsiteX4" fmla="*/ 1508484 w 2103393"/>
              <a:gd name="connsiteY4" fmla="*/ 427049 h 2016186"/>
              <a:gd name="connsiteX5" fmla="*/ 2058246 w 2103393"/>
              <a:gd name="connsiteY5" fmla="*/ 1975358 h 2016186"/>
              <a:gd name="connsiteX6" fmla="*/ 1244822 w 2103393"/>
              <a:gd name="connsiteY6" fmla="*/ 1565840 h 2016186"/>
              <a:gd name="connsiteX7" fmla="*/ 1205554 w 2103393"/>
              <a:gd name="connsiteY7" fmla="*/ 1251693 h 2016186"/>
              <a:gd name="connsiteX8" fmla="*/ 1244823 w 2103393"/>
              <a:gd name="connsiteY8" fmla="*/ 808516 h 2016186"/>
              <a:gd name="connsiteX9" fmla="*/ 1076528 w 2103393"/>
              <a:gd name="connsiteY9" fmla="*/ 662661 h 2016186"/>
              <a:gd name="connsiteX10" fmla="*/ 885795 w 2103393"/>
              <a:gd name="connsiteY10" fmla="*/ 802906 h 2016186"/>
              <a:gd name="connsiteX11" fmla="*/ 919453 w 2103393"/>
              <a:gd name="connsiteY11" fmla="*/ 1240472 h 2016186"/>
              <a:gd name="connsiteX12" fmla="*/ 891405 w 2103393"/>
              <a:gd name="connsiteY12" fmla="*/ 1560231 h 2016186"/>
              <a:gd name="connsiteX13" fmla="*/ 89201 w 2103393"/>
              <a:gd name="connsiteY13" fmla="*/ 2003407 h 2016186"/>
              <a:gd name="connsiteX14" fmla="*/ 577255 w 2103393"/>
              <a:gd name="connsiteY14" fmla="*/ 427049 h 2016186"/>
              <a:gd name="connsiteX15" fmla="*/ 807257 w 2103393"/>
              <a:gd name="connsiteY15" fmla="*/ 662661 h 2016186"/>
              <a:gd name="connsiteX16" fmla="*/ 969942 w 2103393"/>
              <a:gd name="connsiteY16" fmla="*/ 550465 h 2016186"/>
              <a:gd name="connsiteX17" fmla="*/ 930675 w 2103393"/>
              <a:gd name="connsiteY17" fmla="*/ 51191 h 2016186"/>
              <a:gd name="connsiteX0" fmla="*/ 930675 w 2103393"/>
              <a:gd name="connsiteY0" fmla="*/ 47103 h 2012098"/>
              <a:gd name="connsiteX1" fmla="*/ 1183115 w 2103393"/>
              <a:gd name="connsiteY1" fmla="*/ 52713 h 2012098"/>
              <a:gd name="connsiteX2" fmla="*/ 1177505 w 2103393"/>
              <a:gd name="connsiteY2" fmla="*/ 540767 h 2012098"/>
              <a:gd name="connsiteX3" fmla="*/ 1312141 w 2103393"/>
              <a:gd name="connsiteY3" fmla="*/ 619304 h 2012098"/>
              <a:gd name="connsiteX4" fmla="*/ 1508484 w 2103393"/>
              <a:gd name="connsiteY4" fmla="*/ 422961 h 2012098"/>
              <a:gd name="connsiteX5" fmla="*/ 2058246 w 2103393"/>
              <a:gd name="connsiteY5" fmla="*/ 1971270 h 2012098"/>
              <a:gd name="connsiteX6" fmla="*/ 1244822 w 2103393"/>
              <a:gd name="connsiteY6" fmla="*/ 1561752 h 2012098"/>
              <a:gd name="connsiteX7" fmla="*/ 1205554 w 2103393"/>
              <a:gd name="connsiteY7" fmla="*/ 1247605 h 2012098"/>
              <a:gd name="connsiteX8" fmla="*/ 1244823 w 2103393"/>
              <a:gd name="connsiteY8" fmla="*/ 804428 h 2012098"/>
              <a:gd name="connsiteX9" fmla="*/ 1076528 w 2103393"/>
              <a:gd name="connsiteY9" fmla="*/ 658573 h 2012098"/>
              <a:gd name="connsiteX10" fmla="*/ 885795 w 2103393"/>
              <a:gd name="connsiteY10" fmla="*/ 798818 h 2012098"/>
              <a:gd name="connsiteX11" fmla="*/ 919453 w 2103393"/>
              <a:gd name="connsiteY11" fmla="*/ 1236384 h 2012098"/>
              <a:gd name="connsiteX12" fmla="*/ 891405 w 2103393"/>
              <a:gd name="connsiteY12" fmla="*/ 1556143 h 2012098"/>
              <a:gd name="connsiteX13" fmla="*/ 89201 w 2103393"/>
              <a:gd name="connsiteY13" fmla="*/ 1999319 h 2012098"/>
              <a:gd name="connsiteX14" fmla="*/ 577255 w 2103393"/>
              <a:gd name="connsiteY14" fmla="*/ 422961 h 2012098"/>
              <a:gd name="connsiteX15" fmla="*/ 807257 w 2103393"/>
              <a:gd name="connsiteY15" fmla="*/ 658573 h 2012098"/>
              <a:gd name="connsiteX16" fmla="*/ 969942 w 2103393"/>
              <a:gd name="connsiteY16" fmla="*/ 546377 h 2012098"/>
              <a:gd name="connsiteX17" fmla="*/ 930675 w 2103393"/>
              <a:gd name="connsiteY17" fmla="*/ 47103 h 2012098"/>
              <a:gd name="connsiteX0" fmla="*/ 930675 w 2103393"/>
              <a:gd name="connsiteY0" fmla="*/ 47103 h 2012098"/>
              <a:gd name="connsiteX1" fmla="*/ 1183115 w 2103393"/>
              <a:gd name="connsiteY1" fmla="*/ 52713 h 2012098"/>
              <a:gd name="connsiteX2" fmla="*/ 1177505 w 2103393"/>
              <a:gd name="connsiteY2" fmla="*/ 540767 h 2012098"/>
              <a:gd name="connsiteX3" fmla="*/ 1312141 w 2103393"/>
              <a:gd name="connsiteY3" fmla="*/ 619304 h 2012098"/>
              <a:gd name="connsiteX4" fmla="*/ 1508484 w 2103393"/>
              <a:gd name="connsiteY4" fmla="*/ 422961 h 2012098"/>
              <a:gd name="connsiteX5" fmla="*/ 2058246 w 2103393"/>
              <a:gd name="connsiteY5" fmla="*/ 1971270 h 2012098"/>
              <a:gd name="connsiteX6" fmla="*/ 1244822 w 2103393"/>
              <a:gd name="connsiteY6" fmla="*/ 1561752 h 2012098"/>
              <a:gd name="connsiteX7" fmla="*/ 1205554 w 2103393"/>
              <a:gd name="connsiteY7" fmla="*/ 1247605 h 2012098"/>
              <a:gd name="connsiteX8" fmla="*/ 1244823 w 2103393"/>
              <a:gd name="connsiteY8" fmla="*/ 804428 h 2012098"/>
              <a:gd name="connsiteX9" fmla="*/ 1076528 w 2103393"/>
              <a:gd name="connsiteY9" fmla="*/ 658573 h 2012098"/>
              <a:gd name="connsiteX10" fmla="*/ 885795 w 2103393"/>
              <a:gd name="connsiteY10" fmla="*/ 798818 h 2012098"/>
              <a:gd name="connsiteX11" fmla="*/ 919453 w 2103393"/>
              <a:gd name="connsiteY11" fmla="*/ 1236384 h 2012098"/>
              <a:gd name="connsiteX12" fmla="*/ 891405 w 2103393"/>
              <a:gd name="connsiteY12" fmla="*/ 1556143 h 2012098"/>
              <a:gd name="connsiteX13" fmla="*/ 89201 w 2103393"/>
              <a:gd name="connsiteY13" fmla="*/ 1999319 h 2012098"/>
              <a:gd name="connsiteX14" fmla="*/ 577255 w 2103393"/>
              <a:gd name="connsiteY14" fmla="*/ 422961 h 2012098"/>
              <a:gd name="connsiteX15" fmla="*/ 807257 w 2103393"/>
              <a:gd name="connsiteY15" fmla="*/ 658573 h 2012098"/>
              <a:gd name="connsiteX16" fmla="*/ 969942 w 2103393"/>
              <a:gd name="connsiteY16" fmla="*/ 546377 h 2012098"/>
              <a:gd name="connsiteX17" fmla="*/ 930675 w 2103393"/>
              <a:gd name="connsiteY17" fmla="*/ 47103 h 2012098"/>
              <a:gd name="connsiteX0" fmla="*/ 930675 w 2103393"/>
              <a:gd name="connsiteY0" fmla="*/ 24191 h 2051098"/>
              <a:gd name="connsiteX1" fmla="*/ 1183115 w 2103393"/>
              <a:gd name="connsiteY1" fmla="*/ 91713 h 2051098"/>
              <a:gd name="connsiteX2" fmla="*/ 1177505 w 2103393"/>
              <a:gd name="connsiteY2" fmla="*/ 579767 h 2051098"/>
              <a:gd name="connsiteX3" fmla="*/ 1312141 w 2103393"/>
              <a:gd name="connsiteY3" fmla="*/ 658304 h 2051098"/>
              <a:gd name="connsiteX4" fmla="*/ 1508484 w 2103393"/>
              <a:gd name="connsiteY4" fmla="*/ 461961 h 2051098"/>
              <a:gd name="connsiteX5" fmla="*/ 2058246 w 2103393"/>
              <a:gd name="connsiteY5" fmla="*/ 2010270 h 2051098"/>
              <a:gd name="connsiteX6" fmla="*/ 1244822 w 2103393"/>
              <a:gd name="connsiteY6" fmla="*/ 1600752 h 2051098"/>
              <a:gd name="connsiteX7" fmla="*/ 1205554 w 2103393"/>
              <a:gd name="connsiteY7" fmla="*/ 1286605 h 2051098"/>
              <a:gd name="connsiteX8" fmla="*/ 1244823 w 2103393"/>
              <a:gd name="connsiteY8" fmla="*/ 843428 h 2051098"/>
              <a:gd name="connsiteX9" fmla="*/ 1076528 w 2103393"/>
              <a:gd name="connsiteY9" fmla="*/ 697573 h 2051098"/>
              <a:gd name="connsiteX10" fmla="*/ 885795 w 2103393"/>
              <a:gd name="connsiteY10" fmla="*/ 837818 h 2051098"/>
              <a:gd name="connsiteX11" fmla="*/ 919453 w 2103393"/>
              <a:gd name="connsiteY11" fmla="*/ 1275384 h 2051098"/>
              <a:gd name="connsiteX12" fmla="*/ 891405 w 2103393"/>
              <a:gd name="connsiteY12" fmla="*/ 1595143 h 2051098"/>
              <a:gd name="connsiteX13" fmla="*/ 89201 w 2103393"/>
              <a:gd name="connsiteY13" fmla="*/ 2038319 h 2051098"/>
              <a:gd name="connsiteX14" fmla="*/ 577255 w 2103393"/>
              <a:gd name="connsiteY14" fmla="*/ 461961 h 2051098"/>
              <a:gd name="connsiteX15" fmla="*/ 807257 w 2103393"/>
              <a:gd name="connsiteY15" fmla="*/ 697573 h 2051098"/>
              <a:gd name="connsiteX16" fmla="*/ 969942 w 2103393"/>
              <a:gd name="connsiteY16" fmla="*/ 585377 h 2051098"/>
              <a:gd name="connsiteX17" fmla="*/ 930675 w 2103393"/>
              <a:gd name="connsiteY17" fmla="*/ 24191 h 2051098"/>
              <a:gd name="connsiteX0" fmla="*/ 930675 w 2103393"/>
              <a:gd name="connsiteY0" fmla="*/ 51153 h 2078060"/>
              <a:gd name="connsiteX1" fmla="*/ 1190398 w 2103393"/>
              <a:gd name="connsiteY1" fmla="*/ 49480 h 2078060"/>
              <a:gd name="connsiteX2" fmla="*/ 1177505 w 2103393"/>
              <a:gd name="connsiteY2" fmla="*/ 606729 h 2078060"/>
              <a:gd name="connsiteX3" fmla="*/ 1312141 w 2103393"/>
              <a:gd name="connsiteY3" fmla="*/ 685266 h 2078060"/>
              <a:gd name="connsiteX4" fmla="*/ 1508484 w 2103393"/>
              <a:gd name="connsiteY4" fmla="*/ 488923 h 2078060"/>
              <a:gd name="connsiteX5" fmla="*/ 2058246 w 2103393"/>
              <a:gd name="connsiteY5" fmla="*/ 2037232 h 2078060"/>
              <a:gd name="connsiteX6" fmla="*/ 1244822 w 2103393"/>
              <a:gd name="connsiteY6" fmla="*/ 1627714 h 2078060"/>
              <a:gd name="connsiteX7" fmla="*/ 1205554 w 2103393"/>
              <a:gd name="connsiteY7" fmla="*/ 1313567 h 2078060"/>
              <a:gd name="connsiteX8" fmla="*/ 1244823 w 2103393"/>
              <a:gd name="connsiteY8" fmla="*/ 870390 h 2078060"/>
              <a:gd name="connsiteX9" fmla="*/ 1076528 w 2103393"/>
              <a:gd name="connsiteY9" fmla="*/ 724535 h 2078060"/>
              <a:gd name="connsiteX10" fmla="*/ 885795 w 2103393"/>
              <a:gd name="connsiteY10" fmla="*/ 864780 h 2078060"/>
              <a:gd name="connsiteX11" fmla="*/ 919453 w 2103393"/>
              <a:gd name="connsiteY11" fmla="*/ 1302346 h 2078060"/>
              <a:gd name="connsiteX12" fmla="*/ 891405 w 2103393"/>
              <a:gd name="connsiteY12" fmla="*/ 1622105 h 2078060"/>
              <a:gd name="connsiteX13" fmla="*/ 89201 w 2103393"/>
              <a:gd name="connsiteY13" fmla="*/ 2065281 h 2078060"/>
              <a:gd name="connsiteX14" fmla="*/ 577255 w 2103393"/>
              <a:gd name="connsiteY14" fmla="*/ 488923 h 2078060"/>
              <a:gd name="connsiteX15" fmla="*/ 807257 w 2103393"/>
              <a:gd name="connsiteY15" fmla="*/ 724535 h 2078060"/>
              <a:gd name="connsiteX16" fmla="*/ 969942 w 2103393"/>
              <a:gd name="connsiteY16" fmla="*/ 612339 h 2078060"/>
              <a:gd name="connsiteX17" fmla="*/ 930675 w 2103393"/>
              <a:gd name="connsiteY17" fmla="*/ 51153 h 2078060"/>
              <a:gd name="connsiteX0" fmla="*/ 930675 w 2103393"/>
              <a:gd name="connsiteY0" fmla="*/ 57180 h 2084087"/>
              <a:gd name="connsiteX1" fmla="*/ 1190398 w 2103393"/>
              <a:gd name="connsiteY1" fmla="*/ 55507 h 2084087"/>
              <a:gd name="connsiteX2" fmla="*/ 1177505 w 2103393"/>
              <a:gd name="connsiteY2" fmla="*/ 612756 h 2084087"/>
              <a:gd name="connsiteX3" fmla="*/ 1312141 w 2103393"/>
              <a:gd name="connsiteY3" fmla="*/ 691293 h 2084087"/>
              <a:gd name="connsiteX4" fmla="*/ 1508484 w 2103393"/>
              <a:gd name="connsiteY4" fmla="*/ 494950 h 2084087"/>
              <a:gd name="connsiteX5" fmla="*/ 2058246 w 2103393"/>
              <a:gd name="connsiteY5" fmla="*/ 2043259 h 2084087"/>
              <a:gd name="connsiteX6" fmla="*/ 1244822 w 2103393"/>
              <a:gd name="connsiteY6" fmla="*/ 1633741 h 2084087"/>
              <a:gd name="connsiteX7" fmla="*/ 1205554 w 2103393"/>
              <a:gd name="connsiteY7" fmla="*/ 1319594 h 2084087"/>
              <a:gd name="connsiteX8" fmla="*/ 1244823 w 2103393"/>
              <a:gd name="connsiteY8" fmla="*/ 876417 h 2084087"/>
              <a:gd name="connsiteX9" fmla="*/ 1076528 w 2103393"/>
              <a:gd name="connsiteY9" fmla="*/ 730562 h 2084087"/>
              <a:gd name="connsiteX10" fmla="*/ 885795 w 2103393"/>
              <a:gd name="connsiteY10" fmla="*/ 870807 h 2084087"/>
              <a:gd name="connsiteX11" fmla="*/ 919453 w 2103393"/>
              <a:gd name="connsiteY11" fmla="*/ 1308373 h 2084087"/>
              <a:gd name="connsiteX12" fmla="*/ 891405 w 2103393"/>
              <a:gd name="connsiteY12" fmla="*/ 1628132 h 2084087"/>
              <a:gd name="connsiteX13" fmla="*/ 89201 w 2103393"/>
              <a:gd name="connsiteY13" fmla="*/ 2071308 h 2084087"/>
              <a:gd name="connsiteX14" fmla="*/ 577255 w 2103393"/>
              <a:gd name="connsiteY14" fmla="*/ 494950 h 2084087"/>
              <a:gd name="connsiteX15" fmla="*/ 807257 w 2103393"/>
              <a:gd name="connsiteY15" fmla="*/ 730562 h 2084087"/>
              <a:gd name="connsiteX16" fmla="*/ 969942 w 2103393"/>
              <a:gd name="connsiteY16" fmla="*/ 618366 h 2084087"/>
              <a:gd name="connsiteX17" fmla="*/ 930675 w 2103393"/>
              <a:gd name="connsiteY17" fmla="*/ 57180 h 2084087"/>
              <a:gd name="connsiteX0" fmla="*/ 930675 w 2103393"/>
              <a:gd name="connsiteY0" fmla="*/ 65797 h 2092704"/>
              <a:gd name="connsiteX1" fmla="*/ 1190398 w 2103393"/>
              <a:gd name="connsiteY1" fmla="*/ 64124 h 2092704"/>
              <a:gd name="connsiteX2" fmla="*/ 1177505 w 2103393"/>
              <a:gd name="connsiteY2" fmla="*/ 621373 h 2092704"/>
              <a:gd name="connsiteX3" fmla="*/ 1312141 w 2103393"/>
              <a:gd name="connsiteY3" fmla="*/ 699910 h 2092704"/>
              <a:gd name="connsiteX4" fmla="*/ 1508484 w 2103393"/>
              <a:gd name="connsiteY4" fmla="*/ 503567 h 2092704"/>
              <a:gd name="connsiteX5" fmla="*/ 2058246 w 2103393"/>
              <a:gd name="connsiteY5" fmla="*/ 2051876 h 2092704"/>
              <a:gd name="connsiteX6" fmla="*/ 1244822 w 2103393"/>
              <a:gd name="connsiteY6" fmla="*/ 1642358 h 2092704"/>
              <a:gd name="connsiteX7" fmla="*/ 1205554 w 2103393"/>
              <a:gd name="connsiteY7" fmla="*/ 1328211 h 2092704"/>
              <a:gd name="connsiteX8" fmla="*/ 1244823 w 2103393"/>
              <a:gd name="connsiteY8" fmla="*/ 885034 h 2092704"/>
              <a:gd name="connsiteX9" fmla="*/ 1076528 w 2103393"/>
              <a:gd name="connsiteY9" fmla="*/ 739179 h 2092704"/>
              <a:gd name="connsiteX10" fmla="*/ 885795 w 2103393"/>
              <a:gd name="connsiteY10" fmla="*/ 879424 h 2092704"/>
              <a:gd name="connsiteX11" fmla="*/ 919453 w 2103393"/>
              <a:gd name="connsiteY11" fmla="*/ 1316990 h 2092704"/>
              <a:gd name="connsiteX12" fmla="*/ 891405 w 2103393"/>
              <a:gd name="connsiteY12" fmla="*/ 1636749 h 2092704"/>
              <a:gd name="connsiteX13" fmla="*/ 89201 w 2103393"/>
              <a:gd name="connsiteY13" fmla="*/ 2079925 h 2092704"/>
              <a:gd name="connsiteX14" fmla="*/ 577255 w 2103393"/>
              <a:gd name="connsiteY14" fmla="*/ 503567 h 2092704"/>
              <a:gd name="connsiteX15" fmla="*/ 807257 w 2103393"/>
              <a:gd name="connsiteY15" fmla="*/ 739179 h 2092704"/>
              <a:gd name="connsiteX16" fmla="*/ 969942 w 2103393"/>
              <a:gd name="connsiteY16" fmla="*/ 626983 h 2092704"/>
              <a:gd name="connsiteX17" fmla="*/ 930675 w 2103393"/>
              <a:gd name="connsiteY17" fmla="*/ 65797 h 2092704"/>
              <a:gd name="connsiteX0" fmla="*/ 930675 w 2103393"/>
              <a:gd name="connsiteY0" fmla="*/ 65797 h 2092704"/>
              <a:gd name="connsiteX1" fmla="*/ 1190398 w 2103393"/>
              <a:gd name="connsiteY1" fmla="*/ 64124 h 2092704"/>
              <a:gd name="connsiteX2" fmla="*/ 1177505 w 2103393"/>
              <a:gd name="connsiteY2" fmla="*/ 621373 h 2092704"/>
              <a:gd name="connsiteX3" fmla="*/ 1312141 w 2103393"/>
              <a:gd name="connsiteY3" fmla="*/ 699910 h 2092704"/>
              <a:gd name="connsiteX4" fmla="*/ 1508484 w 2103393"/>
              <a:gd name="connsiteY4" fmla="*/ 503567 h 2092704"/>
              <a:gd name="connsiteX5" fmla="*/ 2058246 w 2103393"/>
              <a:gd name="connsiteY5" fmla="*/ 2051876 h 2092704"/>
              <a:gd name="connsiteX6" fmla="*/ 1244822 w 2103393"/>
              <a:gd name="connsiteY6" fmla="*/ 1642358 h 2092704"/>
              <a:gd name="connsiteX7" fmla="*/ 1205554 w 2103393"/>
              <a:gd name="connsiteY7" fmla="*/ 1328211 h 2092704"/>
              <a:gd name="connsiteX8" fmla="*/ 1244823 w 2103393"/>
              <a:gd name="connsiteY8" fmla="*/ 885034 h 2092704"/>
              <a:gd name="connsiteX9" fmla="*/ 1076528 w 2103393"/>
              <a:gd name="connsiteY9" fmla="*/ 739179 h 2092704"/>
              <a:gd name="connsiteX10" fmla="*/ 885795 w 2103393"/>
              <a:gd name="connsiteY10" fmla="*/ 879424 h 2092704"/>
              <a:gd name="connsiteX11" fmla="*/ 919453 w 2103393"/>
              <a:gd name="connsiteY11" fmla="*/ 1316990 h 2092704"/>
              <a:gd name="connsiteX12" fmla="*/ 891405 w 2103393"/>
              <a:gd name="connsiteY12" fmla="*/ 1636749 h 2092704"/>
              <a:gd name="connsiteX13" fmla="*/ 89201 w 2103393"/>
              <a:gd name="connsiteY13" fmla="*/ 2079925 h 2092704"/>
              <a:gd name="connsiteX14" fmla="*/ 577255 w 2103393"/>
              <a:gd name="connsiteY14" fmla="*/ 503567 h 2092704"/>
              <a:gd name="connsiteX15" fmla="*/ 807257 w 2103393"/>
              <a:gd name="connsiteY15" fmla="*/ 739179 h 2092704"/>
              <a:gd name="connsiteX16" fmla="*/ 969942 w 2103393"/>
              <a:gd name="connsiteY16" fmla="*/ 626983 h 2092704"/>
              <a:gd name="connsiteX17" fmla="*/ 930675 w 2103393"/>
              <a:gd name="connsiteY17" fmla="*/ 65797 h 2092704"/>
              <a:gd name="connsiteX0" fmla="*/ 930675 w 2103393"/>
              <a:gd name="connsiteY0" fmla="*/ 73853 h 2100760"/>
              <a:gd name="connsiteX1" fmla="*/ 1190398 w 2103393"/>
              <a:gd name="connsiteY1" fmla="*/ 72180 h 2100760"/>
              <a:gd name="connsiteX2" fmla="*/ 1177505 w 2103393"/>
              <a:gd name="connsiteY2" fmla="*/ 629429 h 2100760"/>
              <a:gd name="connsiteX3" fmla="*/ 1312141 w 2103393"/>
              <a:gd name="connsiteY3" fmla="*/ 707966 h 2100760"/>
              <a:gd name="connsiteX4" fmla="*/ 1508484 w 2103393"/>
              <a:gd name="connsiteY4" fmla="*/ 511623 h 2100760"/>
              <a:gd name="connsiteX5" fmla="*/ 2058246 w 2103393"/>
              <a:gd name="connsiteY5" fmla="*/ 2059932 h 2100760"/>
              <a:gd name="connsiteX6" fmla="*/ 1244822 w 2103393"/>
              <a:gd name="connsiteY6" fmla="*/ 1650414 h 2100760"/>
              <a:gd name="connsiteX7" fmla="*/ 1205554 w 2103393"/>
              <a:gd name="connsiteY7" fmla="*/ 1336267 h 2100760"/>
              <a:gd name="connsiteX8" fmla="*/ 1244823 w 2103393"/>
              <a:gd name="connsiteY8" fmla="*/ 893090 h 2100760"/>
              <a:gd name="connsiteX9" fmla="*/ 1076528 w 2103393"/>
              <a:gd name="connsiteY9" fmla="*/ 747235 h 2100760"/>
              <a:gd name="connsiteX10" fmla="*/ 885795 w 2103393"/>
              <a:gd name="connsiteY10" fmla="*/ 887480 h 2100760"/>
              <a:gd name="connsiteX11" fmla="*/ 919453 w 2103393"/>
              <a:gd name="connsiteY11" fmla="*/ 1325046 h 2100760"/>
              <a:gd name="connsiteX12" fmla="*/ 891405 w 2103393"/>
              <a:gd name="connsiteY12" fmla="*/ 1644805 h 2100760"/>
              <a:gd name="connsiteX13" fmla="*/ 89201 w 2103393"/>
              <a:gd name="connsiteY13" fmla="*/ 2087981 h 2100760"/>
              <a:gd name="connsiteX14" fmla="*/ 577255 w 2103393"/>
              <a:gd name="connsiteY14" fmla="*/ 511623 h 2100760"/>
              <a:gd name="connsiteX15" fmla="*/ 807257 w 2103393"/>
              <a:gd name="connsiteY15" fmla="*/ 747235 h 2100760"/>
              <a:gd name="connsiteX16" fmla="*/ 969942 w 2103393"/>
              <a:gd name="connsiteY16" fmla="*/ 635039 h 2100760"/>
              <a:gd name="connsiteX17" fmla="*/ 930675 w 2103393"/>
              <a:gd name="connsiteY17" fmla="*/ 73853 h 2100760"/>
              <a:gd name="connsiteX0" fmla="*/ 930675 w 2103393"/>
              <a:gd name="connsiteY0" fmla="*/ 77953 h 2104860"/>
              <a:gd name="connsiteX1" fmla="*/ 1190398 w 2103393"/>
              <a:gd name="connsiteY1" fmla="*/ 76280 h 2104860"/>
              <a:gd name="connsiteX2" fmla="*/ 1177505 w 2103393"/>
              <a:gd name="connsiteY2" fmla="*/ 633529 h 2104860"/>
              <a:gd name="connsiteX3" fmla="*/ 1312141 w 2103393"/>
              <a:gd name="connsiteY3" fmla="*/ 712066 h 2104860"/>
              <a:gd name="connsiteX4" fmla="*/ 1508484 w 2103393"/>
              <a:gd name="connsiteY4" fmla="*/ 515723 h 2104860"/>
              <a:gd name="connsiteX5" fmla="*/ 2058246 w 2103393"/>
              <a:gd name="connsiteY5" fmla="*/ 2064032 h 2104860"/>
              <a:gd name="connsiteX6" fmla="*/ 1244822 w 2103393"/>
              <a:gd name="connsiteY6" fmla="*/ 1654514 h 2104860"/>
              <a:gd name="connsiteX7" fmla="*/ 1205554 w 2103393"/>
              <a:gd name="connsiteY7" fmla="*/ 1340367 h 2104860"/>
              <a:gd name="connsiteX8" fmla="*/ 1244823 w 2103393"/>
              <a:gd name="connsiteY8" fmla="*/ 897190 h 2104860"/>
              <a:gd name="connsiteX9" fmla="*/ 1076528 w 2103393"/>
              <a:gd name="connsiteY9" fmla="*/ 751335 h 2104860"/>
              <a:gd name="connsiteX10" fmla="*/ 885795 w 2103393"/>
              <a:gd name="connsiteY10" fmla="*/ 891580 h 2104860"/>
              <a:gd name="connsiteX11" fmla="*/ 919453 w 2103393"/>
              <a:gd name="connsiteY11" fmla="*/ 1329146 h 2104860"/>
              <a:gd name="connsiteX12" fmla="*/ 891405 w 2103393"/>
              <a:gd name="connsiteY12" fmla="*/ 1648905 h 2104860"/>
              <a:gd name="connsiteX13" fmla="*/ 89201 w 2103393"/>
              <a:gd name="connsiteY13" fmla="*/ 2092081 h 2104860"/>
              <a:gd name="connsiteX14" fmla="*/ 577255 w 2103393"/>
              <a:gd name="connsiteY14" fmla="*/ 515723 h 2104860"/>
              <a:gd name="connsiteX15" fmla="*/ 807257 w 2103393"/>
              <a:gd name="connsiteY15" fmla="*/ 751335 h 2104860"/>
              <a:gd name="connsiteX16" fmla="*/ 969942 w 2103393"/>
              <a:gd name="connsiteY16" fmla="*/ 639139 h 2104860"/>
              <a:gd name="connsiteX17" fmla="*/ 930675 w 2103393"/>
              <a:gd name="connsiteY17" fmla="*/ 77953 h 2104860"/>
              <a:gd name="connsiteX0" fmla="*/ 930675 w 2103393"/>
              <a:gd name="connsiteY0" fmla="*/ 71187 h 2098094"/>
              <a:gd name="connsiteX1" fmla="*/ 1190398 w 2103393"/>
              <a:gd name="connsiteY1" fmla="*/ 69514 h 2098094"/>
              <a:gd name="connsiteX2" fmla="*/ 1177505 w 2103393"/>
              <a:gd name="connsiteY2" fmla="*/ 626763 h 2098094"/>
              <a:gd name="connsiteX3" fmla="*/ 1312141 w 2103393"/>
              <a:gd name="connsiteY3" fmla="*/ 705300 h 2098094"/>
              <a:gd name="connsiteX4" fmla="*/ 1508484 w 2103393"/>
              <a:gd name="connsiteY4" fmla="*/ 508957 h 2098094"/>
              <a:gd name="connsiteX5" fmla="*/ 2058246 w 2103393"/>
              <a:gd name="connsiteY5" fmla="*/ 2057266 h 2098094"/>
              <a:gd name="connsiteX6" fmla="*/ 1244822 w 2103393"/>
              <a:gd name="connsiteY6" fmla="*/ 1647748 h 2098094"/>
              <a:gd name="connsiteX7" fmla="*/ 1205554 w 2103393"/>
              <a:gd name="connsiteY7" fmla="*/ 1333601 h 2098094"/>
              <a:gd name="connsiteX8" fmla="*/ 1244823 w 2103393"/>
              <a:gd name="connsiteY8" fmla="*/ 890424 h 2098094"/>
              <a:gd name="connsiteX9" fmla="*/ 1076528 w 2103393"/>
              <a:gd name="connsiteY9" fmla="*/ 744569 h 2098094"/>
              <a:gd name="connsiteX10" fmla="*/ 885795 w 2103393"/>
              <a:gd name="connsiteY10" fmla="*/ 884814 h 2098094"/>
              <a:gd name="connsiteX11" fmla="*/ 919453 w 2103393"/>
              <a:gd name="connsiteY11" fmla="*/ 1322380 h 2098094"/>
              <a:gd name="connsiteX12" fmla="*/ 891405 w 2103393"/>
              <a:gd name="connsiteY12" fmla="*/ 1642139 h 2098094"/>
              <a:gd name="connsiteX13" fmla="*/ 89201 w 2103393"/>
              <a:gd name="connsiteY13" fmla="*/ 2085315 h 2098094"/>
              <a:gd name="connsiteX14" fmla="*/ 577255 w 2103393"/>
              <a:gd name="connsiteY14" fmla="*/ 508957 h 2098094"/>
              <a:gd name="connsiteX15" fmla="*/ 807257 w 2103393"/>
              <a:gd name="connsiteY15" fmla="*/ 744569 h 2098094"/>
              <a:gd name="connsiteX16" fmla="*/ 969942 w 2103393"/>
              <a:gd name="connsiteY16" fmla="*/ 632373 h 2098094"/>
              <a:gd name="connsiteX17" fmla="*/ 930675 w 2103393"/>
              <a:gd name="connsiteY17" fmla="*/ 71187 h 2098094"/>
              <a:gd name="connsiteX0" fmla="*/ 930675 w 2103393"/>
              <a:gd name="connsiteY0" fmla="*/ 75207 h 2102114"/>
              <a:gd name="connsiteX1" fmla="*/ 1190398 w 2103393"/>
              <a:gd name="connsiteY1" fmla="*/ 73534 h 2102114"/>
              <a:gd name="connsiteX2" fmla="*/ 1177505 w 2103393"/>
              <a:gd name="connsiteY2" fmla="*/ 630783 h 2102114"/>
              <a:gd name="connsiteX3" fmla="*/ 1312141 w 2103393"/>
              <a:gd name="connsiteY3" fmla="*/ 709320 h 2102114"/>
              <a:gd name="connsiteX4" fmla="*/ 1508484 w 2103393"/>
              <a:gd name="connsiteY4" fmla="*/ 512977 h 2102114"/>
              <a:gd name="connsiteX5" fmla="*/ 2058246 w 2103393"/>
              <a:gd name="connsiteY5" fmla="*/ 2061286 h 2102114"/>
              <a:gd name="connsiteX6" fmla="*/ 1244822 w 2103393"/>
              <a:gd name="connsiteY6" fmla="*/ 1651768 h 2102114"/>
              <a:gd name="connsiteX7" fmla="*/ 1205554 w 2103393"/>
              <a:gd name="connsiteY7" fmla="*/ 1337621 h 2102114"/>
              <a:gd name="connsiteX8" fmla="*/ 1244823 w 2103393"/>
              <a:gd name="connsiteY8" fmla="*/ 894444 h 2102114"/>
              <a:gd name="connsiteX9" fmla="*/ 1076528 w 2103393"/>
              <a:gd name="connsiteY9" fmla="*/ 748589 h 2102114"/>
              <a:gd name="connsiteX10" fmla="*/ 885795 w 2103393"/>
              <a:gd name="connsiteY10" fmla="*/ 888834 h 2102114"/>
              <a:gd name="connsiteX11" fmla="*/ 919453 w 2103393"/>
              <a:gd name="connsiteY11" fmla="*/ 1326400 h 2102114"/>
              <a:gd name="connsiteX12" fmla="*/ 891405 w 2103393"/>
              <a:gd name="connsiteY12" fmla="*/ 1646159 h 2102114"/>
              <a:gd name="connsiteX13" fmla="*/ 89201 w 2103393"/>
              <a:gd name="connsiteY13" fmla="*/ 2089335 h 2102114"/>
              <a:gd name="connsiteX14" fmla="*/ 577255 w 2103393"/>
              <a:gd name="connsiteY14" fmla="*/ 512977 h 2102114"/>
              <a:gd name="connsiteX15" fmla="*/ 807257 w 2103393"/>
              <a:gd name="connsiteY15" fmla="*/ 748589 h 2102114"/>
              <a:gd name="connsiteX16" fmla="*/ 969942 w 2103393"/>
              <a:gd name="connsiteY16" fmla="*/ 636393 h 2102114"/>
              <a:gd name="connsiteX17" fmla="*/ 930675 w 2103393"/>
              <a:gd name="connsiteY17" fmla="*/ 75207 h 2102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103393" h="2102114">
                <a:moveTo>
                  <a:pt x="930675" y="75207"/>
                </a:moveTo>
                <a:cubicBezTo>
                  <a:pt x="914336" y="-26367"/>
                  <a:pt x="1202803" y="-23213"/>
                  <a:pt x="1190398" y="73534"/>
                </a:cubicBezTo>
                <a:lnTo>
                  <a:pt x="1177505" y="630783"/>
                </a:lnTo>
                <a:lnTo>
                  <a:pt x="1312141" y="709320"/>
                </a:lnTo>
                <a:cubicBezTo>
                  <a:pt x="1349539" y="621433"/>
                  <a:pt x="1403768" y="466228"/>
                  <a:pt x="1508484" y="512977"/>
                </a:cubicBezTo>
                <a:cubicBezTo>
                  <a:pt x="1961009" y="692492"/>
                  <a:pt x="2211581" y="1696648"/>
                  <a:pt x="2058246" y="2061286"/>
                </a:cubicBezTo>
                <a:cubicBezTo>
                  <a:pt x="1912391" y="2233320"/>
                  <a:pt x="1542142" y="1816322"/>
                  <a:pt x="1244822" y="1651768"/>
                </a:cubicBezTo>
                <a:cubicBezTo>
                  <a:pt x="1113927" y="1590061"/>
                  <a:pt x="1184984" y="1466646"/>
                  <a:pt x="1205554" y="1337621"/>
                </a:cubicBezTo>
                <a:cubicBezTo>
                  <a:pt x="1233603" y="1238514"/>
                  <a:pt x="1127017" y="1161846"/>
                  <a:pt x="1244823" y="894444"/>
                </a:cubicBezTo>
                <a:cubicBezTo>
                  <a:pt x="1188725" y="845826"/>
                  <a:pt x="1155065" y="802817"/>
                  <a:pt x="1076528" y="748589"/>
                </a:cubicBezTo>
                <a:cubicBezTo>
                  <a:pt x="973682" y="789728"/>
                  <a:pt x="949373" y="842086"/>
                  <a:pt x="885795" y="888834"/>
                </a:cubicBezTo>
                <a:cubicBezTo>
                  <a:pt x="951243" y="1053389"/>
                  <a:pt x="898883" y="1240382"/>
                  <a:pt x="919453" y="1326400"/>
                </a:cubicBezTo>
                <a:cubicBezTo>
                  <a:pt x="930673" y="1432986"/>
                  <a:pt x="1003602" y="1595671"/>
                  <a:pt x="891405" y="1646159"/>
                </a:cubicBezTo>
                <a:cubicBezTo>
                  <a:pt x="685711" y="1737785"/>
                  <a:pt x="311722" y="2121123"/>
                  <a:pt x="89201" y="2089335"/>
                </a:cubicBezTo>
                <a:cubicBezTo>
                  <a:pt x="-118362" y="2035107"/>
                  <a:pt x="33103" y="774768"/>
                  <a:pt x="577255" y="512977"/>
                </a:cubicBezTo>
                <a:cubicBezTo>
                  <a:pt x="704411" y="464359"/>
                  <a:pt x="736199" y="673791"/>
                  <a:pt x="807257" y="748589"/>
                </a:cubicBezTo>
                <a:lnTo>
                  <a:pt x="969942" y="636393"/>
                </a:lnTo>
                <a:cubicBezTo>
                  <a:pt x="968072" y="483058"/>
                  <a:pt x="947112" y="235825"/>
                  <a:pt x="930675" y="7520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Tree>
    <p:extLst>
      <p:ext uri="{BB962C8B-B14F-4D97-AF65-F5344CB8AC3E}">
        <p14:creationId xmlns:p14="http://schemas.microsoft.com/office/powerpoint/2010/main" val="12792249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C50E3E-7CA8-4045-9A96-B1B70B42A89F}"/>
              </a:ext>
            </a:extLst>
          </p:cNvPr>
          <p:cNvSpPr>
            <a:spLocks noGrp="1"/>
          </p:cNvSpPr>
          <p:nvPr>
            <p:ph type="title"/>
          </p:nvPr>
        </p:nvSpPr>
        <p:spPr>
          <a:xfrm>
            <a:off x="292232" y="2507058"/>
            <a:ext cx="2703557" cy="1325563"/>
          </a:xfrm>
        </p:spPr>
        <p:txBody>
          <a:bodyPr>
            <a:normAutofit fontScale="90000"/>
          </a:bodyPr>
          <a:lstStyle/>
          <a:p>
            <a:pPr algn="ctr"/>
            <a:r>
              <a:rPr lang="en-US" b="1" dirty="0"/>
              <a:t>Firefly</a:t>
            </a:r>
            <a:r>
              <a:rPr lang="en-US" b="1" dirty="0">
                <a:ea typeface="+mj-ea"/>
                <a:cs typeface="+mj-cs"/>
              </a:rPr>
              <a:t> Algorithm</a:t>
            </a:r>
            <a:br>
              <a:rPr lang="en-US" b="1" dirty="0">
                <a:ea typeface="+mj-ea"/>
                <a:cs typeface="+mj-cs"/>
              </a:rPr>
            </a:br>
            <a:endParaRPr lang="en-IN" dirty="0"/>
          </a:p>
        </p:txBody>
      </p:sp>
      <p:sp>
        <p:nvSpPr>
          <p:cNvPr id="3" name="Content Placeholder 2">
            <a:extLst>
              <a:ext uri="{FF2B5EF4-FFF2-40B4-BE49-F238E27FC236}">
                <a16:creationId xmlns:a16="http://schemas.microsoft.com/office/drawing/2014/main" id="{64D3AC17-EB42-4215-BBAE-0EE297ABA654}"/>
              </a:ext>
            </a:extLst>
          </p:cNvPr>
          <p:cNvSpPr>
            <a:spLocks noGrp="1"/>
          </p:cNvSpPr>
          <p:nvPr>
            <p:ph idx="1"/>
          </p:nvPr>
        </p:nvSpPr>
        <p:spPr>
          <a:xfrm>
            <a:off x="3437248" y="473773"/>
            <a:ext cx="4186287" cy="5392131"/>
          </a:xfrm>
        </p:spPr>
        <p:txBody>
          <a:bodyPr>
            <a:noAutofit/>
          </a:bodyPr>
          <a:lstStyle/>
          <a:p>
            <a:pPr marL="0" indent="0" algn="just">
              <a:lnSpc>
                <a:spcPct val="100000"/>
              </a:lnSpc>
              <a:buNone/>
            </a:pPr>
            <a:endParaRPr lang="en-US" sz="1800" dirty="0">
              <a:latin typeface="Times New Roman" panose="02020603050405020304" pitchFamily="18" charset="0"/>
              <a:cs typeface="Times New Roman" panose="02020603050405020304" pitchFamily="18" charset="0"/>
            </a:endParaRPr>
          </a:p>
          <a:p>
            <a:pPr marL="0" indent="0" algn="just">
              <a:lnSpc>
                <a:spcPct val="100000"/>
              </a:lnSpc>
              <a:buNone/>
            </a:pPr>
            <a:endParaRPr lang="en-IN" sz="1800" dirty="0">
              <a:latin typeface="Times New Roman" panose="02020603050405020304" pitchFamily="18" charset="0"/>
              <a:cs typeface="Times New Roman" panose="02020603050405020304" pitchFamily="18" charset="0"/>
            </a:endParaRPr>
          </a:p>
          <a:p>
            <a:pPr lvl="0" algn="just">
              <a:lnSpc>
                <a:spcPct val="100000"/>
              </a:lnSpc>
            </a:pPr>
            <a:r>
              <a:rPr lang="en-US" sz="1800" dirty="0">
                <a:latin typeface="Times New Roman" panose="02020603050405020304" pitchFamily="18" charset="0"/>
                <a:cs typeface="Times New Roman" panose="02020603050405020304" pitchFamily="18" charset="0"/>
              </a:rPr>
              <a:t>FA tries to mimic the flashing pattern and attraction behavior of fireflies.</a:t>
            </a:r>
          </a:p>
          <a:p>
            <a:pPr lvl="0" algn="just">
              <a:lnSpc>
                <a:spcPct val="100000"/>
              </a:lnSpc>
            </a:pPr>
            <a:r>
              <a:rPr lang="en-US" sz="1800" dirty="0">
                <a:latin typeface="Times New Roman" panose="02020603050405020304" pitchFamily="18" charset="0"/>
                <a:cs typeface="Times New Roman" panose="02020603050405020304" pitchFamily="18" charset="0"/>
              </a:rPr>
              <a:t>The purpose of these flashing lights is two-fold: to attract mating partners and to warn potential predators. </a:t>
            </a:r>
          </a:p>
          <a:p>
            <a:pPr lvl="0" algn="just">
              <a:lnSpc>
                <a:spcPct val="100000"/>
              </a:lnSpc>
            </a:pPr>
            <a:r>
              <a:rPr lang="en-US" sz="1800" dirty="0">
                <a:latin typeface="Times New Roman" panose="02020603050405020304" pitchFamily="18" charset="0"/>
                <a:cs typeface="Times New Roman" panose="02020603050405020304" pitchFamily="18" charset="0"/>
              </a:rPr>
              <a:t>Obviously, this flashing light and its intensity can obey some rules, including physical laws. </a:t>
            </a:r>
          </a:p>
          <a:p>
            <a:pPr lvl="0" algn="just">
              <a:lnSpc>
                <a:spcPct val="100000"/>
              </a:lnSpc>
            </a:pPr>
            <a:r>
              <a:rPr lang="en-US" sz="1800" dirty="0">
                <a:latin typeface="Times New Roman" panose="02020603050405020304" pitchFamily="18" charset="0"/>
                <a:cs typeface="Times New Roman" panose="02020603050405020304" pitchFamily="18" charset="0"/>
              </a:rPr>
              <a:t>The attractiveness is proportional to the brightness and they both decrease as their distance increases for any two flashing fireflies, the less bright one will move towards the brighter one.</a:t>
            </a:r>
          </a:p>
          <a:p>
            <a:pPr lvl="0" algn="just">
              <a:lnSpc>
                <a:spcPct val="100000"/>
              </a:lnSpc>
            </a:pPr>
            <a:r>
              <a:rPr lang="en-US" sz="1800" dirty="0">
                <a:latin typeface="Times New Roman" panose="02020603050405020304" pitchFamily="18" charset="0"/>
                <a:cs typeface="Times New Roman" panose="02020603050405020304" pitchFamily="18" charset="0"/>
              </a:rPr>
              <a:t>If there is no brighter one than a particular firefly, it will move randomly.</a:t>
            </a:r>
          </a:p>
          <a:p>
            <a:pPr algn="just">
              <a:lnSpc>
                <a:spcPct val="100000"/>
              </a:lnSpc>
            </a:pPr>
            <a:endParaRPr lang="en-IN" sz="1800" dirty="0">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375F067F-0323-4543-AC8E-0900B471D3C4}"/>
                  </a:ext>
                </a:extLst>
              </p:cNvPr>
              <p:cNvSpPr txBox="1"/>
              <p:nvPr/>
            </p:nvSpPr>
            <p:spPr>
              <a:xfrm>
                <a:off x="7844265" y="473773"/>
                <a:ext cx="4039275" cy="6430094"/>
              </a:xfrm>
              <a:prstGeom prst="rect">
                <a:avLst/>
              </a:prstGeom>
              <a:noFill/>
            </p:spPr>
            <p:txBody>
              <a:bodyPr wrap="square">
                <a:spAutoFit/>
              </a:bodyPr>
              <a:lstStyle/>
              <a:p>
                <a:pPr marL="228600" indent="-228600" algn="just">
                  <a:lnSpc>
                    <a:spcPct val="150000"/>
                  </a:lnSpc>
                  <a:buFont typeface="Arial" panose="020B0604020202020204" pitchFamily="34" charset="0"/>
                  <a:buChar char="•"/>
                </a:pPr>
                <a:r>
                  <a:rPr lang="en-US" sz="1200" b="1" i="1" dirty="0">
                    <a:effectLst/>
                    <a:latin typeface="Times New Roman" panose="02020603050405020304" pitchFamily="18" charset="0"/>
                    <a:ea typeface="SimSun" panose="02010600030101010101" pitchFamily="2" charset="-122"/>
                    <a:cs typeface="Times New Roman" panose="02020603050405020304" pitchFamily="18" charset="0"/>
                  </a:rPr>
                  <a:t>Algorithm – Firefly Algorithm</a:t>
                </a:r>
                <a:endParaRPr lang="en-IN" sz="1200" b="1" dirty="0">
                  <a:effectLst/>
                  <a:latin typeface="Times New Roman" panose="02020603050405020304" pitchFamily="18" charset="0"/>
                  <a:ea typeface="SimSun" panose="02010600030101010101" pitchFamily="2" charset="-122"/>
                  <a:cs typeface="Times New Roman" panose="02020603050405020304" pitchFamily="18" charset="0"/>
                </a:endParaRPr>
              </a:p>
              <a:p>
                <a:pPr marL="228600" indent="-228600">
                  <a:lnSpc>
                    <a:spcPct val="150000"/>
                  </a:lnSpc>
                  <a:buFont typeface="Arial" panose="020B0604020202020204" pitchFamily="34" charset="0"/>
                  <a:buChar char="•"/>
                </a:pPr>
                <a:r>
                  <a:rPr lang="en-US" sz="1200" b="1" dirty="0">
                    <a:effectLst/>
                    <a:latin typeface="Times New Roman" panose="02020603050405020304" pitchFamily="18" charset="0"/>
                    <a:ea typeface="SimSun" panose="02010600030101010101" pitchFamily="2" charset="-122"/>
                    <a:cs typeface="Times New Roman" panose="02020603050405020304" pitchFamily="18" charset="0"/>
                  </a:rPr>
                  <a:t>Generate initial population of fireflies </a:t>
                </a:r>
                <a14:m>
                  <m:oMath xmlns:m="http://schemas.openxmlformats.org/officeDocument/2006/math">
                    <m:r>
                      <a:rPr lang="en-US" sz="1200" b="1" i="1" smtClean="0">
                        <a:effectLst/>
                        <a:latin typeface="Cambria Math" panose="02040503050406030204" pitchFamily="18" charset="0"/>
                        <a:ea typeface="SimSun" panose="02010600030101010101" pitchFamily="2" charset="-122"/>
                      </a:rPr>
                      <m:t>𝑿</m:t>
                    </m:r>
                    <m:r>
                      <a:rPr lang="en-US" sz="1200" b="1" i="1" baseline="-25000" smtClean="0">
                        <a:effectLst/>
                        <a:latin typeface="Cambria Math" panose="02040503050406030204" pitchFamily="18" charset="0"/>
                        <a:ea typeface="SimSun" panose="02010600030101010101" pitchFamily="2" charset="-122"/>
                      </a:rPr>
                      <m:t>𝒊</m:t>
                    </m:r>
                  </m:oMath>
                </a14:m>
                <a:r>
                  <a:rPr lang="en-US" sz="1200" b="1" baseline="-250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1200" b="1" dirty="0">
                    <a:effectLst/>
                    <a:latin typeface="Times New Roman" panose="02020603050405020304" pitchFamily="18" charset="0"/>
                    <a:ea typeface="SimSun" panose="02010600030101010101" pitchFamily="2" charset="-122"/>
                    <a:cs typeface="Times New Roman" panose="02020603050405020304" pitchFamily="18" charset="0"/>
                  </a:rPr>
                  <a:t>where </a:t>
                </a:r>
                <a14:m>
                  <m:oMath xmlns:m="http://schemas.openxmlformats.org/officeDocument/2006/math">
                    <m:r>
                      <a:rPr lang="en-US" sz="1200" b="1" i="1" smtClean="0">
                        <a:effectLst/>
                        <a:latin typeface="Cambria Math" panose="02040503050406030204" pitchFamily="18" charset="0"/>
                        <a:ea typeface="SimSun" panose="02010600030101010101" pitchFamily="2" charset="-122"/>
                      </a:rPr>
                      <m:t>𝒊</m:t>
                    </m:r>
                    <m:r>
                      <a:rPr lang="en-US" sz="1200" b="1" i="1" smtClean="0">
                        <a:effectLst/>
                        <a:latin typeface="Cambria Math" panose="02040503050406030204" pitchFamily="18" charset="0"/>
                        <a:ea typeface="SimSun" panose="02010600030101010101" pitchFamily="2" charset="-122"/>
                      </a:rPr>
                      <m:t> = </m:t>
                    </m:r>
                    <m:r>
                      <a:rPr lang="en-US" sz="1200" b="1" i="1" smtClean="0">
                        <a:effectLst/>
                        <a:latin typeface="Cambria Math" panose="02040503050406030204" pitchFamily="18" charset="0"/>
                        <a:ea typeface="SimSun" panose="02010600030101010101" pitchFamily="2" charset="-122"/>
                      </a:rPr>
                      <m:t>𝟏</m:t>
                    </m:r>
                    <m:r>
                      <a:rPr lang="en-US" sz="1200" b="1" i="1" smtClean="0">
                        <a:effectLst/>
                        <a:latin typeface="Cambria Math" panose="02040503050406030204" pitchFamily="18" charset="0"/>
                        <a:ea typeface="SimSun" panose="02010600030101010101" pitchFamily="2" charset="-122"/>
                      </a:rPr>
                      <m:t>,</m:t>
                    </m:r>
                    <m:r>
                      <a:rPr lang="en-US" sz="1200" b="1" i="1" smtClean="0">
                        <a:effectLst/>
                        <a:latin typeface="Cambria Math" panose="02040503050406030204" pitchFamily="18" charset="0"/>
                        <a:ea typeface="SimSun" panose="02010600030101010101" pitchFamily="2" charset="-122"/>
                      </a:rPr>
                      <m:t>𝟐</m:t>
                    </m:r>
                    <m:r>
                      <a:rPr lang="en-US" sz="1200" b="1" i="1" smtClean="0">
                        <a:effectLst/>
                        <a:latin typeface="Cambria Math" panose="02040503050406030204" pitchFamily="18" charset="0"/>
                        <a:ea typeface="SimSun" panose="02010600030101010101" pitchFamily="2" charset="-122"/>
                      </a:rPr>
                      <m:t>,</m:t>
                    </m:r>
                    <m:r>
                      <a:rPr lang="en-US" sz="1200" b="1" i="1" smtClean="0">
                        <a:effectLst/>
                        <a:latin typeface="Cambria Math" panose="02040503050406030204" pitchFamily="18" charset="0"/>
                        <a:ea typeface="SimSun" panose="02010600030101010101" pitchFamily="2" charset="-122"/>
                      </a:rPr>
                      <m:t>𝟑</m:t>
                    </m:r>
                    <m:r>
                      <a:rPr lang="en-US" sz="1200" b="1" i="1" smtClean="0">
                        <a:effectLst/>
                        <a:latin typeface="Cambria Math" panose="02040503050406030204" pitchFamily="18" charset="0"/>
                        <a:ea typeface="SimSun" panose="02010600030101010101" pitchFamily="2" charset="-122"/>
                      </a:rPr>
                      <m:t>,</m:t>
                    </m:r>
                    <m:r>
                      <a:rPr lang="en-US" sz="1200" b="1" i="1" smtClean="0">
                        <a:effectLst/>
                        <a:latin typeface="Cambria Math" panose="02040503050406030204" pitchFamily="18" charset="0"/>
                        <a:ea typeface="SimSun" panose="02010600030101010101" pitchFamily="2" charset="-122"/>
                      </a:rPr>
                      <m:t>𝟒</m:t>
                    </m:r>
                    <m:r>
                      <a:rPr lang="en-US" sz="1200" b="1" i="1" smtClean="0">
                        <a:effectLst/>
                        <a:latin typeface="Cambria Math" panose="02040503050406030204" pitchFamily="18" charset="0"/>
                        <a:ea typeface="SimSun" panose="02010600030101010101" pitchFamily="2" charset="-122"/>
                      </a:rPr>
                      <m:t> …., </m:t>
                    </m:r>
                    <m:r>
                      <a:rPr lang="en-US" sz="1200" b="1" i="1" smtClean="0">
                        <a:effectLst/>
                        <a:latin typeface="Cambria Math" panose="02040503050406030204" pitchFamily="18" charset="0"/>
                        <a:ea typeface="SimSun" panose="02010600030101010101" pitchFamily="2" charset="-122"/>
                      </a:rPr>
                      <m:t>𝒏</m:t>
                    </m:r>
                  </m:oMath>
                </a14:m>
                <a:r>
                  <a:rPr lang="en-US" sz="1200" b="1" dirty="0">
                    <a:effectLst/>
                    <a:latin typeface="Times New Roman" panose="02020603050405020304" pitchFamily="18" charset="0"/>
                    <a:ea typeface="SimSun" panose="02010600030101010101" pitchFamily="2" charset="-122"/>
                    <a:cs typeface="Times New Roman" panose="02020603050405020304" pitchFamily="18" charset="0"/>
                  </a:rPr>
                  <a:t>.</a:t>
                </a:r>
                <a:endParaRPr lang="en-IN" sz="1200" b="1" dirty="0">
                  <a:effectLst/>
                  <a:latin typeface="Times New Roman" panose="02020603050405020304" pitchFamily="18" charset="0"/>
                  <a:ea typeface="SimSun" panose="02010600030101010101" pitchFamily="2" charset="-122"/>
                  <a:cs typeface="Times New Roman" panose="02020603050405020304" pitchFamily="18" charset="0"/>
                </a:endParaRPr>
              </a:p>
              <a:p>
                <a:pPr marL="228600" indent="-228600">
                  <a:lnSpc>
                    <a:spcPct val="150000"/>
                  </a:lnSpc>
                  <a:buFont typeface="Arial" panose="020B0604020202020204" pitchFamily="34" charset="0"/>
                  <a:buChar char="•"/>
                </a:pPr>
                <a:r>
                  <a:rPr lang="en-US" sz="1200" b="1" dirty="0">
                    <a:effectLst/>
                    <a:latin typeface="Times New Roman" panose="02020603050405020304" pitchFamily="18" charset="0"/>
                    <a:ea typeface="SimSun" panose="02010600030101010101" pitchFamily="2" charset="-122"/>
                    <a:cs typeface="Times New Roman" panose="02020603050405020304" pitchFamily="18" charset="0"/>
                  </a:rPr>
                  <a:t>Light intensity </a:t>
                </a:r>
                <a14:m>
                  <m:oMath xmlns:m="http://schemas.openxmlformats.org/officeDocument/2006/math">
                    <m:r>
                      <a:rPr lang="en-US" sz="1200" b="1" i="1" smtClean="0">
                        <a:effectLst/>
                        <a:latin typeface="Cambria Math" panose="02040503050406030204" pitchFamily="18" charset="0"/>
                        <a:ea typeface="SimSun" panose="02010600030101010101" pitchFamily="2" charset="-122"/>
                      </a:rPr>
                      <m:t>𝑰</m:t>
                    </m:r>
                    <m:r>
                      <a:rPr lang="en-US" sz="1200" b="1" i="1" baseline="-25000" smtClean="0">
                        <a:effectLst/>
                        <a:latin typeface="Cambria Math" panose="02040503050406030204" pitchFamily="18" charset="0"/>
                        <a:ea typeface="SimSun" panose="02010600030101010101" pitchFamily="2" charset="-122"/>
                      </a:rPr>
                      <m:t>𝒊</m:t>
                    </m:r>
                    <m:r>
                      <a:rPr lang="en-US" sz="1200" b="1" i="1" smtClean="0">
                        <a:effectLst/>
                        <a:latin typeface="Cambria Math" panose="02040503050406030204" pitchFamily="18" charset="0"/>
                        <a:ea typeface="SimSun" panose="02010600030101010101" pitchFamily="2" charset="-122"/>
                      </a:rPr>
                      <m:t> </m:t>
                    </m:r>
                  </m:oMath>
                </a14:m>
                <a:r>
                  <a:rPr lang="en-US" sz="1200" b="1" dirty="0">
                    <a:effectLst/>
                    <a:latin typeface="Times New Roman" panose="02020603050405020304" pitchFamily="18" charset="0"/>
                    <a:ea typeface="SimSun" panose="02010600030101010101" pitchFamily="2" charset="-122"/>
                    <a:cs typeface="Times New Roman" panose="02020603050405020304" pitchFamily="18" charset="0"/>
                  </a:rPr>
                  <a:t>at</a:t>
                </a:r>
                <a14:m>
                  <m:oMath xmlns:m="http://schemas.openxmlformats.org/officeDocument/2006/math">
                    <m:r>
                      <a:rPr lang="en-US" sz="1200" b="1" i="1" smtClean="0">
                        <a:effectLst/>
                        <a:latin typeface="Cambria Math" panose="02040503050406030204" pitchFamily="18" charset="0"/>
                        <a:ea typeface="SimSun" panose="02010600030101010101" pitchFamily="2" charset="-122"/>
                      </a:rPr>
                      <m:t> </m:t>
                    </m:r>
                    <m:r>
                      <a:rPr lang="en-US" sz="1200" b="1" i="1" smtClean="0">
                        <a:effectLst/>
                        <a:latin typeface="Cambria Math" panose="02040503050406030204" pitchFamily="18" charset="0"/>
                        <a:ea typeface="SimSun" panose="02010600030101010101" pitchFamily="2" charset="-122"/>
                      </a:rPr>
                      <m:t>𝒙𝒊</m:t>
                    </m:r>
                  </m:oMath>
                </a14:m>
                <a:r>
                  <a:rPr lang="en-US" sz="1200" b="1" dirty="0">
                    <a:effectLst/>
                    <a:latin typeface="Times New Roman" panose="02020603050405020304" pitchFamily="18" charset="0"/>
                    <a:ea typeface="SimSun" panose="02010600030101010101" pitchFamily="2" charset="-122"/>
                    <a:cs typeface="Times New Roman" panose="02020603050405020304" pitchFamily="18" charset="0"/>
                  </a:rPr>
                  <a:t> is determined by </a:t>
                </a:r>
                <a14:m>
                  <m:oMath xmlns:m="http://schemas.openxmlformats.org/officeDocument/2006/math">
                    <m:r>
                      <a:rPr lang="en-US" sz="1200" b="1" i="1" smtClean="0">
                        <a:effectLst/>
                        <a:latin typeface="Cambria Math" panose="02040503050406030204" pitchFamily="18" charset="0"/>
                        <a:ea typeface="SimSun" panose="02010600030101010101" pitchFamily="2" charset="-122"/>
                      </a:rPr>
                      <m:t>𝒇</m:t>
                    </m:r>
                    <m:r>
                      <a:rPr lang="en-US" sz="1200" b="1" i="1" smtClean="0">
                        <a:effectLst/>
                        <a:latin typeface="Cambria Math" panose="02040503050406030204" pitchFamily="18" charset="0"/>
                        <a:ea typeface="SimSun" panose="02010600030101010101" pitchFamily="2" charset="-122"/>
                      </a:rPr>
                      <m:t>(</m:t>
                    </m:r>
                    <m:r>
                      <a:rPr lang="en-US" sz="1200" b="1" i="1" smtClean="0">
                        <a:effectLst/>
                        <a:latin typeface="Cambria Math" panose="02040503050406030204" pitchFamily="18" charset="0"/>
                        <a:ea typeface="SimSun" panose="02010600030101010101" pitchFamily="2" charset="-122"/>
                      </a:rPr>
                      <m:t>𝒙𝒊</m:t>
                    </m:r>
                    <m:r>
                      <a:rPr lang="en-US" sz="1200" b="1" i="1" smtClean="0">
                        <a:effectLst/>
                        <a:latin typeface="Cambria Math" panose="02040503050406030204" pitchFamily="18" charset="0"/>
                        <a:ea typeface="SimSun" panose="02010600030101010101" pitchFamily="2" charset="-122"/>
                      </a:rPr>
                      <m:t>)</m:t>
                    </m:r>
                  </m:oMath>
                </a14:m>
                <a:endParaRPr lang="en-IN" sz="1200" b="1" dirty="0">
                  <a:effectLst/>
                  <a:latin typeface="Times New Roman" panose="02020603050405020304" pitchFamily="18" charset="0"/>
                  <a:ea typeface="SimSun" panose="02010600030101010101" pitchFamily="2" charset="-122"/>
                  <a:cs typeface="Times New Roman" panose="02020603050405020304" pitchFamily="18" charset="0"/>
                </a:endParaRPr>
              </a:p>
              <a:p>
                <a:pPr marL="228600" indent="-228600">
                  <a:lnSpc>
                    <a:spcPct val="150000"/>
                  </a:lnSpc>
                  <a:buFont typeface="Arial" panose="020B0604020202020204" pitchFamily="34" charset="0"/>
                  <a:buChar char="•"/>
                </a:pPr>
                <a:r>
                  <a:rPr lang="en-US" sz="1200" b="1" dirty="0">
                    <a:effectLst/>
                    <a:latin typeface="Times New Roman" panose="02020603050405020304" pitchFamily="18" charset="0"/>
                    <a:ea typeface="SimSun" panose="02010600030101010101" pitchFamily="2" charset="-122"/>
                    <a:cs typeface="Times New Roman" panose="02020603050405020304" pitchFamily="18" charset="0"/>
                  </a:rPr>
                  <a:t>Define light absorption coefficient</a:t>
                </a:r>
                <a14:m>
                  <m:oMath xmlns:m="http://schemas.openxmlformats.org/officeDocument/2006/math">
                    <m:r>
                      <a:rPr lang="en-US" sz="1200" b="1" i="1" smtClean="0">
                        <a:effectLst/>
                        <a:latin typeface="Cambria Math" panose="02040503050406030204" pitchFamily="18" charset="0"/>
                        <a:ea typeface="SimSun" panose="02010600030101010101" pitchFamily="2" charset="-122"/>
                      </a:rPr>
                      <m:t> </m:t>
                    </m:r>
                    <m:r>
                      <a:rPr lang="en-US" sz="1200" b="1" i="1" smtClean="0">
                        <a:effectLst/>
                        <a:latin typeface="Cambria Math" panose="02040503050406030204" pitchFamily="18" charset="0"/>
                        <a:ea typeface="SimSun" panose="02010600030101010101" pitchFamily="2" charset="-122"/>
                      </a:rPr>
                      <m:t>𝜸</m:t>
                    </m:r>
                  </m:oMath>
                </a14:m>
                <a:r>
                  <a:rPr lang="en-US" sz="1200" b="1" dirty="0">
                    <a:effectLst/>
                    <a:latin typeface="Times New Roman" panose="02020603050405020304" pitchFamily="18" charset="0"/>
                    <a:ea typeface="SimSun" panose="02010600030101010101" pitchFamily="2" charset="-122"/>
                    <a:cs typeface="Times New Roman" panose="02020603050405020304" pitchFamily="18" charset="0"/>
                  </a:rPr>
                  <a:t> </a:t>
                </a:r>
                <a:endParaRPr lang="en-IN" sz="1200" b="1" dirty="0">
                  <a:effectLst/>
                  <a:latin typeface="Times New Roman" panose="02020603050405020304" pitchFamily="18" charset="0"/>
                  <a:ea typeface="SimSun" panose="02010600030101010101" pitchFamily="2" charset="-122"/>
                  <a:cs typeface="Times New Roman" panose="02020603050405020304" pitchFamily="18" charset="0"/>
                </a:endParaRPr>
              </a:p>
              <a:p>
                <a:pPr marL="228600" indent="-228600">
                  <a:lnSpc>
                    <a:spcPct val="150000"/>
                  </a:lnSpc>
                  <a:buFont typeface="Arial" panose="020B0604020202020204" pitchFamily="34" charset="0"/>
                  <a:buChar char="•"/>
                </a:pPr>
                <a:r>
                  <a:rPr lang="en-US" sz="1200" b="1" dirty="0">
                    <a:effectLst/>
                    <a:latin typeface="Times New Roman" panose="02020603050405020304" pitchFamily="18" charset="0"/>
                    <a:ea typeface="SimSun" panose="02010600030101010101" pitchFamily="2" charset="-122"/>
                    <a:cs typeface="Times New Roman" panose="02020603050405020304" pitchFamily="18" charset="0"/>
                  </a:rPr>
                  <a:t>while </a:t>
                </a:r>
                <a14:m>
                  <m:oMath xmlns:m="http://schemas.openxmlformats.org/officeDocument/2006/math">
                    <m:r>
                      <a:rPr lang="en-US" sz="1200" b="1" i="1" smtClean="0">
                        <a:effectLst/>
                        <a:latin typeface="Cambria Math" panose="02040503050406030204" pitchFamily="18" charset="0"/>
                        <a:ea typeface="SimSun" panose="02010600030101010101" pitchFamily="2" charset="-122"/>
                      </a:rPr>
                      <m:t>(</m:t>
                    </m:r>
                    <m:r>
                      <a:rPr lang="en-US" sz="1200" b="1" i="1" smtClean="0">
                        <a:effectLst/>
                        <a:latin typeface="Cambria Math" panose="02040503050406030204" pitchFamily="18" charset="0"/>
                        <a:ea typeface="SimSun" panose="02010600030101010101" pitchFamily="2" charset="-122"/>
                      </a:rPr>
                      <m:t>𝒕</m:t>
                    </m:r>
                    <m:r>
                      <a:rPr lang="en-US" sz="1200" b="1" i="1" smtClean="0">
                        <a:effectLst/>
                        <a:latin typeface="Cambria Math" panose="02040503050406030204" pitchFamily="18" charset="0"/>
                        <a:ea typeface="SimSun" panose="02010600030101010101" pitchFamily="2" charset="-122"/>
                      </a:rPr>
                      <m:t> &lt; </m:t>
                    </m:r>
                    <m:r>
                      <a:rPr lang="en-US" sz="1200" b="1" i="1" smtClean="0">
                        <a:effectLst/>
                        <a:latin typeface="Cambria Math" panose="02040503050406030204" pitchFamily="18" charset="0"/>
                        <a:ea typeface="SimSun" panose="02010600030101010101" pitchFamily="2" charset="-122"/>
                      </a:rPr>
                      <m:t>𝑨𝒊</m:t>
                    </m:r>
                    <m:r>
                      <a:rPr lang="en-US" sz="1200" b="1" i="1" smtClean="0">
                        <a:effectLst/>
                        <a:latin typeface="Cambria Math" panose="02040503050406030204" pitchFamily="18" charset="0"/>
                        <a:ea typeface="SimSun" panose="02010600030101010101" pitchFamily="2" charset="-122"/>
                      </a:rPr>
                      <m:t> </m:t>
                    </m:r>
                    <m:r>
                      <a:rPr lang="en-US" sz="1200" b="1" i="1" smtClean="0">
                        <a:effectLst/>
                        <a:latin typeface="Cambria Math" panose="02040503050406030204" pitchFamily="18" charset="0"/>
                        <a:ea typeface="SimSun" panose="02010600030101010101" pitchFamily="2" charset="-122"/>
                      </a:rPr>
                      <m:t>𝒂𝒏𝒅</m:t>
                    </m:r>
                    <m:r>
                      <a:rPr lang="en-US" sz="1200" b="1" i="1" smtClean="0">
                        <a:effectLst/>
                        <a:latin typeface="Cambria Math" panose="02040503050406030204" pitchFamily="18" charset="0"/>
                        <a:ea typeface="SimSun" panose="02010600030101010101" pitchFamily="2" charset="-122"/>
                      </a:rPr>
                      <m:t> </m:t>
                    </m:r>
                    <m:r>
                      <a:rPr lang="en-US" sz="1200" b="1" i="1" smtClean="0">
                        <a:effectLst/>
                        <a:latin typeface="Cambria Math" panose="02040503050406030204" pitchFamily="18" charset="0"/>
                        <a:ea typeface="SimSun" panose="02010600030101010101" pitchFamily="2" charset="-122"/>
                      </a:rPr>
                      <m:t>𝑴𝒂𝒙𝑮𝒆𝒏𝒆𝒓𝒂𝒕𝒊𝒐𝒏𝒔</m:t>
                    </m:r>
                  </m:oMath>
                </a14:m>
                <a:r>
                  <a:rPr lang="en-US" sz="1200" b="1" dirty="0">
                    <a:effectLst/>
                    <a:latin typeface="Times New Roman" panose="02020603050405020304" pitchFamily="18" charset="0"/>
                    <a:ea typeface="SimSun" panose="02010600030101010101" pitchFamily="2" charset="-122"/>
                    <a:cs typeface="Times New Roman" panose="02020603050405020304" pitchFamily="18" charset="0"/>
                  </a:rPr>
                  <a:t>)</a:t>
                </a:r>
                <a:endParaRPr lang="en-IN" sz="1200" b="1" dirty="0">
                  <a:effectLst/>
                  <a:latin typeface="Times New Roman" panose="02020603050405020304" pitchFamily="18" charset="0"/>
                  <a:ea typeface="SimSun" panose="02010600030101010101" pitchFamily="2" charset="-122"/>
                  <a:cs typeface="Times New Roman" panose="02020603050405020304" pitchFamily="18" charset="0"/>
                </a:endParaRPr>
              </a:p>
              <a:p>
                <a:pPr marL="228600" indent="-228600">
                  <a:lnSpc>
                    <a:spcPct val="150000"/>
                  </a:lnSpc>
                  <a:buFont typeface="Arial" panose="020B0604020202020204" pitchFamily="34" charset="0"/>
                  <a:buChar char="•"/>
                </a:pPr>
                <a:r>
                  <a:rPr lang="en-US" sz="1200" b="1" dirty="0">
                    <a:effectLst/>
                    <a:latin typeface="Times New Roman" panose="02020603050405020304" pitchFamily="18" charset="0"/>
                    <a:ea typeface="SimSun" panose="02010600030101010101" pitchFamily="2" charset="-122"/>
                    <a:cs typeface="Times New Roman" panose="02020603050405020304" pitchFamily="18" charset="0"/>
                  </a:rPr>
                  <a:t>for </a:t>
                </a:r>
                <a14:m>
                  <m:oMath xmlns:m="http://schemas.openxmlformats.org/officeDocument/2006/math">
                    <m:r>
                      <a:rPr lang="en-US" sz="1200" b="1" i="1" smtClean="0">
                        <a:effectLst/>
                        <a:latin typeface="Cambria Math" panose="02040503050406030204" pitchFamily="18" charset="0"/>
                        <a:ea typeface="SimSun" panose="02010600030101010101" pitchFamily="2" charset="-122"/>
                      </a:rPr>
                      <m:t>𝒊</m:t>
                    </m:r>
                    <m:r>
                      <a:rPr lang="en-US" sz="1200" b="1" i="1" smtClean="0">
                        <a:effectLst/>
                        <a:latin typeface="Cambria Math" panose="02040503050406030204" pitchFamily="18" charset="0"/>
                        <a:ea typeface="SimSun" panose="02010600030101010101" pitchFamily="2" charset="-122"/>
                      </a:rPr>
                      <m:t> = </m:t>
                    </m:r>
                    <m:r>
                      <a:rPr lang="en-US" sz="1200" b="1" i="1" smtClean="0">
                        <a:effectLst/>
                        <a:latin typeface="Cambria Math" panose="02040503050406030204" pitchFamily="18" charset="0"/>
                        <a:ea typeface="SimSun" panose="02010600030101010101" pitchFamily="2" charset="-122"/>
                      </a:rPr>
                      <m:t>𝟏</m:t>
                    </m:r>
                    <m:r>
                      <a:rPr lang="en-US" sz="1200" b="1" i="1" smtClean="0">
                        <a:effectLst/>
                        <a:latin typeface="Cambria Math" panose="02040503050406030204" pitchFamily="18" charset="0"/>
                        <a:ea typeface="SimSun" panose="02010600030101010101" pitchFamily="2" charset="-122"/>
                      </a:rPr>
                      <m:t> : </m:t>
                    </m:r>
                    <m:r>
                      <a:rPr lang="en-US" sz="1200" b="1" i="1" smtClean="0">
                        <a:effectLst/>
                        <a:latin typeface="Cambria Math" panose="02040503050406030204" pitchFamily="18" charset="0"/>
                        <a:ea typeface="SimSun" panose="02010600030101010101" pitchFamily="2" charset="-122"/>
                      </a:rPr>
                      <m:t>𝒏</m:t>
                    </m:r>
                  </m:oMath>
                </a14:m>
                <a:r>
                  <a:rPr lang="en-US" sz="1200" b="1" dirty="0">
                    <a:effectLst/>
                    <a:latin typeface="Times New Roman" panose="02020603050405020304" pitchFamily="18" charset="0"/>
                    <a:ea typeface="SimSun" panose="02010600030101010101" pitchFamily="2" charset="-122"/>
                    <a:cs typeface="Times New Roman" panose="02020603050405020304" pitchFamily="18" charset="0"/>
                  </a:rPr>
                  <a:t> all n fireflies</a:t>
                </a:r>
              </a:p>
              <a:p>
                <a:pPr marL="228600" lvl="0" indent="-228600">
                  <a:lnSpc>
                    <a:spcPct val="150000"/>
                  </a:lnSpc>
                  <a:buFont typeface="Arial" panose="020B0604020202020204" pitchFamily="34" charset="0"/>
                  <a:buChar char="•"/>
                </a:pPr>
                <a:r>
                  <a:rPr lang="en-US" sz="1200" b="1" dirty="0">
                    <a:effectLst/>
                    <a:latin typeface="Times New Roman" panose="02020603050405020304" pitchFamily="18" charset="0"/>
                    <a:ea typeface="SimSun" panose="02010600030101010101" pitchFamily="2" charset="-122"/>
                    <a:cs typeface="Times New Roman" panose="02020603050405020304" pitchFamily="18" charset="0"/>
                  </a:rPr>
                  <a:t>6.    for </a:t>
                </a:r>
                <a14:m>
                  <m:oMath xmlns:m="http://schemas.openxmlformats.org/officeDocument/2006/math">
                    <m:r>
                      <a:rPr lang="en-US" sz="1200" b="1" i="1" smtClean="0">
                        <a:effectLst/>
                        <a:latin typeface="Cambria Math" panose="02040503050406030204" pitchFamily="18" charset="0"/>
                        <a:ea typeface="SimSun" panose="02010600030101010101" pitchFamily="2" charset="-122"/>
                      </a:rPr>
                      <m:t>𝒋</m:t>
                    </m:r>
                    <m:r>
                      <a:rPr lang="en-US" sz="1200" b="1" i="1" smtClean="0">
                        <a:effectLst/>
                        <a:latin typeface="Cambria Math" panose="02040503050406030204" pitchFamily="18" charset="0"/>
                        <a:ea typeface="SimSun" panose="02010600030101010101" pitchFamily="2" charset="-122"/>
                      </a:rPr>
                      <m:t> = </m:t>
                    </m:r>
                    <m:r>
                      <a:rPr lang="en-US" sz="1200" b="1" i="1" smtClean="0">
                        <a:effectLst/>
                        <a:latin typeface="Cambria Math" panose="02040503050406030204" pitchFamily="18" charset="0"/>
                        <a:ea typeface="SimSun" panose="02010600030101010101" pitchFamily="2" charset="-122"/>
                      </a:rPr>
                      <m:t>𝟏</m:t>
                    </m:r>
                    <m:r>
                      <a:rPr lang="en-US" sz="1200" b="1" i="1" smtClean="0">
                        <a:effectLst/>
                        <a:latin typeface="Cambria Math" panose="02040503050406030204" pitchFamily="18" charset="0"/>
                        <a:ea typeface="SimSun" panose="02010600030101010101" pitchFamily="2" charset="-122"/>
                      </a:rPr>
                      <m:t> : </m:t>
                    </m:r>
                    <m:r>
                      <a:rPr lang="en-US" sz="1200" b="1" i="1" smtClean="0">
                        <a:effectLst/>
                        <a:latin typeface="Cambria Math" panose="02040503050406030204" pitchFamily="18" charset="0"/>
                        <a:ea typeface="SimSun" panose="02010600030101010101" pitchFamily="2" charset="-122"/>
                      </a:rPr>
                      <m:t>𝒊</m:t>
                    </m:r>
                  </m:oMath>
                </a14:m>
                <a:r>
                  <a:rPr lang="en-US" sz="1200" b="1" dirty="0">
                    <a:effectLst/>
                    <a:latin typeface="Times New Roman" panose="02020603050405020304" pitchFamily="18" charset="0"/>
                    <a:ea typeface="SimSun" panose="02010600030101010101" pitchFamily="2" charset="-122"/>
                    <a:cs typeface="Times New Roman" panose="02020603050405020304" pitchFamily="18" charset="0"/>
                  </a:rPr>
                  <a:t> all n fireflies</a:t>
                </a:r>
                <a:endParaRPr lang="en-IN" sz="1200" b="1" dirty="0">
                  <a:effectLst/>
                  <a:latin typeface="Times New Roman" panose="02020603050405020304" pitchFamily="18" charset="0"/>
                  <a:ea typeface="SimSun" panose="02010600030101010101" pitchFamily="2" charset="-122"/>
                  <a:cs typeface="Times New Roman" panose="02020603050405020304" pitchFamily="18" charset="0"/>
                </a:endParaRPr>
              </a:p>
              <a:p>
                <a:pPr marL="228600" lvl="0" indent="-228600">
                  <a:lnSpc>
                    <a:spcPct val="150000"/>
                  </a:lnSpc>
                  <a:buFont typeface="Arial" panose="020B0604020202020204" pitchFamily="34" charset="0"/>
                  <a:buChar char="•"/>
                </a:pPr>
                <a:r>
                  <a:rPr lang="en-US" sz="1200" b="1" dirty="0">
                    <a:effectLst/>
                    <a:latin typeface="Times New Roman" panose="02020603050405020304" pitchFamily="18" charset="0"/>
                    <a:ea typeface="SimSun" panose="02010600030101010101" pitchFamily="2" charset="-122"/>
                    <a:cs typeface="Times New Roman" panose="02020603050405020304" pitchFamily="18" charset="0"/>
                  </a:rPr>
                  <a:t>if  </a:t>
                </a:r>
                <a14:m>
                  <m:oMath xmlns:m="http://schemas.openxmlformats.org/officeDocument/2006/math">
                    <m:r>
                      <a:rPr lang="en-US" sz="1200" b="1" i="1" smtClean="0">
                        <a:effectLst/>
                        <a:latin typeface="Cambria Math" panose="02040503050406030204" pitchFamily="18" charset="0"/>
                        <a:ea typeface="SimSun" panose="02010600030101010101" pitchFamily="2" charset="-122"/>
                      </a:rPr>
                      <m:t>𝑰</m:t>
                    </m:r>
                    <m:r>
                      <a:rPr lang="en-US" sz="1200" b="1" i="1" baseline="-25000" smtClean="0">
                        <a:effectLst/>
                        <a:latin typeface="Cambria Math" panose="02040503050406030204" pitchFamily="18" charset="0"/>
                        <a:ea typeface="SimSun" panose="02010600030101010101" pitchFamily="2" charset="-122"/>
                      </a:rPr>
                      <m:t>𝒋</m:t>
                    </m:r>
                    <m:r>
                      <a:rPr lang="en-US" sz="1200" b="1" i="1" smtClean="0">
                        <a:effectLst/>
                        <a:latin typeface="Cambria Math" panose="02040503050406030204" pitchFamily="18" charset="0"/>
                        <a:ea typeface="SimSun" panose="02010600030101010101" pitchFamily="2" charset="-122"/>
                      </a:rPr>
                      <m:t> &gt; </m:t>
                    </m:r>
                    <m:r>
                      <a:rPr lang="en-US" sz="1200" b="1" i="1" smtClean="0">
                        <a:effectLst/>
                        <a:latin typeface="Cambria Math" panose="02040503050406030204" pitchFamily="18" charset="0"/>
                        <a:ea typeface="SimSun" panose="02010600030101010101" pitchFamily="2" charset="-122"/>
                      </a:rPr>
                      <m:t>𝑰𝒊</m:t>
                    </m:r>
                  </m:oMath>
                </a14:m>
                <a:r>
                  <a:rPr lang="en-US" sz="1200" b="1" baseline="-25000" dirty="0">
                    <a:effectLst/>
                    <a:latin typeface="Times New Roman" panose="02020603050405020304" pitchFamily="18" charset="0"/>
                    <a:ea typeface="SimSun" panose="02010600030101010101" pitchFamily="2" charset="-122"/>
                    <a:cs typeface="Times New Roman" panose="02020603050405020304" pitchFamily="18" charset="0"/>
                  </a:rPr>
                  <a:t> </a:t>
                </a:r>
                <a:endParaRPr lang="en-IN" sz="1200" b="1" dirty="0">
                  <a:latin typeface="Times New Roman" panose="02020603050405020304" pitchFamily="18" charset="0"/>
                  <a:ea typeface="SimSun" panose="02010600030101010101" pitchFamily="2" charset="-122"/>
                  <a:cs typeface="Times New Roman" panose="02020603050405020304" pitchFamily="18" charset="0"/>
                </a:endParaRPr>
              </a:p>
              <a:p>
                <a:pPr marL="228600" lvl="0" indent="-228600">
                  <a:lnSpc>
                    <a:spcPct val="150000"/>
                  </a:lnSpc>
                  <a:buFont typeface="Arial" panose="020B0604020202020204" pitchFamily="34" charset="0"/>
                  <a:buChar char="•"/>
                </a:pPr>
                <a:r>
                  <a:rPr lang="en-US" sz="1200" b="1" dirty="0">
                    <a:effectLst/>
                    <a:latin typeface="Times New Roman" panose="02020603050405020304" pitchFamily="18" charset="0"/>
                    <a:ea typeface="SimSun" panose="02010600030101010101" pitchFamily="2" charset="-122"/>
                    <a:cs typeface="Times New Roman" panose="02020603050405020304" pitchFamily="18" charset="0"/>
                  </a:rPr>
                  <a:t>Move firefly</a:t>
                </a:r>
                <a14:m>
                  <m:oMath xmlns:m="http://schemas.openxmlformats.org/officeDocument/2006/math">
                    <m:r>
                      <a:rPr lang="en-US" sz="1200" b="1" i="1" smtClean="0">
                        <a:effectLst/>
                        <a:latin typeface="Cambria Math" panose="02040503050406030204" pitchFamily="18" charset="0"/>
                        <a:ea typeface="SimSun" panose="02010600030101010101" pitchFamily="2" charset="-122"/>
                      </a:rPr>
                      <m:t> </m:t>
                    </m:r>
                    <m:r>
                      <a:rPr lang="en-US" sz="1200" b="1" i="1" smtClean="0">
                        <a:effectLst/>
                        <a:latin typeface="Cambria Math" panose="02040503050406030204" pitchFamily="18" charset="0"/>
                        <a:ea typeface="SimSun" panose="02010600030101010101" pitchFamily="2" charset="-122"/>
                      </a:rPr>
                      <m:t>𝒊</m:t>
                    </m:r>
                    <m:r>
                      <a:rPr lang="en-US" sz="1200" b="1" i="1" smtClean="0">
                        <a:effectLst/>
                        <a:latin typeface="Cambria Math" panose="02040503050406030204" pitchFamily="18" charset="0"/>
                        <a:ea typeface="SimSun" panose="02010600030101010101" pitchFamily="2" charset="-122"/>
                      </a:rPr>
                      <m:t> </m:t>
                    </m:r>
                  </m:oMath>
                </a14:m>
                <a:r>
                  <a:rPr lang="en-US" sz="1200" b="1" dirty="0">
                    <a:effectLst/>
                    <a:latin typeface="Times New Roman" panose="02020603050405020304" pitchFamily="18" charset="0"/>
                    <a:ea typeface="SimSun" panose="02010600030101010101" pitchFamily="2" charset="-122"/>
                    <a:cs typeface="Times New Roman" panose="02020603050405020304" pitchFamily="18" charset="0"/>
                  </a:rPr>
                  <a:t>towards </a:t>
                </a:r>
                <a14:m>
                  <m:oMath xmlns:m="http://schemas.openxmlformats.org/officeDocument/2006/math">
                    <m:r>
                      <a:rPr lang="en-US" sz="1200" b="1" i="1" smtClean="0">
                        <a:effectLst/>
                        <a:latin typeface="Cambria Math" panose="02040503050406030204" pitchFamily="18" charset="0"/>
                        <a:ea typeface="SimSun" panose="02010600030101010101" pitchFamily="2" charset="-122"/>
                      </a:rPr>
                      <m:t>𝒋</m:t>
                    </m:r>
                  </m:oMath>
                </a14:m>
                <a:r>
                  <a:rPr lang="en-US" sz="1200" b="1" dirty="0">
                    <a:effectLst/>
                    <a:latin typeface="Times New Roman" panose="02020603050405020304" pitchFamily="18" charset="0"/>
                    <a:ea typeface="SimSun" panose="02010600030101010101" pitchFamily="2" charset="-122"/>
                    <a:cs typeface="Times New Roman" panose="02020603050405020304" pitchFamily="18" charset="0"/>
                  </a:rPr>
                  <a:t> in d-dimensions via levy flights.</a:t>
                </a:r>
                <a:endParaRPr lang="en-IN" sz="1200" b="1" dirty="0">
                  <a:latin typeface="Times New Roman" panose="02020603050405020304" pitchFamily="18" charset="0"/>
                  <a:ea typeface="SimSun" panose="02010600030101010101" pitchFamily="2" charset="-122"/>
                  <a:cs typeface="Times New Roman" panose="02020603050405020304" pitchFamily="18" charset="0"/>
                </a:endParaRPr>
              </a:p>
              <a:p>
                <a:pPr marL="228600" lvl="0" indent="-228600">
                  <a:lnSpc>
                    <a:spcPct val="150000"/>
                  </a:lnSpc>
                  <a:buFont typeface="Arial" panose="020B0604020202020204" pitchFamily="34" charset="0"/>
                  <a:buChar char="•"/>
                </a:pPr>
                <a:r>
                  <a:rPr lang="en-US" sz="1200" b="1" dirty="0">
                    <a:effectLst/>
                    <a:latin typeface="Times New Roman" panose="02020603050405020304" pitchFamily="18" charset="0"/>
                    <a:ea typeface="SimSun" panose="02010600030101010101" pitchFamily="2" charset="-122"/>
                    <a:cs typeface="Times New Roman" panose="02020603050405020304" pitchFamily="18" charset="0"/>
                  </a:rPr>
                  <a:t>end if</a:t>
                </a:r>
                <a:endParaRPr lang="en-IN" sz="1200" b="1" dirty="0">
                  <a:effectLst/>
                  <a:latin typeface="Times New Roman" panose="02020603050405020304" pitchFamily="18" charset="0"/>
                  <a:ea typeface="SimSun" panose="02010600030101010101" pitchFamily="2" charset="-122"/>
                  <a:cs typeface="Times New Roman" panose="02020603050405020304" pitchFamily="18" charset="0"/>
                </a:endParaRPr>
              </a:p>
              <a:p>
                <a:pPr marL="685800" indent="-228600">
                  <a:lnSpc>
                    <a:spcPct val="150000"/>
                  </a:lnSpc>
                  <a:buFont typeface="Arial" panose="020B0604020202020204" pitchFamily="34" charset="0"/>
                  <a:buChar char="•"/>
                </a:pPr>
                <a:r>
                  <a:rPr lang="en-US" sz="1200" b="1" dirty="0">
                    <a:effectLst/>
                    <a:latin typeface="Times New Roman" panose="02020603050405020304" pitchFamily="18" charset="0"/>
                    <a:ea typeface="SimSun" panose="02010600030101010101" pitchFamily="2" charset="-122"/>
                    <a:cs typeface="Times New Roman" panose="02020603050405020304" pitchFamily="18" charset="0"/>
                  </a:rPr>
                  <a:t>Attractiveness varies with distance </a:t>
                </a:r>
                <a14:m>
                  <m:oMath xmlns:m="http://schemas.openxmlformats.org/officeDocument/2006/math">
                    <m:r>
                      <a:rPr lang="en-US" sz="1200" b="1" i="1" smtClean="0">
                        <a:effectLst/>
                        <a:latin typeface="Cambria Math" panose="02040503050406030204" pitchFamily="18" charset="0"/>
                        <a:ea typeface="SimSun" panose="02010600030101010101" pitchFamily="2" charset="-122"/>
                      </a:rPr>
                      <m:t>𝒓</m:t>
                    </m:r>
                    <m:r>
                      <a:rPr lang="en-US" sz="1200" b="1" i="1" smtClean="0">
                        <a:effectLst/>
                        <a:latin typeface="Cambria Math" panose="02040503050406030204" pitchFamily="18" charset="0"/>
                        <a:ea typeface="SimSun" panose="02010600030101010101" pitchFamily="2" charset="-122"/>
                      </a:rPr>
                      <m:t> </m:t>
                    </m:r>
                  </m:oMath>
                </a14:m>
                <a:r>
                  <a:rPr lang="en-US" sz="1200" b="1" dirty="0">
                    <a:effectLst/>
                    <a:latin typeface="Times New Roman" panose="02020603050405020304" pitchFamily="18" charset="0"/>
                    <a:ea typeface="SimSun" panose="02010600030101010101" pitchFamily="2" charset="-122"/>
                    <a:cs typeface="Times New Roman" panose="02020603050405020304" pitchFamily="18" charset="0"/>
                  </a:rPr>
                  <a:t>via </a:t>
                </a:r>
                <a14:m>
                  <m:oMath xmlns:m="http://schemas.openxmlformats.org/officeDocument/2006/math">
                    <m:r>
                      <a:rPr lang="en-US" sz="1200" b="1" i="1" smtClean="0">
                        <a:effectLst/>
                        <a:latin typeface="Cambria Math" panose="02040503050406030204" pitchFamily="18" charset="0"/>
                        <a:ea typeface="SimSun" panose="02010600030101010101" pitchFamily="2" charset="-122"/>
                      </a:rPr>
                      <m:t>𝒆𝒙𝒑</m:t>
                    </m:r>
                    <m:r>
                      <a:rPr lang="en-US" sz="1200" b="1" i="1" smtClean="0">
                        <a:effectLst/>
                        <a:latin typeface="Cambria Math" panose="02040503050406030204" pitchFamily="18" charset="0"/>
                        <a:ea typeface="SimSun" panose="02010600030101010101" pitchFamily="2" charset="-122"/>
                      </a:rPr>
                      <m:t>[−</m:t>
                    </m:r>
                    <m:r>
                      <a:rPr lang="en-US" sz="1200" b="1" i="1" smtClean="0">
                        <a:effectLst/>
                        <a:latin typeface="Cambria Math" panose="02040503050406030204" pitchFamily="18" charset="0"/>
                        <a:ea typeface="SimSun" panose="02010600030101010101" pitchFamily="2" charset="-122"/>
                      </a:rPr>
                      <m:t>𝜸</m:t>
                    </m:r>
                    <m:r>
                      <a:rPr lang="en-US" sz="1200" b="1" i="1" smtClean="0">
                        <a:effectLst/>
                        <a:latin typeface="Cambria Math" panose="02040503050406030204" pitchFamily="18" charset="0"/>
                        <a:ea typeface="SimSun" panose="02010600030101010101" pitchFamily="2" charset="-122"/>
                      </a:rPr>
                      <m:t>𝒓</m:t>
                    </m:r>
                    <m:r>
                      <a:rPr lang="en-US" sz="1200" b="1" i="1" smtClean="0">
                        <a:effectLst/>
                        <a:latin typeface="Cambria Math" panose="02040503050406030204" pitchFamily="18" charset="0"/>
                        <a:ea typeface="SimSun" panose="02010600030101010101" pitchFamily="2" charset="-122"/>
                      </a:rPr>
                      <m:t>]</m:t>
                    </m:r>
                  </m:oMath>
                </a14:m>
                <a:endParaRPr lang="en-IN" sz="1200" b="1" dirty="0">
                  <a:effectLst/>
                  <a:latin typeface="Times New Roman" panose="02020603050405020304" pitchFamily="18" charset="0"/>
                  <a:ea typeface="SimSun" panose="02010600030101010101" pitchFamily="2" charset="-122"/>
                  <a:cs typeface="Times New Roman" panose="02020603050405020304" pitchFamily="18" charset="0"/>
                </a:endParaRPr>
              </a:p>
              <a:p>
                <a:pPr marL="685800" indent="-228600">
                  <a:lnSpc>
                    <a:spcPct val="150000"/>
                  </a:lnSpc>
                  <a:buFont typeface="Arial" panose="020B0604020202020204" pitchFamily="34" charset="0"/>
                  <a:buChar char="•"/>
                </a:pPr>
                <a:r>
                  <a:rPr lang="en-US" sz="1200" b="1" dirty="0">
                    <a:effectLst/>
                    <a:latin typeface="Times New Roman" panose="02020603050405020304" pitchFamily="18" charset="0"/>
                    <a:ea typeface="SimSun" panose="02010600030101010101" pitchFamily="2" charset="-122"/>
                    <a:cs typeface="Times New Roman" panose="02020603050405020304" pitchFamily="18" charset="0"/>
                  </a:rPr>
                  <a:t>Evaluate new solutions and update light intensity.</a:t>
                </a:r>
              </a:p>
              <a:p>
                <a:pPr marL="685800" indent="-228600">
                  <a:lnSpc>
                    <a:spcPct val="150000"/>
                  </a:lnSpc>
                  <a:buFont typeface="Arial" panose="020B0604020202020204" pitchFamily="34" charset="0"/>
                  <a:buChar char="•"/>
                </a:pPr>
                <a:r>
                  <a:rPr lang="en-US" sz="1200" b="1" dirty="0">
                    <a:effectLst/>
                    <a:latin typeface="Times New Roman" panose="02020603050405020304" pitchFamily="18" charset="0"/>
                    <a:ea typeface="SimSun" panose="02010600030101010101" pitchFamily="2" charset="-122"/>
                    <a:cs typeface="Times New Roman" panose="02020603050405020304" pitchFamily="18" charset="0"/>
                  </a:rPr>
                  <a:t>end for </a:t>
                </a:r>
                <a14:m>
                  <m:oMath xmlns:m="http://schemas.openxmlformats.org/officeDocument/2006/math">
                    <m:r>
                      <a:rPr lang="en-US" sz="1200" b="1" i="1" smtClean="0">
                        <a:effectLst/>
                        <a:latin typeface="Cambria Math" panose="02040503050406030204" pitchFamily="18" charset="0"/>
                        <a:ea typeface="SimSun" panose="02010600030101010101" pitchFamily="2" charset="-122"/>
                      </a:rPr>
                      <m:t>𝒋</m:t>
                    </m:r>
                  </m:oMath>
                </a14:m>
                <a:endParaRPr lang="en-IN" sz="1200" b="1" dirty="0">
                  <a:effectLst/>
                  <a:latin typeface="Times New Roman" panose="02020603050405020304" pitchFamily="18" charset="0"/>
                  <a:ea typeface="SimSun" panose="02010600030101010101" pitchFamily="2" charset="-122"/>
                  <a:cs typeface="Times New Roman" panose="02020603050405020304" pitchFamily="18" charset="0"/>
                </a:endParaRPr>
              </a:p>
              <a:p>
                <a:pPr marL="228600" lvl="0" indent="-228600">
                  <a:lnSpc>
                    <a:spcPct val="150000"/>
                  </a:lnSpc>
                  <a:buFont typeface="Arial" panose="020B0604020202020204" pitchFamily="34" charset="0"/>
                  <a:buChar char="•"/>
                </a:pPr>
                <a:r>
                  <a:rPr lang="en-US" sz="1200" b="1" dirty="0">
                    <a:effectLst/>
                    <a:latin typeface="Times New Roman" panose="02020603050405020304" pitchFamily="18" charset="0"/>
                    <a:ea typeface="SimSun" panose="02010600030101010101" pitchFamily="2" charset="-122"/>
                    <a:cs typeface="Times New Roman" panose="02020603050405020304" pitchFamily="18" charset="0"/>
                  </a:rPr>
                  <a:t>10.   end for </a:t>
                </a:r>
                <a14:m>
                  <m:oMath xmlns:m="http://schemas.openxmlformats.org/officeDocument/2006/math">
                    <m:r>
                      <a:rPr lang="en-US" sz="1200" b="1" i="1" smtClean="0">
                        <a:effectLst/>
                        <a:latin typeface="Cambria Math" panose="02040503050406030204" pitchFamily="18" charset="0"/>
                        <a:ea typeface="SimSun" panose="02010600030101010101" pitchFamily="2" charset="-122"/>
                      </a:rPr>
                      <m:t>𝒊</m:t>
                    </m:r>
                    <m:r>
                      <a:rPr lang="en-US" sz="1200" b="1" i="1" smtClean="0">
                        <a:effectLst/>
                        <a:latin typeface="Cambria Math" panose="02040503050406030204" pitchFamily="18" charset="0"/>
                        <a:ea typeface="SimSun" panose="02010600030101010101" pitchFamily="2" charset="-122"/>
                      </a:rPr>
                      <m:t> </m:t>
                    </m:r>
                  </m:oMath>
                </a14:m>
                <a:endParaRPr lang="en-IN" sz="1200" b="1" dirty="0">
                  <a:effectLst/>
                  <a:latin typeface="Times New Roman" panose="02020603050405020304" pitchFamily="18" charset="0"/>
                  <a:ea typeface="SimSun" panose="02010600030101010101" pitchFamily="2" charset="-122"/>
                  <a:cs typeface="Times New Roman" panose="02020603050405020304" pitchFamily="18" charset="0"/>
                </a:endParaRPr>
              </a:p>
              <a:p>
                <a:pPr marL="685800" indent="-228600">
                  <a:lnSpc>
                    <a:spcPct val="150000"/>
                  </a:lnSpc>
                  <a:buFont typeface="Arial" panose="020B0604020202020204" pitchFamily="34" charset="0"/>
                  <a:buChar char="•"/>
                </a:pPr>
                <a:r>
                  <a:rPr lang="en-US" sz="1200" b="1" dirty="0">
                    <a:effectLst/>
                    <a:latin typeface="Times New Roman" panose="02020603050405020304" pitchFamily="18" charset="0"/>
                    <a:ea typeface="SimSun" panose="02010600030101010101" pitchFamily="2" charset="-122"/>
                    <a:cs typeface="Times New Roman" panose="02020603050405020304" pitchFamily="18" charset="0"/>
                  </a:rPr>
                  <a:t>Rank the fireflies and find the current best</a:t>
                </a:r>
                <a:endParaRPr lang="en-IN" sz="1200" b="1" dirty="0">
                  <a:effectLst/>
                  <a:latin typeface="Times New Roman" panose="02020603050405020304" pitchFamily="18" charset="0"/>
                  <a:ea typeface="SimSun" panose="02010600030101010101" pitchFamily="2" charset="-122"/>
                  <a:cs typeface="Times New Roman" panose="02020603050405020304" pitchFamily="18" charset="0"/>
                </a:endParaRPr>
              </a:p>
              <a:p>
                <a:pPr marL="228600" lvl="0" indent="-228600">
                  <a:lnSpc>
                    <a:spcPct val="150000"/>
                  </a:lnSpc>
                  <a:buFont typeface="Arial" panose="020B0604020202020204" pitchFamily="34" charset="0"/>
                  <a:buChar char="•"/>
                </a:pPr>
                <a:r>
                  <a:rPr lang="en-US" sz="1200" b="1" dirty="0">
                    <a:effectLst/>
                    <a:latin typeface="Times New Roman" panose="02020603050405020304" pitchFamily="18" charset="0"/>
                    <a:ea typeface="SimSun" panose="02010600030101010101" pitchFamily="2" charset="-122"/>
                    <a:cs typeface="Times New Roman" panose="02020603050405020304" pitchFamily="18" charset="0"/>
                  </a:rPr>
                  <a:t>11.   end while</a:t>
                </a:r>
                <a:endParaRPr lang="en-IN" sz="1200" b="1" dirty="0">
                  <a:effectLst/>
                  <a:latin typeface="Times New Roman" panose="02020603050405020304" pitchFamily="18" charset="0"/>
                  <a:ea typeface="SimSun" panose="02010600030101010101" pitchFamily="2" charset="-122"/>
                  <a:cs typeface="Times New Roman" panose="02020603050405020304" pitchFamily="18" charset="0"/>
                </a:endParaRPr>
              </a:p>
              <a:p>
                <a:pPr marL="685800" indent="-228600">
                  <a:lnSpc>
                    <a:spcPct val="150000"/>
                  </a:lnSpc>
                  <a:buFont typeface="Arial" panose="020B0604020202020204" pitchFamily="34" charset="0"/>
                  <a:buChar char="•"/>
                </a:pPr>
                <a:r>
                  <a:rPr lang="en-US" sz="1200" b="1" dirty="0">
                    <a:effectLst/>
                    <a:latin typeface="Times New Roman" panose="02020603050405020304" pitchFamily="18" charset="0"/>
                    <a:ea typeface="SimSun" panose="02010600030101010101" pitchFamily="2" charset="-122"/>
                    <a:cs typeface="Times New Roman" panose="02020603050405020304" pitchFamily="18" charset="0"/>
                  </a:rPr>
                  <a:t>end</a:t>
                </a:r>
                <a:endParaRPr lang="en-IN" sz="1200" b="1" dirty="0">
                  <a:effectLst/>
                  <a:latin typeface="Times New Roman" panose="02020603050405020304" pitchFamily="18" charset="0"/>
                  <a:ea typeface="SimSun" panose="02010600030101010101" pitchFamily="2" charset="-122"/>
                  <a:cs typeface="Times New Roman" panose="02020603050405020304" pitchFamily="18" charset="0"/>
                </a:endParaRPr>
              </a:p>
              <a:p>
                <a:pPr marL="800100" lvl="1" indent="-342900" algn="just">
                  <a:lnSpc>
                    <a:spcPct val="150000"/>
                  </a:lnSpc>
                  <a:buFont typeface="Arial" panose="020B0604020202020204" pitchFamily="34" charset="0"/>
                  <a:buChar char="•"/>
                </a:pPr>
                <a:endParaRPr lang="en-US" sz="1200" b="1" dirty="0">
                  <a:effectLst/>
                  <a:latin typeface="Times New Roman" panose="02020603050405020304" pitchFamily="18" charset="0"/>
                  <a:ea typeface="SimSun" panose="02010600030101010101" pitchFamily="2" charset="-122"/>
                  <a:cs typeface="Times New Roman" panose="02020603050405020304" pitchFamily="18" charset="0"/>
                </a:endParaRPr>
              </a:p>
              <a:p>
                <a:pPr marL="800100" lvl="1" indent="-342900" algn="just">
                  <a:lnSpc>
                    <a:spcPct val="150000"/>
                  </a:lnSpc>
                  <a:buFont typeface="Arial" panose="020B0604020202020204" pitchFamily="34" charset="0"/>
                  <a:buChar char="•"/>
                </a:pPr>
                <a:endParaRPr lang="en-IN" sz="1200" b="1" dirty="0">
                  <a:effectLst/>
                  <a:latin typeface="Times New Roman" panose="02020603050405020304" pitchFamily="18" charset="0"/>
                  <a:ea typeface="SimSun" panose="02010600030101010101" pitchFamily="2" charset="-122"/>
                  <a:cs typeface="Times New Roman" panose="02020603050405020304" pitchFamily="18" charset="0"/>
                </a:endParaRPr>
              </a:p>
            </p:txBody>
          </p:sp>
        </mc:Choice>
        <mc:Fallback>
          <p:sp>
            <p:nvSpPr>
              <p:cNvPr id="6" name="TextBox 5">
                <a:extLst>
                  <a:ext uri="{FF2B5EF4-FFF2-40B4-BE49-F238E27FC236}">
                    <a16:creationId xmlns:a16="http://schemas.microsoft.com/office/drawing/2014/main" id="{375F067F-0323-4543-AC8E-0900B471D3C4}"/>
                  </a:ext>
                </a:extLst>
              </p:cNvPr>
              <p:cNvSpPr txBox="1">
                <a:spLocks noRot="1" noChangeAspect="1" noMove="1" noResize="1" noEditPoints="1" noAdjustHandles="1" noChangeArrowheads="1" noChangeShapeType="1" noTextEdit="1"/>
              </p:cNvSpPr>
              <p:nvPr/>
            </p:nvSpPr>
            <p:spPr>
              <a:xfrm>
                <a:off x="7844265" y="473773"/>
                <a:ext cx="4039275" cy="6430094"/>
              </a:xfrm>
              <a:prstGeom prst="rect">
                <a:avLst/>
              </a:prstGeom>
              <a:blipFill>
                <a:blip r:embed="rId2"/>
                <a:stretch>
                  <a:fillRect/>
                </a:stretch>
              </a:blipFill>
            </p:spPr>
            <p:txBody>
              <a:bodyPr/>
              <a:lstStyle/>
              <a:p>
                <a:r>
                  <a:rPr lang="en-IN">
                    <a:noFill/>
                  </a:rPr>
                  <a:t> </a:t>
                </a:r>
              </a:p>
            </p:txBody>
          </p:sp>
        </mc:Fallback>
      </mc:AlternateContent>
      <p:pic>
        <p:nvPicPr>
          <p:cNvPr id="8" name="Picture 7">
            <a:hlinkClick r:id="rId3" action="ppaction://hlinksldjump"/>
            <a:extLst>
              <a:ext uri="{FF2B5EF4-FFF2-40B4-BE49-F238E27FC236}">
                <a16:creationId xmlns:a16="http://schemas.microsoft.com/office/drawing/2014/main" id="{05FF1128-812C-4812-81AF-3B495633E074}"/>
              </a:ext>
            </a:extLst>
          </p:cNvPr>
          <p:cNvPicPr>
            <a:picLocks noChangeAspect="1"/>
          </p:cNvPicPr>
          <p:nvPr/>
        </p:nvPicPr>
        <p:blipFill>
          <a:blip r:embed="rId4">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247667" y="3639266"/>
            <a:ext cx="2968851" cy="2226638"/>
          </a:xfrm>
          <a:prstGeom prst="rect">
            <a:avLst/>
          </a:prstGeom>
        </p:spPr>
      </p:pic>
      <p:sp>
        <p:nvSpPr>
          <p:cNvPr id="7" name="Slide Number Placeholder 6">
            <a:extLst>
              <a:ext uri="{FF2B5EF4-FFF2-40B4-BE49-F238E27FC236}">
                <a16:creationId xmlns:a16="http://schemas.microsoft.com/office/drawing/2014/main" id="{C9322FA3-F8E0-4D4D-8088-A920E60144F0}"/>
              </a:ext>
            </a:extLst>
          </p:cNvPr>
          <p:cNvSpPr>
            <a:spLocks noGrp="1"/>
          </p:cNvSpPr>
          <p:nvPr>
            <p:ph type="sldNum" sz="quarter" idx="12"/>
          </p:nvPr>
        </p:nvSpPr>
        <p:spPr/>
        <p:txBody>
          <a:bodyPr/>
          <a:lstStyle/>
          <a:p>
            <a:fld id="{C49D1EE0-06BB-4747-8ACD-1D82FF4F37A4}" type="slidenum">
              <a:rPr lang="en-IN" smtClean="0"/>
              <a:t>20</a:t>
            </a:fld>
            <a:endParaRPr lang="en-IN"/>
          </a:p>
        </p:txBody>
      </p:sp>
      <p:sp>
        <p:nvSpPr>
          <p:cNvPr id="10" name="Date Placeholder 9">
            <a:extLst>
              <a:ext uri="{FF2B5EF4-FFF2-40B4-BE49-F238E27FC236}">
                <a16:creationId xmlns:a16="http://schemas.microsoft.com/office/drawing/2014/main" id="{89A9FB48-CFA0-EC91-2DE4-9675B2D38A64}"/>
              </a:ext>
            </a:extLst>
          </p:cNvPr>
          <p:cNvSpPr>
            <a:spLocks noGrp="1"/>
          </p:cNvSpPr>
          <p:nvPr>
            <p:ph type="dt" sz="half" idx="10"/>
          </p:nvPr>
        </p:nvSpPr>
        <p:spPr/>
        <p:txBody>
          <a:bodyPr/>
          <a:lstStyle/>
          <a:p>
            <a:r>
              <a:rPr lang="en-US"/>
              <a:t>24/06/2022</a:t>
            </a:r>
            <a:endParaRPr lang="en-IN"/>
          </a:p>
        </p:txBody>
      </p:sp>
    </p:spTree>
    <p:extLst>
      <p:ext uri="{BB962C8B-B14F-4D97-AF65-F5344CB8AC3E}">
        <p14:creationId xmlns:p14="http://schemas.microsoft.com/office/powerpoint/2010/main" val="1123286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25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Rectangle: Rounded Corners 150">
            <a:extLst>
              <a:ext uri="{FF2B5EF4-FFF2-40B4-BE49-F238E27FC236}">
                <a16:creationId xmlns:a16="http://schemas.microsoft.com/office/drawing/2014/main" id="{493F9A2D-7DCA-679B-7615-2FEAAC8D5F8F}"/>
              </a:ext>
            </a:extLst>
          </p:cNvPr>
          <p:cNvSpPr/>
          <p:nvPr/>
        </p:nvSpPr>
        <p:spPr>
          <a:xfrm>
            <a:off x="1084213" y="919163"/>
            <a:ext cx="2095500" cy="1571625"/>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b="1" dirty="0"/>
              <a:t>Techniques</a:t>
            </a:r>
          </a:p>
        </p:txBody>
      </p:sp>
      <p:sp>
        <p:nvSpPr>
          <p:cNvPr id="152" name="Rectangle: Rounded Corners 151">
            <a:extLst>
              <a:ext uri="{FF2B5EF4-FFF2-40B4-BE49-F238E27FC236}">
                <a16:creationId xmlns:a16="http://schemas.microsoft.com/office/drawing/2014/main" id="{583C3FE1-5DCC-C9E3-17D7-A1DE288C57A0}"/>
              </a:ext>
            </a:extLst>
          </p:cNvPr>
          <p:cNvSpPr/>
          <p:nvPr/>
        </p:nvSpPr>
        <p:spPr>
          <a:xfrm>
            <a:off x="598437" y="3005137"/>
            <a:ext cx="3067051" cy="2933700"/>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just" rtl="0" eaLnBrk="1" fontAlgn="t" latinLnBrk="0" hangingPunct="1">
              <a:spcBef>
                <a:spcPts val="0"/>
              </a:spcBef>
              <a:spcAft>
                <a:spcPts val="0"/>
              </a:spcAft>
              <a:buFont typeface="+mj-lt"/>
              <a:buAutoNum type="arabicPeriod"/>
            </a:pPr>
            <a:r>
              <a:rPr lang="en-US" sz="1800" i="0" u="none" strike="noStrike" kern="1200" dirty="0">
                <a:solidFill>
                  <a:schemeClr val="tx1"/>
                </a:solidFill>
                <a:effectLst/>
                <a:latin typeface="Time new roman"/>
              </a:rPr>
              <a:t>Base Model</a:t>
            </a:r>
            <a:endParaRPr lang="en-IN" sz="1800" i="0" u="none" strike="noStrike" dirty="0">
              <a:solidFill>
                <a:schemeClr val="tx1"/>
              </a:solidFill>
              <a:effectLst/>
              <a:latin typeface="Time new roman"/>
            </a:endParaRPr>
          </a:p>
          <a:p>
            <a:pPr marL="342900" indent="-342900" algn="just" rtl="0" eaLnBrk="1" fontAlgn="t" latinLnBrk="0" hangingPunct="1">
              <a:spcBef>
                <a:spcPts val="0"/>
              </a:spcBef>
              <a:spcAft>
                <a:spcPts val="0"/>
              </a:spcAft>
              <a:buFont typeface="+mj-lt"/>
              <a:buAutoNum type="arabicPeriod"/>
            </a:pPr>
            <a:r>
              <a:rPr lang="en-US" sz="1800" b="0" i="0" u="none" strike="noStrike" kern="1200" dirty="0">
                <a:solidFill>
                  <a:srgbClr val="000000"/>
                </a:solidFill>
                <a:effectLst/>
                <a:latin typeface="Time new roman"/>
              </a:rPr>
              <a:t>Randomized Search CV</a:t>
            </a:r>
            <a:endParaRPr lang="en-IN" sz="1800" b="0" i="0" u="none" strike="noStrike" dirty="0">
              <a:effectLst/>
              <a:latin typeface="Time new roman"/>
            </a:endParaRPr>
          </a:p>
          <a:p>
            <a:pPr marL="342900" indent="-342900" algn="just" rtl="0" eaLnBrk="1" fontAlgn="t" latinLnBrk="0" hangingPunct="1">
              <a:spcBef>
                <a:spcPts val="0"/>
              </a:spcBef>
              <a:spcAft>
                <a:spcPts val="0"/>
              </a:spcAft>
              <a:buFont typeface="+mj-lt"/>
              <a:buAutoNum type="arabicPeriod"/>
            </a:pPr>
            <a:r>
              <a:rPr lang="en-US" sz="1800" b="0" i="0" u="none" strike="noStrike" kern="1200" dirty="0">
                <a:solidFill>
                  <a:srgbClr val="000000"/>
                </a:solidFill>
                <a:effectLst/>
                <a:latin typeface="Time new roman"/>
              </a:rPr>
              <a:t>Bat Algorithm</a:t>
            </a:r>
            <a:endParaRPr lang="en-IN" sz="1800" b="0" i="0" u="none" strike="noStrike" dirty="0">
              <a:effectLst/>
              <a:latin typeface="Time new roman"/>
            </a:endParaRPr>
          </a:p>
          <a:p>
            <a:pPr marL="342900" indent="-342900" algn="just" rtl="0" eaLnBrk="1" fontAlgn="t" latinLnBrk="0" hangingPunct="1">
              <a:spcBef>
                <a:spcPts val="0"/>
              </a:spcBef>
              <a:spcAft>
                <a:spcPts val="0"/>
              </a:spcAft>
              <a:buFont typeface="+mj-lt"/>
              <a:buAutoNum type="arabicPeriod"/>
            </a:pPr>
            <a:r>
              <a:rPr lang="en-US" sz="1800" b="0" i="0" u="none" strike="noStrike" kern="1200" dirty="0">
                <a:solidFill>
                  <a:srgbClr val="000000"/>
                </a:solidFill>
                <a:effectLst/>
                <a:latin typeface="Time new roman"/>
              </a:rPr>
              <a:t>Hybrid Bat Algorithm</a:t>
            </a:r>
            <a:endParaRPr lang="en-IN" sz="1800" b="0" i="0" u="none" strike="noStrike" dirty="0">
              <a:effectLst/>
              <a:latin typeface="Time new roman"/>
            </a:endParaRPr>
          </a:p>
          <a:p>
            <a:pPr marL="342900" indent="-342900" algn="just" rtl="0" eaLnBrk="1" fontAlgn="t" latinLnBrk="0" hangingPunct="1">
              <a:spcBef>
                <a:spcPts val="0"/>
              </a:spcBef>
              <a:spcAft>
                <a:spcPts val="0"/>
              </a:spcAft>
              <a:buFont typeface="+mj-lt"/>
              <a:buAutoNum type="arabicPeriod"/>
            </a:pPr>
            <a:r>
              <a:rPr lang="en-US" sz="1800" b="0" i="0" u="none" strike="noStrike" kern="1200" dirty="0">
                <a:solidFill>
                  <a:srgbClr val="000000"/>
                </a:solidFill>
                <a:effectLst/>
                <a:latin typeface="Time new roman"/>
              </a:rPr>
              <a:t>Grey Wolf Optimization</a:t>
            </a:r>
            <a:endParaRPr lang="en-IN" sz="1800" b="0" i="0" u="none" strike="noStrike" dirty="0">
              <a:effectLst/>
              <a:latin typeface="Time new roman"/>
            </a:endParaRPr>
          </a:p>
          <a:p>
            <a:pPr marL="342900" indent="-342900" algn="just" rtl="0" eaLnBrk="1" fontAlgn="t" latinLnBrk="0" hangingPunct="1">
              <a:spcBef>
                <a:spcPts val="0"/>
              </a:spcBef>
              <a:spcAft>
                <a:spcPts val="0"/>
              </a:spcAft>
              <a:buFont typeface="+mj-lt"/>
              <a:buAutoNum type="arabicPeriod"/>
            </a:pPr>
            <a:r>
              <a:rPr lang="en-US" sz="1800" b="0" i="0" u="none" strike="noStrike" kern="1200" dirty="0">
                <a:solidFill>
                  <a:srgbClr val="000000"/>
                </a:solidFill>
                <a:effectLst/>
                <a:latin typeface="Time new roman"/>
              </a:rPr>
              <a:t>Firefly Algorithm</a:t>
            </a:r>
            <a:endParaRPr lang="en-IN" sz="1800" b="0" i="0" u="none" strike="noStrike" dirty="0">
              <a:effectLst/>
              <a:latin typeface="Time new roman"/>
            </a:endParaRPr>
          </a:p>
          <a:p>
            <a:pPr marL="342900" indent="-342900" algn="just">
              <a:buFont typeface="+mj-lt"/>
              <a:buAutoNum type="arabicPeriod"/>
            </a:pPr>
            <a:endParaRPr lang="en-IN" dirty="0">
              <a:latin typeface="Time new roman"/>
            </a:endParaRPr>
          </a:p>
        </p:txBody>
      </p:sp>
      <p:sp>
        <p:nvSpPr>
          <p:cNvPr id="153" name="Rectangle: Rounded Corners 152">
            <a:extLst>
              <a:ext uri="{FF2B5EF4-FFF2-40B4-BE49-F238E27FC236}">
                <a16:creationId xmlns:a16="http://schemas.microsoft.com/office/drawing/2014/main" id="{E3C709D4-C66B-3D67-7ED1-8CBC64FB433B}"/>
              </a:ext>
            </a:extLst>
          </p:cNvPr>
          <p:cNvSpPr/>
          <p:nvPr/>
        </p:nvSpPr>
        <p:spPr>
          <a:xfrm>
            <a:off x="4863855" y="919163"/>
            <a:ext cx="2095500" cy="1571625"/>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b="1" dirty="0">
              <a:highlight>
                <a:srgbClr val="FFFF00"/>
              </a:highlight>
            </a:endParaRPr>
          </a:p>
          <a:p>
            <a:pPr algn="ctr"/>
            <a:r>
              <a:rPr lang="en-IN" sz="2000" b="1" dirty="0"/>
              <a:t>Classifiers</a:t>
            </a:r>
          </a:p>
          <a:p>
            <a:pPr algn="ctr"/>
            <a:endParaRPr lang="en-IN" sz="2000" b="1" dirty="0"/>
          </a:p>
        </p:txBody>
      </p:sp>
      <p:sp>
        <p:nvSpPr>
          <p:cNvPr id="154" name="Rectangle: Rounded Corners 153">
            <a:extLst>
              <a:ext uri="{FF2B5EF4-FFF2-40B4-BE49-F238E27FC236}">
                <a16:creationId xmlns:a16="http://schemas.microsoft.com/office/drawing/2014/main" id="{DBF7A241-9F08-36F9-2EC3-97F1DAD302A4}"/>
              </a:ext>
            </a:extLst>
          </p:cNvPr>
          <p:cNvSpPr/>
          <p:nvPr/>
        </p:nvSpPr>
        <p:spPr>
          <a:xfrm>
            <a:off x="8666506" y="919163"/>
            <a:ext cx="2095500" cy="1571625"/>
          </a:xfrm>
          <a:prstGeom prst="round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b="1" dirty="0"/>
          </a:p>
          <a:p>
            <a:pPr algn="ctr"/>
            <a:r>
              <a:rPr lang="en-IN" sz="2000" b="1" dirty="0"/>
              <a:t>Performance Metrics</a:t>
            </a:r>
          </a:p>
          <a:p>
            <a:pPr algn="ctr"/>
            <a:endParaRPr lang="en-IN" sz="2000" b="1" dirty="0"/>
          </a:p>
        </p:txBody>
      </p:sp>
      <p:sp>
        <p:nvSpPr>
          <p:cNvPr id="155" name="Rectangle: Rounded Corners 154">
            <a:extLst>
              <a:ext uri="{FF2B5EF4-FFF2-40B4-BE49-F238E27FC236}">
                <a16:creationId xmlns:a16="http://schemas.microsoft.com/office/drawing/2014/main" id="{1F06E375-9A3A-61ED-71D1-6CDE7195ECC2}"/>
              </a:ext>
            </a:extLst>
          </p:cNvPr>
          <p:cNvSpPr/>
          <p:nvPr/>
        </p:nvSpPr>
        <p:spPr>
          <a:xfrm>
            <a:off x="4518074" y="3005137"/>
            <a:ext cx="3111451" cy="2903406"/>
          </a:xfrm>
          <a:prstGeom prst="roundRect">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just" fontAlgn="t">
              <a:buFont typeface="+mj-lt"/>
              <a:buAutoNum type="arabicPeriod"/>
            </a:pPr>
            <a:endParaRPr lang="en-US" dirty="0">
              <a:solidFill>
                <a:schemeClr val="tx1"/>
              </a:solidFill>
              <a:latin typeface="Time new roman"/>
            </a:endParaRPr>
          </a:p>
          <a:p>
            <a:pPr marL="342900" indent="-342900" algn="just" fontAlgn="t">
              <a:buFont typeface="+mj-lt"/>
              <a:buAutoNum type="arabicPeriod"/>
            </a:pPr>
            <a:endParaRPr lang="en-US" dirty="0">
              <a:solidFill>
                <a:schemeClr val="tx1"/>
              </a:solidFill>
              <a:latin typeface="Time new roman"/>
            </a:endParaRPr>
          </a:p>
          <a:p>
            <a:pPr marL="342900" indent="-342900" algn="just" fontAlgn="t">
              <a:buFont typeface="+mj-lt"/>
              <a:buAutoNum type="arabicPeriod"/>
            </a:pPr>
            <a:r>
              <a:rPr lang="en-US" dirty="0">
                <a:solidFill>
                  <a:schemeClr val="tx1"/>
                </a:solidFill>
                <a:latin typeface="Time new roman"/>
              </a:rPr>
              <a:t>Random Forest</a:t>
            </a:r>
            <a:endParaRPr lang="en-IN" dirty="0">
              <a:solidFill>
                <a:schemeClr val="tx1"/>
              </a:solidFill>
              <a:latin typeface="Time new roman"/>
            </a:endParaRPr>
          </a:p>
          <a:p>
            <a:pPr marL="342900" indent="-342900" algn="just" fontAlgn="t">
              <a:buFont typeface="+mj-lt"/>
              <a:buAutoNum type="arabicPeriod"/>
            </a:pPr>
            <a:r>
              <a:rPr lang="en-US" dirty="0">
                <a:solidFill>
                  <a:schemeClr val="tx1"/>
                </a:solidFill>
                <a:latin typeface="Time new roman"/>
              </a:rPr>
              <a:t>Extra Tree</a:t>
            </a:r>
            <a:endParaRPr lang="en-IN" dirty="0">
              <a:solidFill>
                <a:schemeClr val="tx1"/>
              </a:solidFill>
              <a:latin typeface="Time new roman"/>
            </a:endParaRPr>
          </a:p>
          <a:p>
            <a:pPr marL="342900" indent="-342900" algn="just" fontAlgn="t">
              <a:buFont typeface="+mj-lt"/>
              <a:buAutoNum type="arabicPeriod"/>
            </a:pPr>
            <a:r>
              <a:rPr lang="en-US" dirty="0">
                <a:solidFill>
                  <a:schemeClr val="tx1"/>
                </a:solidFill>
                <a:latin typeface="Time new roman"/>
              </a:rPr>
              <a:t>KNN</a:t>
            </a:r>
            <a:endParaRPr lang="en-IN" dirty="0">
              <a:solidFill>
                <a:schemeClr val="tx1"/>
              </a:solidFill>
              <a:latin typeface="Time new roman"/>
            </a:endParaRPr>
          </a:p>
          <a:p>
            <a:pPr marL="342900" indent="-342900" algn="just" fontAlgn="t">
              <a:buFont typeface="+mj-lt"/>
              <a:buAutoNum type="arabicPeriod"/>
            </a:pPr>
            <a:r>
              <a:rPr lang="en-US" dirty="0">
                <a:solidFill>
                  <a:schemeClr val="tx1"/>
                </a:solidFill>
                <a:latin typeface="Time new roman"/>
              </a:rPr>
              <a:t>Gaussian NB</a:t>
            </a:r>
            <a:endParaRPr lang="en-IN" dirty="0">
              <a:solidFill>
                <a:schemeClr val="tx1"/>
              </a:solidFill>
              <a:latin typeface="Time new roman"/>
            </a:endParaRPr>
          </a:p>
          <a:p>
            <a:pPr marL="342900" indent="-342900" algn="just" fontAlgn="t">
              <a:buFont typeface="+mj-lt"/>
              <a:buAutoNum type="arabicPeriod"/>
            </a:pPr>
            <a:r>
              <a:rPr lang="en-US" dirty="0">
                <a:solidFill>
                  <a:schemeClr val="tx1"/>
                </a:solidFill>
                <a:latin typeface="Time new roman"/>
              </a:rPr>
              <a:t>SVC</a:t>
            </a:r>
            <a:endParaRPr lang="en-IN" dirty="0">
              <a:solidFill>
                <a:schemeClr val="tx1"/>
              </a:solidFill>
              <a:latin typeface="Time new roman"/>
            </a:endParaRPr>
          </a:p>
          <a:p>
            <a:pPr marL="342900" indent="-342900" algn="just" fontAlgn="t">
              <a:buFont typeface="+mj-lt"/>
              <a:buAutoNum type="arabicPeriod"/>
            </a:pPr>
            <a:r>
              <a:rPr lang="en-US" dirty="0">
                <a:solidFill>
                  <a:schemeClr val="tx1"/>
                </a:solidFill>
                <a:latin typeface="Time new roman"/>
              </a:rPr>
              <a:t>Decision Tree</a:t>
            </a:r>
            <a:endParaRPr lang="en-IN" dirty="0">
              <a:solidFill>
                <a:schemeClr val="tx1"/>
              </a:solidFill>
              <a:latin typeface="Time new roman"/>
            </a:endParaRPr>
          </a:p>
          <a:p>
            <a:pPr marL="342900" indent="-342900" algn="just">
              <a:buFont typeface="+mj-lt"/>
              <a:buAutoNum type="arabicPeriod"/>
            </a:pPr>
            <a:endParaRPr lang="en-IN" dirty="0">
              <a:solidFill>
                <a:schemeClr val="tx1"/>
              </a:solidFill>
              <a:latin typeface="Time new roman"/>
            </a:endParaRPr>
          </a:p>
          <a:p>
            <a:pPr marL="342900" indent="-342900" algn="just">
              <a:buFont typeface="+mj-lt"/>
              <a:buAutoNum type="arabicPeriod"/>
            </a:pPr>
            <a:endParaRPr lang="en-IN" dirty="0">
              <a:solidFill>
                <a:schemeClr val="tx1"/>
              </a:solidFill>
              <a:latin typeface="Time new roman"/>
            </a:endParaRPr>
          </a:p>
        </p:txBody>
      </p:sp>
      <p:sp>
        <p:nvSpPr>
          <p:cNvPr id="156" name="Rectangle: Rounded Corners 155">
            <a:extLst>
              <a:ext uri="{FF2B5EF4-FFF2-40B4-BE49-F238E27FC236}">
                <a16:creationId xmlns:a16="http://schemas.microsoft.com/office/drawing/2014/main" id="{0818E9E5-DFC1-4130-D0D3-3019F66B1604}"/>
              </a:ext>
            </a:extLst>
          </p:cNvPr>
          <p:cNvSpPr/>
          <p:nvPr/>
        </p:nvSpPr>
        <p:spPr>
          <a:xfrm>
            <a:off x="8180730" y="3005137"/>
            <a:ext cx="3067051" cy="2933700"/>
          </a:xfrm>
          <a:prstGeom prst="round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fontAlgn="t">
              <a:buFont typeface="+mj-lt"/>
              <a:buAutoNum type="arabicPeriod"/>
            </a:pPr>
            <a:endParaRPr lang="en-US" dirty="0">
              <a:solidFill>
                <a:schemeClr val="tx1"/>
              </a:solidFill>
              <a:latin typeface="Time new roman"/>
            </a:endParaRPr>
          </a:p>
          <a:p>
            <a:pPr marL="342900" indent="-342900" fontAlgn="t">
              <a:buFont typeface="+mj-lt"/>
              <a:buAutoNum type="arabicPeriod"/>
            </a:pPr>
            <a:endParaRPr lang="en-US" dirty="0">
              <a:solidFill>
                <a:schemeClr val="tx1"/>
              </a:solidFill>
              <a:latin typeface="Time new roman"/>
            </a:endParaRPr>
          </a:p>
          <a:p>
            <a:pPr marL="342900" indent="-342900" fontAlgn="t">
              <a:buFont typeface="+mj-lt"/>
              <a:buAutoNum type="arabicPeriod"/>
            </a:pPr>
            <a:r>
              <a:rPr lang="en-US" dirty="0">
                <a:solidFill>
                  <a:schemeClr val="tx1"/>
                </a:solidFill>
                <a:latin typeface="Time new roman"/>
              </a:rPr>
              <a:t>Accuracy</a:t>
            </a:r>
            <a:endParaRPr lang="en-IN" dirty="0">
              <a:solidFill>
                <a:schemeClr val="tx1"/>
              </a:solidFill>
              <a:latin typeface="Time new roman"/>
            </a:endParaRPr>
          </a:p>
          <a:p>
            <a:pPr marL="342900" indent="-342900" fontAlgn="t">
              <a:buFont typeface="+mj-lt"/>
              <a:buAutoNum type="arabicPeriod"/>
            </a:pPr>
            <a:r>
              <a:rPr lang="en-US" dirty="0">
                <a:solidFill>
                  <a:srgbClr val="000000"/>
                </a:solidFill>
                <a:latin typeface="Time new roman"/>
              </a:rPr>
              <a:t>Precision</a:t>
            </a:r>
            <a:endParaRPr lang="en-IN" dirty="0">
              <a:latin typeface="Time new roman"/>
            </a:endParaRPr>
          </a:p>
          <a:p>
            <a:pPr marL="342900" indent="-342900" fontAlgn="t">
              <a:buFont typeface="+mj-lt"/>
              <a:buAutoNum type="arabicPeriod"/>
            </a:pPr>
            <a:r>
              <a:rPr lang="en-US" dirty="0">
                <a:solidFill>
                  <a:srgbClr val="000000"/>
                </a:solidFill>
                <a:latin typeface="Time new roman"/>
              </a:rPr>
              <a:t>Recall</a:t>
            </a:r>
            <a:endParaRPr lang="en-IN" dirty="0">
              <a:latin typeface="Time new roman"/>
            </a:endParaRPr>
          </a:p>
          <a:p>
            <a:pPr marL="342900" indent="-342900" fontAlgn="t">
              <a:buFont typeface="+mj-lt"/>
              <a:buAutoNum type="arabicPeriod"/>
            </a:pPr>
            <a:r>
              <a:rPr lang="en-US" dirty="0">
                <a:solidFill>
                  <a:srgbClr val="000000"/>
                </a:solidFill>
                <a:latin typeface="Time new roman"/>
              </a:rPr>
              <a:t>F1-Score</a:t>
            </a:r>
            <a:endParaRPr lang="en-IN" dirty="0">
              <a:latin typeface="Time new roman"/>
            </a:endParaRPr>
          </a:p>
          <a:p>
            <a:pPr marL="342900" indent="-342900" fontAlgn="t">
              <a:buFont typeface="+mj-lt"/>
              <a:buAutoNum type="arabicPeriod"/>
            </a:pPr>
            <a:r>
              <a:rPr lang="en-US" dirty="0">
                <a:solidFill>
                  <a:srgbClr val="000000"/>
                </a:solidFill>
                <a:latin typeface="Time new roman"/>
              </a:rPr>
              <a:t>Roauc</a:t>
            </a:r>
            <a:endParaRPr lang="en-IN" dirty="0">
              <a:latin typeface="Time new roman"/>
            </a:endParaRPr>
          </a:p>
          <a:p>
            <a:pPr marL="342900" indent="-342900" fontAlgn="t">
              <a:buFont typeface="+mj-lt"/>
              <a:buAutoNum type="arabicPeriod"/>
            </a:pPr>
            <a:r>
              <a:rPr lang="en-US" dirty="0">
                <a:solidFill>
                  <a:srgbClr val="000000"/>
                </a:solidFill>
                <a:latin typeface="Time new roman"/>
              </a:rPr>
              <a:t>Log Loss</a:t>
            </a:r>
            <a:endParaRPr lang="en-IN" dirty="0">
              <a:latin typeface="Time new roman"/>
            </a:endParaRPr>
          </a:p>
          <a:p>
            <a:pPr marL="342900" indent="-342900" fontAlgn="t">
              <a:buFont typeface="+mj-lt"/>
              <a:buAutoNum type="arabicPeriod"/>
            </a:pPr>
            <a:r>
              <a:rPr lang="en-US" dirty="0">
                <a:solidFill>
                  <a:srgbClr val="000000"/>
                </a:solidFill>
                <a:latin typeface="Time new roman"/>
              </a:rPr>
              <a:t>Confusion Matrix</a:t>
            </a:r>
            <a:endParaRPr lang="en-IN" dirty="0">
              <a:latin typeface="Time new roman"/>
            </a:endParaRPr>
          </a:p>
          <a:p>
            <a:pPr marL="342900" indent="-342900" fontAlgn="t">
              <a:buFont typeface="+mj-lt"/>
              <a:buAutoNum type="arabicPeriod"/>
            </a:pPr>
            <a:r>
              <a:rPr lang="en-US" dirty="0">
                <a:solidFill>
                  <a:srgbClr val="000000"/>
                </a:solidFill>
                <a:latin typeface="Time new roman"/>
              </a:rPr>
              <a:t>Time Taken (sec)</a:t>
            </a:r>
            <a:endParaRPr lang="en-IN" dirty="0">
              <a:latin typeface="Time new roman"/>
            </a:endParaRPr>
          </a:p>
          <a:p>
            <a:pPr marL="342900" indent="-342900">
              <a:buFont typeface="+mj-lt"/>
              <a:buAutoNum type="arabicPeriod"/>
            </a:pPr>
            <a:endParaRPr lang="en-IN" dirty="0">
              <a:latin typeface="Time new roman"/>
            </a:endParaRPr>
          </a:p>
          <a:p>
            <a:pPr marL="342900" indent="-342900">
              <a:buFont typeface="+mj-lt"/>
              <a:buAutoNum type="arabicPeriod"/>
            </a:pPr>
            <a:endParaRPr lang="en-IN" dirty="0">
              <a:latin typeface="Time new roman"/>
            </a:endParaRPr>
          </a:p>
        </p:txBody>
      </p:sp>
      <p:sp>
        <p:nvSpPr>
          <p:cNvPr id="157" name="Arrow: Right 156">
            <a:hlinkClick r:id="rId2" action="ppaction://hlinksldjump"/>
            <a:extLst>
              <a:ext uri="{FF2B5EF4-FFF2-40B4-BE49-F238E27FC236}">
                <a16:creationId xmlns:a16="http://schemas.microsoft.com/office/drawing/2014/main" id="{AC5AE0A7-9357-5F69-3FF3-E4DEC2A62342}"/>
              </a:ext>
            </a:extLst>
          </p:cNvPr>
          <p:cNvSpPr/>
          <p:nvPr/>
        </p:nvSpPr>
        <p:spPr>
          <a:xfrm>
            <a:off x="3536999" y="1471611"/>
            <a:ext cx="981075" cy="466725"/>
          </a:xfrm>
          <a:prstGeom prst="rightArrow">
            <a:avLst/>
          </a:prstGeom>
          <a:solidFill>
            <a:schemeClr val="bg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8" name="Arrow: Right 157">
            <a:hlinkClick r:id="rId3" action="ppaction://hlinksldjump"/>
            <a:extLst>
              <a:ext uri="{FF2B5EF4-FFF2-40B4-BE49-F238E27FC236}">
                <a16:creationId xmlns:a16="http://schemas.microsoft.com/office/drawing/2014/main" id="{33ED7C8D-21B8-F5E7-84DC-631D5FEA7EB3}"/>
              </a:ext>
            </a:extLst>
          </p:cNvPr>
          <p:cNvSpPr/>
          <p:nvPr/>
        </p:nvSpPr>
        <p:spPr>
          <a:xfrm>
            <a:off x="7322393" y="1471611"/>
            <a:ext cx="981075" cy="466725"/>
          </a:xfrm>
          <a:prstGeom prst="rightArrow">
            <a:avLst/>
          </a:prstGeom>
          <a:solidFill>
            <a:schemeClr val="bg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79649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1"/>
                                        </p:tgtEl>
                                        <p:attrNameLst>
                                          <p:attrName>style.visibility</p:attrName>
                                        </p:attrNameLst>
                                      </p:cBhvr>
                                      <p:to>
                                        <p:strVal val="visible"/>
                                      </p:to>
                                    </p:set>
                                    <p:animEffect transition="in" filter="fade">
                                      <p:cBhvr>
                                        <p:cTn id="7" dur="500"/>
                                        <p:tgtEl>
                                          <p:spTgt spid="151"/>
                                        </p:tgtEl>
                                      </p:cBhvr>
                                    </p:animEffect>
                                  </p:childTnLst>
                                </p:cTn>
                              </p:par>
                            </p:childTnLst>
                          </p:cTn>
                        </p:par>
                      </p:childTnLst>
                    </p:cTn>
                  </p:par>
                  <p:par>
                    <p:cTn id="8" fill="hold">
                      <p:stCondLst>
                        <p:cond delay="indefinite"/>
                      </p:stCondLst>
                      <p:childTnLst>
                        <p:par>
                          <p:cTn id="9" fill="hold">
                            <p:stCondLst>
                              <p:cond delay="0"/>
                            </p:stCondLst>
                            <p:childTnLst>
                              <p:par>
                                <p:cTn id="10" presetID="26" presetClass="entr" presetSubtype="0" fill="hold" grpId="0" nodeType="clickEffect">
                                  <p:stCondLst>
                                    <p:cond delay="0"/>
                                  </p:stCondLst>
                                  <p:childTnLst>
                                    <p:set>
                                      <p:cBhvr>
                                        <p:cTn id="11" dur="1" fill="hold">
                                          <p:stCondLst>
                                            <p:cond delay="0"/>
                                          </p:stCondLst>
                                        </p:cTn>
                                        <p:tgtEl>
                                          <p:spTgt spid="152"/>
                                        </p:tgtEl>
                                        <p:attrNameLst>
                                          <p:attrName>style.visibility</p:attrName>
                                        </p:attrNameLst>
                                      </p:cBhvr>
                                      <p:to>
                                        <p:strVal val="visible"/>
                                      </p:to>
                                    </p:set>
                                    <p:animEffect transition="in" filter="wipe(down)">
                                      <p:cBhvr>
                                        <p:cTn id="12" dur="580">
                                          <p:stCondLst>
                                            <p:cond delay="0"/>
                                          </p:stCondLst>
                                        </p:cTn>
                                        <p:tgtEl>
                                          <p:spTgt spid="152"/>
                                        </p:tgtEl>
                                      </p:cBhvr>
                                    </p:animEffect>
                                    <p:anim calcmode="lin" valueType="num">
                                      <p:cBhvr>
                                        <p:cTn id="13" dur="1822" tmFilter="0,0; 0.14,0.36; 0.43,0.73; 0.71,0.91; 1.0,1.0">
                                          <p:stCondLst>
                                            <p:cond delay="0"/>
                                          </p:stCondLst>
                                        </p:cTn>
                                        <p:tgtEl>
                                          <p:spTgt spid="152"/>
                                        </p:tgtEl>
                                        <p:attrNameLst>
                                          <p:attrName>ppt_x</p:attrName>
                                        </p:attrNameLst>
                                      </p:cBhvr>
                                      <p:tavLst>
                                        <p:tav tm="0">
                                          <p:val>
                                            <p:strVal val="#ppt_x-0.25"/>
                                          </p:val>
                                        </p:tav>
                                        <p:tav tm="100000">
                                          <p:val>
                                            <p:strVal val="#ppt_x"/>
                                          </p:val>
                                        </p:tav>
                                      </p:tavLst>
                                    </p:anim>
                                    <p:anim calcmode="lin" valueType="num">
                                      <p:cBhvr>
                                        <p:cTn id="14" dur="664" tmFilter="0.0,0.0; 0.25,0.07; 0.50,0.2; 0.75,0.467; 1.0,1.0">
                                          <p:stCondLst>
                                            <p:cond delay="0"/>
                                          </p:stCondLst>
                                        </p:cTn>
                                        <p:tgtEl>
                                          <p:spTgt spid="152"/>
                                        </p:tgtEl>
                                        <p:attrNameLst>
                                          <p:attrName>ppt_y</p:attrName>
                                        </p:attrNameLst>
                                      </p:cBhvr>
                                      <p:tavLst>
                                        <p:tav tm="0" fmla="#ppt_y-sin(pi*$)/3">
                                          <p:val>
                                            <p:fltVal val="0.5"/>
                                          </p:val>
                                        </p:tav>
                                        <p:tav tm="100000">
                                          <p:val>
                                            <p:fltVal val="1"/>
                                          </p:val>
                                        </p:tav>
                                      </p:tavLst>
                                    </p:anim>
                                    <p:anim calcmode="lin" valueType="num">
                                      <p:cBhvr>
                                        <p:cTn id="15" dur="664" tmFilter="0, 0; 0.125,0.2665; 0.25,0.4; 0.375,0.465; 0.5,0.5;  0.625,0.535; 0.75,0.6; 0.875,0.7335; 1,1">
                                          <p:stCondLst>
                                            <p:cond delay="664"/>
                                          </p:stCondLst>
                                        </p:cTn>
                                        <p:tgtEl>
                                          <p:spTgt spid="152"/>
                                        </p:tgtEl>
                                        <p:attrNameLst>
                                          <p:attrName>ppt_y</p:attrName>
                                        </p:attrNameLst>
                                      </p:cBhvr>
                                      <p:tavLst>
                                        <p:tav tm="0" fmla="#ppt_y-sin(pi*$)/9">
                                          <p:val>
                                            <p:fltVal val="0"/>
                                          </p:val>
                                        </p:tav>
                                        <p:tav tm="100000">
                                          <p:val>
                                            <p:fltVal val="1"/>
                                          </p:val>
                                        </p:tav>
                                      </p:tavLst>
                                    </p:anim>
                                    <p:anim calcmode="lin" valueType="num">
                                      <p:cBhvr>
                                        <p:cTn id="16" dur="332" tmFilter="0, 0; 0.125,0.2665; 0.25,0.4; 0.375,0.465; 0.5,0.5;  0.625,0.535; 0.75,0.6; 0.875,0.7335; 1,1">
                                          <p:stCondLst>
                                            <p:cond delay="1324"/>
                                          </p:stCondLst>
                                        </p:cTn>
                                        <p:tgtEl>
                                          <p:spTgt spid="152"/>
                                        </p:tgtEl>
                                        <p:attrNameLst>
                                          <p:attrName>ppt_y</p:attrName>
                                        </p:attrNameLst>
                                      </p:cBhvr>
                                      <p:tavLst>
                                        <p:tav tm="0" fmla="#ppt_y-sin(pi*$)/27">
                                          <p:val>
                                            <p:fltVal val="0"/>
                                          </p:val>
                                        </p:tav>
                                        <p:tav tm="100000">
                                          <p:val>
                                            <p:fltVal val="1"/>
                                          </p:val>
                                        </p:tav>
                                      </p:tavLst>
                                    </p:anim>
                                    <p:anim calcmode="lin" valueType="num">
                                      <p:cBhvr>
                                        <p:cTn id="17" dur="164" tmFilter="0, 0; 0.125,0.2665; 0.25,0.4; 0.375,0.465; 0.5,0.5;  0.625,0.535; 0.75,0.6; 0.875,0.7335; 1,1">
                                          <p:stCondLst>
                                            <p:cond delay="1656"/>
                                          </p:stCondLst>
                                        </p:cTn>
                                        <p:tgtEl>
                                          <p:spTgt spid="152"/>
                                        </p:tgtEl>
                                        <p:attrNameLst>
                                          <p:attrName>ppt_y</p:attrName>
                                        </p:attrNameLst>
                                      </p:cBhvr>
                                      <p:tavLst>
                                        <p:tav tm="0" fmla="#ppt_y-sin(pi*$)/81">
                                          <p:val>
                                            <p:fltVal val="0"/>
                                          </p:val>
                                        </p:tav>
                                        <p:tav tm="100000">
                                          <p:val>
                                            <p:fltVal val="1"/>
                                          </p:val>
                                        </p:tav>
                                      </p:tavLst>
                                    </p:anim>
                                    <p:animScale>
                                      <p:cBhvr>
                                        <p:cTn id="18" dur="26">
                                          <p:stCondLst>
                                            <p:cond delay="650"/>
                                          </p:stCondLst>
                                        </p:cTn>
                                        <p:tgtEl>
                                          <p:spTgt spid="152"/>
                                        </p:tgtEl>
                                      </p:cBhvr>
                                      <p:to x="100000" y="60000"/>
                                    </p:animScale>
                                    <p:animScale>
                                      <p:cBhvr>
                                        <p:cTn id="19" dur="166" decel="50000">
                                          <p:stCondLst>
                                            <p:cond delay="676"/>
                                          </p:stCondLst>
                                        </p:cTn>
                                        <p:tgtEl>
                                          <p:spTgt spid="152"/>
                                        </p:tgtEl>
                                      </p:cBhvr>
                                      <p:to x="100000" y="100000"/>
                                    </p:animScale>
                                    <p:animScale>
                                      <p:cBhvr>
                                        <p:cTn id="20" dur="26">
                                          <p:stCondLst>
                                            <p:cond delay="1312"/>
                                          </p:stCondLst>
                                        </p:cTn>
                                        <p:tgtEl>
                                          <p:spTgt spid="152"/>
                                        </p:tgtEl>
                                      </p:cBhvr>
                                      <p:to x="100000" y="80000"/>
                                    </p:animScale>
                                    <p:animScale>
                                      <p:cBhvr>
                                        <p:cTn id="21" dur="166" decel="50000">
                                          <p:stCondLst>
                                            <p:cond delay="1338"/>
                                          </p:stCondLst>
                                        </p:cTn>
                                        <p:tgtEl>
                                          <p:spTgt spid="152"/>
                                        </p:tgtEl>
                                      </p:cBhvr>
                                      <p:to x="100000" y="100000"/>
                                    </p:animScale>
                                    <p:animScale>
                                      <p:cBhvr>
                                        <p:cTn id="22" dur="26">
                                          <p:stCondLst>
                                            <p:cond delay="1642"/>
                                          </p:stCondLst>
                                        </p:cTn>
                                        <p:tgtEl>
                                          <p:spTgt spid="152"/>
                                        </p:tgtEl>
                                      </p:cBhvr>
                                      <p:to x="100000" y="90000"/>
                                    </p:animScale>
                                    <p:animScale>
                                      <p:cBhvr>
                                        <p:cTn id="23" dur="166" decel="50000">
                                          <p:stCondLst>
                                            <p:cond delay="1668"/>
                                          </p:stCondLst>
                                        </p:cTn>
                                        <p:tgtEl>
                                          <p:spTgt spid="152"/>
                                        </p:tgtEl>
                                      </p:cBhvr>
                                      <p:to x="100000" y="100000"/>
                                    </p:animScale>
                                    <p:animScale>
                                      <p:cBhvr>
                                        <p:cTn id="24" dur="26">
                                          <p:stCondLst>
                                            <p:cond delay="1808"/>
                                          </p:stCondLst>
                                        </p:cTn>
                                        <p:tgtEl>
                                          <p:spTgt spid="152"/>
                                        </p:tgtEl>
                                      </p:cBhvr>
                                      <p:to x="100000" y="95000"/>
                                    </p:animScale>
                                    <p:animScale>
                                      <p:cBhvr>
                                        <p:cTn id="25" dur="166" decel="50000">
                                          <p:stCondLst>
                                            <p:cond delay="1834"/>
                                          </p:stCondLst>
                                        </p:cTn>
                                        <p:tgtEl>
                                          <p:spTgt spid="152"/>
                                        </p:tgtEl>
                                      </p:cBhvr>
                                      <p:to x="100000" y="100000"/>
                                    </p:animScale>
                                  </p:childTnLst>
                                </p:cTn>
                              </p:par>
                            </p:childTnLst>
                          </p:cTn>
                        </p:par>
                      </p:childTnLst>
                    </p:cTn>
                  </p:par>
                  <p:par>
                    <p:cTn id="26" fill="hold">
                      <p:stCondLst>
                        <p:cond delay="indefinite"/>
                      </p:stCondLst>
                      <p:childTnLst>
                        <p:par>
                          <p:cTn id="27" fill="hold">
                            <p:stCondLst>
                              <p:cond delay="0"/>
                            </p:stCondLst>
                            <p:childTnLst>
                              <p:par>
                                <p:cTn id="28" presetID="2" presetClass="entr" presetSubtype="8" fill="hold" grpId="0" nodeType="clickEffect">
                                  <p:stCondLst>
                                    <p:cond delay="0"/>
                                  </p:stCondLst>
                                  <p:childTnLst>
                                    <p:set>
                                      <p:cBhvr>
                                        <p:cTn id="29" dur="1" fill="hold">
                                          <p:stCondLst>
                                            <p:cond delay="0"/>
                                          </p:stCondLst>
                                        </p:cTn>
                                        <p:tgtEl>
                                          <p:spTgt spid="157"/>
                                        </p:tgtEl>
                                        <p:attrNameLst>
                                          <p:attrName>style.visibility</p:attrName>
                                        </p:attrNameLst>
                                      </p:cBhvr>
                                      <p:to>
                                        <p:strVal val="visible"/>
                                      </p:to>
                                    </p:set>
                                    <p:anim calcmode="lin" valueType="num">
                                      <p:cBhvr additive="base">
                                        <p:cTn id="30" dur="500" fill="hold"/>
                                        <p:tgtEl>
                                          <p:spTgt spid="157"/>
                                        </p:tgtEl>
                                        <p:attrNameLst>
                                          <p:attrName>ppt_x</p:attrName>
                                        </p:attrNameLst>
                                      </p:cBhvr>
                                      <p:tavLst>
                                        <p:tav tm="0">
                                          <p:val>
                                            <p:strVal val="0-#ppt_w/2"/>
                                          </p:val>
                                        </p:tav>
                                        <p:tav tm="100000">
                                          <p:val>
                                            <p:strVal val="#ppt_x"/>
                                          </p:val>
                                        </p:tav>
                                      </p:tavLst>
                                    </p:anim>
                                    <p:anim calcmode="lin" valueType="num">
                                      <p:cBhvr additive="base">
                                        <p:cTn id="31" dur="500" fill="hold"/>
                                        <p:tgtEl>
                                          <p:spTgt spid="157"/>
                                        </p:tgtEl>
                                        <p:attrNameLst>
                                          <p:attrName>ppt_y</p:attrName>
                                        </p:attrNameLst>
                                      </p:cBhvr>
                                      <p:tavLst>
                                        <p:tav tm="0">
                                          <p:val>
                                            <p:strVal val="#ppt_y"/>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53"/>
                                        </p:tgtEl>
                                        <p:attrNameLst>
                                          <p:attrName>style.visibility</p:attrName>
                                        </p:attrNameLst>
                                      </p:cBhvr>
                                      <p:to>
                                        <p:strVal val="visible"/>
                                      </p:to>
                                    </p:set>
                                    <p:animEffect transition="in" filter="fade">
                                      <p:cBhvr>
                                        <p:cTn id="36" dur="500"/>
                                        <p:tgtEl>
                                          <p:spTgt spid="153"/>
                                        </p:tgtEl>
                                      </p:cBhvr>
                                    </p:animEffect>
                                  </p:childTnLst>
                                </p:cTn>
                              </p:par>
                            </p:childTnLst>
                          </p:cTn>
                        </p:par>
                      </p:childTnLst>
                    </p:cTn>
                  </p:par>
                  <p:par>
                    <p:cTn id="37" fill="hold">
                      <p:stCondLst>
                        <p:cond delay="indefinite"/>
                      </p:stCondLst>
                      <p:childTnLst>
                        <p:par>
                          <p:cTn id="38" fill="hold">
                            <p:stCondLst>
                              <p:cond delay="0"/>
                            </p:stCondLst>
                            <p:childTnLst>
                              <p:par>
                                <p:cTn id="39" presetID="26" presetClass="entr" presetSubtype="0" fill="hold" grpId="0" nodeType="clickEffect">
                                  <p:stCondLst>
                                    <p:cond delay="0"/>
                                  </p:stCondLst>
                                  <p:childTnLst>
                                    <p:set>
                                      <p:cBhvr>
                                        <p:cTn id="40" dur="1" fill="hold">
                                          <p:stCondLst>
                                            <p:cond delay="0"/>
                                          </p:stCondLst>
                                        </p:cTn>
                                        <p:tgtEl>
                                          <p:spTgt spid="155"/>
                                        </p:tgtEl>
                                        <p:attrNameLst>
                                          <p:attrName>style.visibility</p:attrName>
                                        </p:attrNameLst>
                                      </p:cBhvr>
                                      <p:to>
                                        <p:strVal val="visible"/>
                                      </p:to>
                                    </p:set>
                                    <p:animEffect transition="in" filter="wipe(down)">
                                      <p:cBhvr>
                                        <p:cTn id="41" dur="580">
                                          <p:stCondLst>
                                            <p:cond delay="0"/>
                                          </p:stCondLst>
                                        </p:cTn>
                                        <p:tgtEl>
                                          <p:spTgt spid="155"/>
                                        </p:tgtEl>
                                      </p:cBhvr>
                                    </p:animEffect>
                                    <p:anim calcmode="lin" valueType="num">
                                      <p:cBhvr>
                                        <p:cTn id="42" dur="1822" tmFilter="0,0; 0.14,0.36; 0.43,0.73; 0.71,0.91; 1.0,1.0">
                                          <p:stCondLst>
                                            <p:cond delay="0"/>
                                          </p:stCondLst>
                                        </p:cTn>
                                        <p:tgtEl>
                                          <p:spTgt spid="155"/>
                                        </p:tgtEl>
                                        <p:attrNameLst>
                                          <p:attrName>ppt_x</p:attrName>
                                        </p:attrNameLst>
                                      </p:cBhvr>
                                      <p:tavLst>
                                        <p:tav tm="0">
                                          <p:val>
                                            <p:strVal val="#ppt_x-0.25"/>
                                          </p:val>
                                        </p:tav>
                                        <p:tav tm="100000">
                                          <p:val>
                                            <p:strVal val="#ppt_x"/>
                                          </p:val>
                                        </p:tav>
                                      </p:tavLst>
                                    </p:anim>
                                    <p:anim calcmode="lin" valueType="num">
                                      <p:cBhvr>
                                        <p:cTn id="43" dur="664" tmFilter="0.0,0.0; 0.25,0.07; 0.50,0.2; 0.75,0.467; 1.0,1.0">
                                          <p:stCondLst>
                                            <p:cond delay="0"/>
                                          </p:stCondLst>
                                        </p:cTn>
                                        <p:tgtEl>
                                          <p:spTgt spid="155"/>
                                        </p:tgtEl>
                                        <p:attrNameLst>
                                          <p:attrName>ppt_y</p:attrName>
                                        </p:attrNameLst>
                                      </p:cBhvr>
                                      <p:tavLst>
                                        <p:tav tm="0" fmla="#ppt_y-sin(pi*$)/3">
                                          <p:val>
                                            <p:fltVal val="0.5"/>
                                          </p:val>
                                        </p:tav>
                                        <p:tav tm="100000">
                                          <p:val>
                                            <p:fltVal val="1"/>
                                          </p:val>
                                        </p:tav>
                                      </p:tavLst>
                                    </p:anim>
                                    <p:anim calcmode="lin" valueType="num">
                                      <p:cBhvr>
                                        <p:cTn id="44" dur="664" tmFilter="0, 0; 0.125,0.2665; 0.25,0.4; 0.375,0.465; 0.5,0.5;  0.625,0.535; 0.75,0.6; 0.875,0.7335; 1,1">
                                          <p:stCondLst>
                                            <p:cond delay="664"/>
                                          </p:stCondLst>
                                        </p:cTn>
                                        <p:tgtEl>
                                          <p:spTgt spid="155"/>
                                        </p:tgtEl>
                                        <p:attrNameLst>
                                          <p:attrName>ppt_y</p:attrName>
                                        </p:attrNameLst>
                                      </p:cBhvr>
                                      <p:tavLst>
                                        <p:tav tm="0" fmla="#ppt_y-sin(pi*$)/9">
                                          <p:val>
                                            <p:fltVal val="0"/>
                                          </p:val>
                                        </p:tav>
                                        <p:tav tm="100000">
                                          <p:val>
                                            <p:fltVal val="1"/>
                                          </p:val>
                                        </p:tav>
                                      </p:tavLst>
                                    </p:anim>
                                    <p:anim calcmode="lin" valueType="num">
                                      <p:cBhvr>
                                        <p:cTn id="45" dur="332" tmFilter="0, 0; 0.125,0.2665; 0.25,0.4; 0.375,0.465; 0.5,0.5;  0.625,0.535; 0.75,0.6; 0.875,0.7335; 1,1">
                                          <p:stCondLst>
                                            <p:cond delay="1324"/>
                                          </p:stCondLst>
                                        </p:cTn>
                                        <p:tgtEl>
                                          <p:spTgt spid="155"/>
                                        </p:tgtEl>
                                        <p:attrNameLst>
                                          <p:attrName>ppt_y</p:attrName>
                                        </p:attrNameLst>
                                      </p:cBhvr>
                                      <p:tavLst>
                                        <p:tav tm="0" fmla="#ppt_y-sin(pi*$)/27">
                                          <p:val>
                                            <p:fltVal val="0"/>
                                          </p:val>
                                        </p:tav>
                                        <p:tav tm="100000">
                                          <p:val>
                                            <p:fltVal val="1"/>
                                          </p:val>
                                        </p:tav>
                                      </p:tavLst>
                                    </p:anim>
                                    <p:anim calcmode="lin" valueType="num">
                                      <p:cBhvr>
                                        <p:cTn id="46" dur="164" tmFilter="0, 0; 0.125,0.2665; 0.25,0.4; 0.375,0.465; 0.5,0.5;  0.625,0.535; 0.75,0.6; 0.875,0.7335; 1,1">
                                          <p:stCondLst>
                                            <p:cond delay="1656"/>
                                          </p:stCondLst>
                                        </p:cTn>
                                        <p:tgtEl>
                                          <p:spTgt spid="155"/>
                                        </p:tgtEl>
                                        <p:attrNameLst>
                                          <p:attrName>ppt_y</p:attrName>
                                        </p:attrNameLst>
                                      </p:cBhvr>
                                      <p:tavLst>
                                        <p:tav tm="0" fmla="#ppt_y-sin(pi*$)/81">
                                          <p:val>
                                            <p:fltVal val="0"/>
                                          </p:val>
                                        </p:tav>
                                        <p:tav tm="100000">
                                          <p:val>
                                            <p:fltVal val="1"/>
                                          </p:val>
                                        </p:tav>
                                      </p:tavLst>
                                    </p:anim>
                                    <p:animScale>
                                      <p:cBhvr>
                                        <p:cTn id="47" dur="26">
                                          <p:stCondLst>
                                            <p:cond delay="650"/>
                                          </p:stCondLst>
                                        </p:cTn>
                                        <p:tgtEl>
                                          <p:spTgt spid="155"/>
                                        </p:tgtEl>
                                      </p:cBhvr>
                                      <p:to x="100000" y="60000"/>
                                    </p:animScale>
                                    <p:animScale>
                                      <p:cBhvr>
                                        <p:cTn id="48" dur="166" decel="50000">
                                          <p:stCondLst>
                                            <p:cond delay="676"/>
                                          </p:stCondLst>
                                        </p:cTn>
                                        <p:tgtEl>
                                          <p:spTgt spid="155"/>
                                        </p:tgtEl>
                                      </p:cBhvr>
                                      <p:to x="100000" y="100000"/>
                                    </p:animScale>
                                    <p:animScale>
                                      <p:cBhvr>
                                        <p:cTn id="49" dur="26">
                                          <p:stCondLst>
                                            <p:cond delay="1312"/>
                                          </p:stCondLst>
                                        </p:cTn>
                                        <p:tgtEl>
                                          <p:spTgt spid="155"/>
                                        </p:tgtEl>
                                      </p:cBhvr>
                                      <p:to x="100000" y="80000"/>
                                    </p:animScale>
                                    <p:animScale>
                                      <p:cBhvr>
                                        <p:cTn id="50" dur="166" decel="50000">
                                          <p:stCondLst>
                                            <p:cond delay="1338"/>
                                          </p:stCondLst>
                                        </p:cTn>
                                        <p:tgtEl>
                                          <p:spTgt spid="155"/>
                                        </p:tgtEl>
                                      </p:cBhvr>
                                      <p:to x="100000" y="100000"/>
                                    </p:animScale>
                                    <p:animScale>
                                      <p:cBhvr>
                                        <p:cTn id="51" dur="26">
                                          <p:stCondLst>
                                            <p:cond delay="1642"/>
                                          </p:stCondLst>
                                        </p:cTn>
                                        <p:tgtEl>
                                          <p:spTgt spid="155"/>
                                        </p:tgtEl>
                                      </p:cBhvr>
                                      <p:to x="100000" y="90000"/>
                                    </p:animScale>
                                    <p:animScale>
                                      <p:cBhvr>
                                        <p:cTn id="52" dur="166" decel="50000">
                                          <p:stCondLst>
                                            <p:cond delay="1668"/>
                                          </p:stCondLst>
                                        </p:cTn>
                                        <p:tgtEl>
                                          <p:spTgt spid="155"/>
                                        </p:tgtEl>
                                      </p:cBhvr>
                                      <p:to x="100000" y="100000"/>
                                    </p:animScale>
                                    <p:animScale>
                                      <p:cBhvr>
                                        <p:cTn id="53" dur="26">
                                          <p:stCondLst>
                                            <p:cond delay="1808"/>
                                          </p:stCondLst>
                                        </p:cTn>
                                        <p:tgtEl>
                                          <p:spTgt spid="155"/>
                                        </p:tgtEl>
                                      </p:cBhvr>
                                      <p:to x="100000" y="95000"/>
                                    </p:animScale>
                                    <p:animScale>
                                      <p:cBhvr>
                                        <p:cTn id="54" dur="166" decel="50000">
                                          <p:stCondLst>
                                            <p:cond delay="1834"/>
                                          </p:stCondLst>
                                        </p:cTn>
                                        <p:tgtEl>
                                          <p:spTgt spid="155"/>
                                        </p:tgtEl>
                                      </p:cBhvr>
                                      <p:to x="100000" y="100000"/>
                                    </p:animScale>
                                  </p:childTnLst>
                                </p:cTn>
                              </p:par>
                            </p:childTnLst>
                          </p:cTn>
                        </p:par>
                      </p:childTnLst>
                    </p:cTn>
                  </p:par>
                  <p:par>
                    <p:cTn id="55" fill="hold">
                      <p:stCondLst>
                        <p:cond delay="indefinite"/>
                      </p:stCondLst>
                      <p:childTnLst>
                        <p:par>
                          <p:cTn id="56" fill="hold">
                            <p:stCondLst>
                              <p:cond delay="0"/>
                            </p:stCondLst>
                            <p:childTnLst>
                              <p:par>
                                <p:cTn id="57" presetID="2" presetClass="entr" presetSubtype="8" fill="hold" grpId="0" nodeType="clickEffect">
                                  <p:stCondLst>
                                    <p:cond delay="0"/>
                                  </p:stCondLst>
                                  <p:childTnLst>
                                    <p:set>
                                      <p:cBhvr>
                                        <p:cTn id="58" dur="1" fill="hold">
                                          <p:stCondLst>
                                            <p:cond delay="0"/>
                                          </p:stCondLst>
                                        </p:cTn>
                                        <p:tgtEl>
                                          <p:spTgt spid="158"/>
                                        </p:tgtEl>
                                        <p:attrNameLst>
                                          <p:attrName>style.visibility</p:attrName>
                                        </p:attrNameLst>
                                      </p:cBhvr>
                                      <p:to>
                                        <p:strVal val="visible"/>
                                      </p:to>
                                    </p:set>
                                    <p:anim calcmode="lin" valueType="num">
                                      <p:cBhvr additive="base">
                                        <p:cTn id="59" dur="500" fill="hold"/>
                                        <p:tgtEl>
                                          <p:spTgt spid="158"/>
                                        </p:tgtEl>
                                        <p:attrNameLst>
                                          <p:attrName>ppt_x</p:attrName>
                                        </p:attrNameLst>
                                      </p:cBhvr>
                                      <p:tavLst>
                                        <p:tav tm="0">
                                          <p:val>
                                            <p:strVal val="0-#ppt_w/2"/>
                                          </p:val>
                                        </p:tav>
                                        <p:tav tm="100000">
                                          <p:val>
                                            <p:strVal val="#ppt_x"/>
                                          </p:val>
                                        </p:tav>
                                      </p:tavLst>
                                    </p:anim>
                                    <p:anim calcmode="lin" valueType="num">
                                      <p:cBhvr additive="base">
                                        <p:cTn id="60" dur="500" fill="hold"/>
                                        <p:tgtEl>
                                          <p:spTgt spid="158"/>
                                        </p:tgtEl>
                                        <p:attrNameLst>
                                          <p:attrName>ppt_y</p:attrName>
                                        </p:attrNameLst>
                                      </p:cBhvr>
                                      <p:tavLst>
                                        <p:tav tm="0">
                                          <p:val>
                                            <p:strVal val="#ppt_y"/>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154"/>
                                        </p:tgtEl>
                                        <p:attrNameLst>
                                          <p:attrName>style.visibility</p:attrName>
                                        </p:attrNameLst>
                                      </p:cBhvr>
                                      <p:to>
                                        <p:strVal val="visible"/>
                                      </p:to>
                                    </p:set>
                                    <p:animEffect transition="in" filter="fade">
                                      <p:cBhvr>
                                        <p:cTn id="65" dur="500"/>
                                        <p:tgtEl>
                                          <p:spTgt spid="154"/>
                                        </p:tgtEl>
                                      </p:cBhvr>
                                    </p:animEffect>
                                  </p:childTnLst>
                                </p:cTn>
                              </p:par>
                            </p:childTnLst>
                          </p:cTn>
                        </p:par>
                      </p:childTnLst>
                    </p:cTn>
                  </p:par>
                  <p:par>
                    <p:cTn id="66" fill="hold">
                      <p:stCondLst>
                        <p:cond delay="indefinite"/>
                      </p:stCondLst>
                      <p:childTnLst>
                        <p:par>
                          <p:cTn id="67" fill="hold">
                            <p:stCondLst>
                              <p:cond delay="0"/>
                            </p:stCondLst>
                            <p:childTnLst>
                              <p:par>
                                <p:cTn id="68" presetID="26" presetClass="entr" presetSubtype="0" fill="hold" grpId="0" nodeType="clickEffect">
                                  <p:stCondLst>
                                    <p:cond delay="0"/>
                                  </p:stCondLst>
                                  <p:childTnLst>
                                    <p:set>
                                      <p:cBhvr>
                                        <p:cTn id="69" dur="1" fill="hold">
                                          <p:stCondLst>
                                            <p:cond delay="0"/>
                                          </p:stCondLst>
                                        </p:cTn>
                                        <p:tgtEl>
                                          <p:spTgt spid="156"/>
                                        </p:tgtEl>
                                        <p:attrNameLst>
                                          <p:attrName>style.visibility</p:attrName>
                                        </p:attrNameLst>
                                      </p:cBhvr>
                                      <p:to>
                                        <p:strVal val="visible"/>
                                      </p:to>
                                    </p:set>
                                    <p:animEffect transition="in" filter="wipe(down)">
                                      <p:cBhvr>
                                        <p:cTn id="70" dur="580">
                                          <p:stCondLst>
                                            <p:cond delay="0"/>
                                          </p:stCondLst>
                                        </p:cTn>
                                        <p:tgtEl>
                                          <p:spTgt spid="156"/>
                                        </p:tgtEl>
                                      </p:cBhvr>
                                    </p:animEffect>
                                    <p:anim calcmode="lin" valueType="num">
                                      <p:cBhvr>
                                        <p:cTn id="71" dur="1822" tmFilter="0,0; 0.14,0.36; 0.43,0.73; 0.71,0.91; 1.0,1.0">
                                          <p:stCondLst>
                                            <p:cond delay="0"/>
                                          </p:stCondLst>
                                        </p:cTn>
                                        <p:tgtEl>
                                          <p:spTgt spid="156"/>
                                        </p:tgtEl>
                                        <p:attrNameLst>
                                          <p:attrName>ppt_x</p:attrName>
                                        </p:attrNameLst>
                                      </p:cBhvr>
                                      <p:tavLst>
                                        <p:tav tm="0">
                                          <p:val>
                                            <p:strVal val="#ppt_x-0.25"/>
                                          </p:val>
                                        </p:tav>
                                        <p:tav tm="100000">
                                          <p:val>
                                            <p:strVal val="#ppt_x"/>
                                          </p:val>
                                        </p:tav>
                                      </p:tavLst>
                                    </p:anim>
                                    <p:anim calcmode="lin" valueType="num">
                                      <p:cBhvr>
                                        <p:cTn id="72" dur="664" tmFilter="0.0,0.0; 0.25,0.07; 0.50,0.2; 0.75,0.467; 1.0,1.0">
                                          <p:stCondLst>
                                            <p:cond delay="0"/>
                                          </p:stCondLst>
                                        </p:cTn>
                                        <p:tgtEl>
                                          <p:spTgt spid="156"/>
                                        </p:tgtEl>
                                        <p:attrNameLst>
                                          <p:attrName>ppt_y</p:attrName>
                                        </p:attrNameLst>
                                      </p:cBhvr>
                                      <p:tavLst>
                                        <p:tav tm="0" fmla="#ppt_y-sin(pi*$)/3">
                                          <p:val>
                                            <p:fltVal val="0.5"/>
                                          </p:val>
                                        </p:tav>
                                        <p:tav tm="100000">
                                          <p:val>
                                            <p:fltVal val="1"/>
                                          </p:val>
                                        </p:tav>
                                      </p:tavLst>
                                    </p:anim>
                                    <p:anim calcmode="lin" valueType="num">
                                      <p:cBhvr>
                                        <p:cTn id="73" dur="664" tmFilter="0, 0; 0.125,0.2665; 0.25,0.4; 0.375,0.465; 0.5,0.5;  0.625,0.535; 0.75,0.6; 0.875,0.7335; 1,1">
                                          <p:stCondLst>
                                            <p:cond delay="664"/>
                                          </p:stCondLst>
                                        </p:cTn>
                                        <p:tgtEl>
                                          <p:spTgt spid="156"/>
                                        </p:tgtEl>
                                        <p:attrNameLst>
                                          <p:attrName>ppt_y</p:attrName>
                                        </p:attrNameLst>
                                      </p:cBhvr>
                                      <p:tavLst>
                                        <p:tav tm="0" fmla="#ppt_y-sin(pi*$)/9">
                                          <p:val>
                                            <p:fltVal val="0"/>
                                          </p:val>
                                        </p:tav>
                                        <p:tav tm="100000">
                                          <p:val>
                                            <p:fltVal val="1"/>
                                          </p:val>
                                        </p:tav>
                                      </p:tavLst>
                                    </p:anim>
                                    <p:anim calcmode="lin" valueType="num">
                                      <p:cBhvr>
                                        <p:cTn id="74" dur="332" tmFilter="0, 0; 0.125,0.2665; 0.25,0.4; 0.375,0.465; 0.5,0.5;  0.625,0.535; 0.75,0.6; 0.875,0.7335; 1,1">
                                          <p:stCondLst>
                                            <p:cond delay="1324"/>
                                          </p:stCondLst>
                                        </p:cTn>
                                        <p:tgtEl>
                                          <p:spTgt spid="156"/>
                                        </p:tgtEl>
                                        <p:attrNameLst>
                                          <p:attrName>ppt_y</p:attrName>
                                        </p:attrNameLst>
                                      </p:cBhvr>
                                      <p:tavLst>
                                        <p:tav tm="0" fmla="#ppt_y-sin(pi*$)/27">
                                          <p:val>
                                            <p:fltVal val="0"/>
                                          </p:val>
                                        </p:tav>
                                        <p:tav tm="100000">
                                          <p:val>
                                            <p:fltVal val="1"/>
                                          </p:val>
                                        </p:tav>
                                      </p:tavLst>
                                    </p:anim>
                                    <p:anim calcmode="lin" valueType="num">
                                      <p:cBhvr>
                                        <p:cTn id="75" dur="164" tmFilter="0, 0; 0.125,0.2665; 0.25,0.4; 0.375,0.465; 0.5,0.5;  0.625,0.535; 0.75,0.6; 0.875,0.7335; 1,1">
                                          <p:stCondLst>
                                            <p:cond delay="1656"/>
                                          </p:stCondLst>
                                        </p:cTn>
                                        <p:tgtEl>
                                          <p:spTgt spid="156"/>
                                        </p:tgtEl>
                                        <p:attrNameLst>
                                          <p:attrName>ppt_y</p:attrName>
                                        </p:attrNameLst>
                                      </p:cBhvr>
                                      <p:tavLst>
                                        <p:tav tm="0" fmla="#ppt_y-sin(pi*$)/81">
                                          <p:val>
                                            <p:fltVal val="0"/>
                                          </p:val>
                                        </p:tav>
                                        <p:tav tm="100000">
                                          <p:val>
                                            <p:fltVal val="1"/>
                                          </p:val>
                                        </p:tav>
                                      </p:tavLst>
                                    </p:anim>
                                    <p:animScale>
                                      <p:cBhvr>
                                        <p:cTn id="76" dur="26">
                                          <p:stCondLst>
                                            <p:cond delay="650"/>
                                          </p:stCondLst>
                                        </p:cTn>
                                        <p:tgtEl>
                                          <p:spTgt spid="156"/>
                                        </p:tgtEl>
                                      </p:cBhvr>
                                      <p:to x="100000" y="60000"/>
                                    </p:animScale>
                                    <p:animScale>
                                      <p:cBhvr>
                                        <p:cTn id="77" dur="166" decel="50000">
                                          <p:stCondLst>
                                            <p:cond delay="676"/>
                                          </p:stCondLst>
                                        </p:cTn>
                                        <p:tgtEl>
                                          <p:spTgt spid="156"/>
                                        </p:tgtEl>
                                      </p:cBhvr>
                                      <p:to x="100000" y="100000"/>
                                    </p:animScale>
                                    <p:animScale>
                                      <p:cBhvr>
                                        <p:cTn id="78" dur="26">
                                          <p:stCondLst>
                                            <p:cond delay="1312"/>
                                          </p:stCondLst>
                                        </p:cTn>
                                        <p:tgtEl>
                                          <p:spTgt spid="156"/>
                                        </p:tgtEl>
                                      </p:cBhvr>
                                      <p:to x="100000" y="80000"/>
                                    </p:animScale>
                                    <p:animScale>
                                      <p:cBhvr>
                                        <p:cTn id="79" dur="166" decel="50000">
                                          <p:stCondLst>
                                            <p:cond delay="1338"/>
                                          </p:stCondLst>
                                        </p:cTn>
                                        <p:tgtEl>
                                          <p:spTgt spid="156"/>
                                        </p:tgtEl>
                                      </p:cBhvr>
                                      <p:to x="100000" y="100000"/>
                                    </p:animScale>
                                    <p:animScale>
                                      <p:cBhvr>
                                        <p:cTn id="80" dur="26">
                                          <p:stCondLst>
                                            <p:cond delay="1642"/>
                                          </p:stCondLst>
                                        </p:cTn>
                                        <p:tgtEl>
                                          <p:spTgt spid="156"/>
                                        </p:tgtEl>
                                      </p:cBhvr>
                                      <p:to x="100000" y="90000"/>
                                    </p:animScale>
                                    <p:animScale>
                                      <p:cBhvr>
                                        <p:cTn id="81" dur="166" decel="50000">
                                          <p:stCondLst>
                                            <p:cond delay="1668"/>
                                          </p:stCondLst>
                                        </p:cTn>
                                        <p:tgtEl>
                                          <p:spTgt spid="156"/>
                                        </p:tgtEl>
                                      </p:cBhvr>
                                      <p:to x="100000" y="100000"/>
                                    </p:animScale>
                                    <p:animScale>
                                      <p:cBhvr>
                                        <p:cTn id="82" dur="26">
                                          <p:stCondLst>
                                            <p:cond delay="1808"/>
                                          </p:stCondLst>
                                        </p:cTn>
                                        <p:tgtEl>
                                          <p:spTgt spid="156"/>
                                        </p:tgtEl>
                                      </p:cBhvr>
                                      <p:to x="100000" y="95000"/>
                                    </p:animScale>
                                    <p:animScale>
                                      <p:cBhvr>
                                        <p:cTn id="83" dur="166" decel="50000">
                                          <p:stCondLst>
                                            <p:cond delay="1834"/>
                                          </p:stCondLst>
                                        </p:cTn>
                                        <p:tgtEl>
                                          <p:spTgt spid="156"/>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1" grpId="0" animBg="1"/>
      <p:bldP spid="152" grpId="0" animBg="1"/>
      <p:bldP spid="153" grpId="0" animBg="1"/>
      <p:bldP spid="154" grpId="0" animBg="1"/>
      <p:bldP spid="155" grpId="0" animBg="1"/>
      <p:bldP spid="156" grpId="0" animBg="1"/>
      <p:bldP spid="157" grpId="0" animBg="1"/>
      <p:bldP spid="158"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9F1ABAF-4478-3264-8559-867347E97094}"/>
              </a:ext>
            </a:extLst>
          </p:cNvPr>
          <p:cNvSpPr>
            <a:spLocks noGrp="1"/>
          </p:cNvSpPr>
          <p:nvPr>
            <p:ph type="body" sz="quarter" idx="10"/>
          </p:nvPr>
        </p:nvSpPr>
        <p:spPr/>
        <p:txBody>
          <a:bodyPr/>
          <a:lstStyle/>
          <a:p>
            <a:endParaRPr lang="en-US" sz="4400" b="1" dirty="0">
              <a:solidFill>
                <a:schemeClr val="tx1"/>
              </a:solidFill>
            </a:endParaRPr>
          </a:p>
          <a:p>
            <a:r>
              <a:rPr lang="en-US" sz="4400" b="1" dirty="0">
                <a:solidFill>
                  <a:schemeClr val="tx1"/>
                </a:solidFill>
              </a:rPr>
              <a:t>PERFORMANCES METRICS FORMULAE</a:t>
            </a:r>
            <a:endParaRPr lang="en-IN" sz="4400" b="1" dirty="0">
              <a:solidFill>
                <a:schemeClr val="tx1"/>
              </a:solidFill>
            </a:endParaRPr>
          </a:p>
          <a:p>
            <a:endParaRPr lang="en-IN" sz="4400" dirty="0">
              <a:solidFill>
                <a:schemeClr val="tx1"/>
              </a:solidFill>
            </a:endParaRPr>
          </a:p>
        </p:txBody>
      </p:sp>
      <p:pic>
        <p:nvPicPr>
          <p:cNvPr id="3" name="Picture 2" descr="Confusion matrix. Exemplified CM with the formulas of precision (PR),... |  Download Scientific Diagram">
            <a:hlinkClick r:id="rId2" action="ppaction://hlinksldjump"/>
            <a:extLst>
              <a:ext uri="{FF2B5EF4-FFF2-40B4-BE49-F238E27FC236}">
                <a16:creationId xmlns:a16="http://schemas.microsoft.com/office/drawing/2014/main" id="{234488F0-E96A-E34D-DD4E-F1E5B7F93D1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89" t="4364" r="37968"/>
          <a:stretch/>
        </p:blipFill>
        <p:spPr bwMode="auto">
          <a:xfrm>
            <a:off x="332407" y="2085474"/>
            <a:ext cx="6016764" cy="3673642"/>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E08455EB-E12D-C576-A13C-BC0AF4F150AE}"/>
                  </a:ext>
                </a:extLst>
              </p:cNvPr>
              <p:cNvSpPr txBox="1"/>
              <p:nvPr/>
            </p:nvSpPr>
            <p:spPr>
              <a:xfrm>
                <a:off x="6110127" y="1250057"/>
                <a:ext cx="6099142" cy="5344476"/>
              </a:xfrm>
              <a:prstGeom prst="rect">
                <a:avLst/>
              </a:prstGeom>
              <a:noFill/>
            </p:spPr>
            <p:txBody>
              <a:bodyPr wrap="square">
                <a:spAutoFit/>
              </a:bodyPr>
              <a:lstStyle/>
              <a:p>
                <a:pPr marL="285750" indent="-285750">
                  <a:lnSpc>
                    <a:spcPct val="150000"/>
                  </a:lnSpc>
                  <a:buFont typeface="Arial" panose="020B0604020202020204" pitchFamily="34" charset="0"/>
                  <a:buChar char="•"/>
                </a:pPr>
                <a:endParaRPr lang="en-US" sz="2000" dirty="0"/>
              </a:p>
              <a:p>
                <a:pPr marL="285750" indent="-285750" algn="just">
                  <a:lnSpc>
                    <a:spcPct val="150000"/>
                  </a:lnSpc>
                  <a:buFont typeface="Arial" panose="020B0604020202020204" pitchFamily="34" charset="0"/>
                  <a:buChar char="•"/>
                </a:pPr>
                <a14:m>
                  <m:oMath xmlns:m="http://schemas.openxmlformats.org/officeDocument/2006/math">
                    <m:r>
                      <a:rPr lang="en-US" sz="2000" i="1" dirty="0" smtClean="0">
                        <a:latin typeface="Cambria Math" panose="02040503050406030204" pitchFamily="18" charset="0"/>
                        <a:cs typeface="Times New Roman" panose="02020603050405020304" pitchFamily="18" charset="0"/>
                      </a:rPr>
                      <m:t>𝐴𝑐𝑐𝑢𝑟𝑎𝑐𝑦</m:t>
                    </m:r>
                    <m:r>
                      <a:rPr lang="en-US" sz="2000" i="1" dirty="0" smtClean="0">
                        <a:latin typeface="Cambria Math" panose="02040503050406030204" pitchFamily="18" charset="0"/>
                        <a:cs typeface="Times New Roman" panose="02020603050405020304" pitchFamily="18" charset="0"/>
                      </a:rPr>
                      <m:t> = (</m:t>
                    </m:r>
                    <m:r>
                      <a:rPr lang="en-US" sz="2000" i="1" dirty="0" smtClean="0">
                        <a:latin typeface="Cambria Math" panose="02040503050406030204" pitchFamily="18" charset="0"/>
                        <a:cs typeface="Times New Roman" panose="02020603050405020304" pitchFamily="18" charset="0"/>
                      </a:rPr>
                      <m:t>𝑇𝑃</m:t>
                    </m:r>
                    <m:r>
                      <a:rPr lang="en-US" sz="2000" i="1" dirty="0" smtClean="0">
                        <a:latin typeface="Cambria Math" panose="02040503050406030204" pitchFamily="18" charset="0"/>
                        <a:cs typeface="Times New Roman" panose="02020603050405020304" pitchFamily="18" charset="0"/>
                      </a:rPr>
                      <m:t> + </m:t>
                    </m:r>
                    <m:r>
                      <a:rPr lang="en-US" sz="2000" i="1" dirty="0" smtClean="0">
                        <a:latin typeface="Cambria Math" panose="02040503050406030204" pitchFamily="18" charset="0"/>
                        <a:cs typeface="Times New Roman" panose="02020603050405020304" pitchFamily="18" charset="0"/>
                      </a:rPr>
                      <m:t>𝑇𝑁</m:t>
                    </m:r>
                    <m:r>
                      <a:rPr lang="en-US" sz="2000" i="1" dirty="0" smtClean="0">
                        <a:latin typeface="Cambria Math" panose="02040503050406030204" pitchFamily="18" charset="0"/>
                        <a:cs typeface="Times New Roman" panose="02020603050405020304" pitchFamily="18" charset="0"/>
                      </a:rPr>
                      <m:t>) / (</m:t>
                    </m:r>
                    <m:r>
                      <a:rPr lang="en-US" sz="2000" i="1" dirty="0" smtClean="0">
                        <a:latin typeface="Cambria Math" panose="02040503050406030204" pitchFamily="18" charset="0"/>
                        <a:cs typeface="Times New Roman" panose="02020603050405020304" pitchFamily="18" charset="0"/>
                      </a:rPr>
                      <m:t>𝑇𝑃</m:t>
                    </m:r>
                    <m:r>
                      <a:rPr lang="en-US" sz="2000" i="1" dirty="0" smtClean="0">
                        <a:latin typeface="Cambria Math" panose="02040503050406030204" pitchFamily="18" charset="0"/>
                        <a:cs typeface="Times New Roman" panose="02020603050405020304" pitchFamily="18" charset="0"/>
                      </a:rPr>
                      <m:t> + </m:t>
                    </m:r>
                    <m:r>
                      <a:rPr lang="en-US" sz="2000" i="1" dirty="0" smtClean="0">
                        <a:latin typeface="Cambria Math" panose="02040503050406030204" pitchFamily="18" charset="0"/>
                        <a:cs typeface="Times New Roman" panose="02020603050405020304" pitchFamily="18" charset="0"/>
                      </a:rPr>
                      <m:t>𝐹𝑃</m:t>
                    </m:r>
                    <m:r>
                      <a:rPr lang="en-US" sz="2000" i="1" dirty="0" smtClean="0">
                        <a:latin typeface="Cambria Math" panose="02040503050406030204" pitchFamily="18" charset="0"/>
                        <a:cs typeface="Times New Roman" panose="02020603050405020304" pitchFamily="18" charset="0"/>
                      </a:rPr>
                      <m:t>+ </m:t>
                    </m:r>
                    <m:r>
                      <a:rPr lang="en-US" sz="2000" i="1" dirty="0" smtClean="0">
                        <a:latin typeface="Cambria Math" panose="02040503050406030204" pitchFamily="18" charset="0"/>
                        <a:cs typeface="Times New Roman" panose="02020603050405020304" pitchFamily="18" charset="0"/>
                      </a:rPr>
                      <m:t>𝐹𝑁</m:t>
                    </m:r>
                    <m:r>
                      <a:rPr lang="en-US" sz="2000" i="1" dirty="0" smtClean="0">
                        <a:latin typeface="Cambria Math" panose="02040503050406030204" pitchFamily="18" charset="0"/>
                        <a:cs typeface="Times New Roman" panose="02020603050405020304" pitchFamily="18" charset="0"/>
                      </a:rPr>
                      <m:t> + </m:t>
                    </m:r>
                    <m:r>
                      <a:rPr lang="en-US" sz="2000" i="1" dirty="0" smtClean="0">
                        <a:latin typeface="Cambria Math" panose="02040503050406030204" pitchFamily="18" charset="0"/>
                        <a:cs typeface="Times New Roman" panose="02020603050405020304" pitchFamily="18" charset="0"/>
                      </a:rPr>
                      <m:t>𝑇𝑁</m:t>
                    </m:r>
                    <m:r>
                      <a:rPr lang="en-US" sz="2000" i="1" dirty="0" smtClean="0">
                        <a:latin typeface="Cambria Math" panose="02040503050406030204" pitchFamily="18" charset="0"/>
                        <a:cs typeface="Times New Roman" panose="02020603050405020304" pitchFamily="18" charset="0"/>
                      </a:rPr>
                      <m:t>)</m:t>
                    </m:r>
                  </m:oMath>
                </a14:m>
                <a:endParaRPr lang="en-IN" sz="2000" dirty="0">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pPr>
                <a14:m>
                  <m:oMath xmlns:m="http://schemas.openxmlformats.org/officeDocument/2006/math">
                    <m:r>
                      <a:rPr lang="en-IN" sz="2000" i="1" dirty="0" smtClean="0">
                        <a:latin typeface="Cambria Math" panose="02040503050406030204" pitchFamily="18" charset="0"/>
                        <a:cs typeface="Times New Roman" panose="02020603050405020304" pitchFamily="18" charset="0"/>
                      </a:rPr>
                      <m:t>𝑃𝑟𝑒𝑐𝑖𝑠𝑖𝑜𝑛</m:t>
                    </m:r>
                    <m:r>
                      <a:rPr lang="en-IN" sz="2000" i="1" dirty="0" smtClean="0">
                        <a:latin typeface="Cambria Math" panose="02040503050406030204" pitchFamily="18" charset="0"/>
                        <a:cs typeface="Times New Roman" panose="02020603050405020304" pitchFamily="18" charset="0"/>
                      </a:rPr>
                      <m:t> = (</m:t>
                    </m:r>
                    <m:r>
                      <a:rPr lang="en-IN" sz="2000" i="1" dirty="0" smtClean="0">
                        <a:latin typeface="Cambria Math" panose="02040503050406030204" pitchFamily="18" charset="0"/>
                        <a:cs typeface="Times New Roman" panose="02020603050405020304" pitchFamily="18" charset="0"/>
                      </a:rPr>
                      <m:t>𝑇𝑃</m:t>
                    </m:r>
                    <m:r>
                      <a:rPr lang="en-IN" sz="2000" i="1" dirty="0" smtClean="0">
                        <a:latin typeface="Cambria Math" panose="02040503050406030204" pitchFamily="18" charset="0"/>
                        <a:cs typeface="Times New Roman" panose="02020603050405020304" pitchFamily="18" charset="0"/>
                      </a:rPr>
                      <m:t>) / (</m:t>
                    </m:r>
                    <m:r>
                      <a:rPr lang="en-IN" sz="2000" i="1" dirty="0" smtClean="0">
                        <a:latin typeface="Cambria Math" panose="02040503050406030204" pitchFamily="18" charset="0"/>
                        <a:cs typeface="Times New Roman" panose="02020603050405020304" pitchFamily="18" charset="0"/>
                      </a:rPr>
                      <m:t>𝑇𝑃</m:t>
                    </m:r>
                    <m:r>
                      <a:rPr lang="en-IN" sz="2000" i="1" dirty="0" smtClean="0">
                        <a:latin typeface="Cambria Math" panose="02040503050406030204" pitchFamily="18" charset="0"/>
                        <a:cs typeface="Times New Roman" panose="02020603050405020304" pitchFamily="18" charset="0"/>
                      </a:rPr>
                      <m:t> + </m:t>
                    </m:r>
                    <m:r>
                      <a:rPr lang="en-IN" sz="2000" i="1" dirty="0" smtClean="0">
                        <a:latin typeface="Cambria Math" panose="02040503050406030204" pitchFamily="18" charset="0"/>
                        <a:cs typeface="Times New Roman" panose="02020603050405020304" pitchFamily="18" charset="0"/>
                      </a:rPr>
                      <m:t>𝐹𝑃</m:t>
                    </m:r>
                    <m:r>
                      <a:rPr lang="en-IN" sz="2000" i="1" dirty="0" smtClean="0">
                        <a:latin typeface="Cambria Math" panose="02040503050406030204" pitchFamily="18" charset="0"/>
                        <a:cs typeface="Times New Roman" panose="02020603050405020304" pitchFamily="18" charset="0"/>
                      </a:rPr>
                      <m:t>) </m:t>
                    </m:r>
                  </m:oMath>
                </a14:m>
                <a:endParaRPr lang="en-IN" sz="2000" dirty="0">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pPr>
                <a14:m>
                  <m:oMath xmlns:m="http://schemas.openxmlformats.org/officeDocument/2006/math">
                    <m:r>
                      <a:rPr lang="en-IN" sz="2000" i="1" dirty="0" smtClean="0">
                        <a:latin typeface="Cambria Math" panose="02040503050406030204" pitchFamily="18" charset="0"/>
                        <a:cs typeface="Times New Roman" panose="02020603050405020304" pitchFamily="18" charset="0"/>
                      </a:rPr>
                      <m:t>𝑅𝑒𝑐𝑎𝑙𝑙</m:t>
                    </m:r>
                    <m:r>
                      <a:rPr lang="en-IN" sz="2000" i="1" dirty="0" smtClean="0">
                        <a:latin typeface="Cambria Math" panose="02040503050406030204" pitchFamily="18" charset="0"/>
                        <a:cs typeface="Times New Roman" panose="02020603050405020304" pitchFamily="18" charset="0"/>
                      </a:rPr>
                      <m:t> = (</m:t>
                    </m:r>
                    <m:r>
                      <a:rPr lang="en-IN" sz="2000" i="1" dirty="0" smtClean="0">
                        <a:latin typeface="Cambria Math" panose="02040503050406030204" pitchFamily="18" charset="0"/>
                        <a:cs typeface="Times New Roman" panose="02020603050405020304" pitchFamily="18" charset="0"/>
                      </a:rPr>
                      <m:t>𝑇𝑃</m:t>
                    </m:r>
                    <m:r>
                      <a:rPr lang="en-IN" sz="2000" i="1" dirty="0" smtClean="0">
                        <a:latin typeface="Cambria Math" panose="02040503050406030204" pitchFamily="18" charset="0"/>
                        <a:cs typeface="Times New Roman" panose="02020603050405020304" pitchFamily="18" charset="0"/>
                      </a:rPr>
                      <m:t>) / (</m:t>
                    </m:r>
                    <m:r>
                      <a:rPr lang="en-IN" sz="2000" i="1" dirty="0" smtClean="0">
                        <a:latin typeface="Cambria Math" panose="02040503050406030204" pitchFamily="18" charset="0"/>
                        <a:cs typeface="Times New Roman" panose="02020603050405020304" pitchFamily="18" charset="0"/>
                      </a:rPr>
                      <m:t>𝑇𝑃</m:t>
                    </m:r>
                    <m:r>
                      <a:rPr lang="en-IN" sz="2000" i="1" dirty="0" smtClean="0">
                        <a:latin typeface="Cambria Math" panose="02040503050406030204" pitchFamily="18" charset="0"/>
                        <a:cs typeface="Times New Roman" panose="02020603050405020304" pitchFamily="18" charset="0"/>
                      </a:rPr>
                      <m:t> + </m:t>
                    </m:r>
                    <m:r>
                      <a:rPr lang="en-IN" sz="2000" i="1" dirty="0" smtClean="0">
                        <a:latin typeface="Cambria Math" panose="02040503050406030204" pitchFamily="18" charset="0"/>
                        <a:cs typeface="Times New Roman" panose="02020603050405020304" pitchFamily="18" charset="0"/>
                      </a:rPr>
                      <m:t>𝐹𝑁</m:t>
                    </m:r>
                    <m:r>
                      <a:rPr lang="en-IN" sz="2000" i="1" dirty="0" smtClean="0">
                        <a:latin typeface="Cambria Math" panose="02040503050406030204" pitchFamily="18" charset="0"/>
                        <a:cs typeface="Times New Roman" panose="02020603050405020304" pitchFamily="18" charset="0"/>
                      </a:rPr>
                      <m:t>) </m:t>
                    </m:r>
                  </m:oMath>
                </a14:m>
                <a:endParaRPr lang="en-IN" sz="2000" dirty="0">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pPr>
                <a14:m>
                  <m:oMath xmlns:m="http://schemas.openxmlformats.org/officeDocument/2006/math">
                    <m:r>
                      <a:rPr lang="en-US" sz="2000" i="1" dirty="0" smtClean="0">
                        <a:latin typeface="Cambria Math" panose="02040503050406030204" pitchFamily="18" charset="0"/>
                        <a:cs typeface="Times New Roman" panose="02020603050405020304" pitchFamily="18" charset="0"/>
                      </a:rPr>
                      <m:t>𝐹</m:t>
                    </m:r>
                    <m:r>
                      <a:rPr lang="en-US" sz="2000" i="1" dirty="0" smtClean="0">
                        <a:latin typeface="Cambria Math" panose="02040503050406030204" pitchFamily="18" charset="0"/>
                        <a:cs typeface="Times New Roman" panose="02020603050405020304" pitchFamily="18" charset="0"/>
                      </a:rPr>
                      <m:t>1</m:t>
                    </m:r>
                    <m:r>
                      <a:rPr lang="en-US" sz="2000" i="1" dirty="0" smtClean="0">
                        <a:latin typeface="Cambria Math" panose="02040503050406030204" pitchFamily="18" charset="0"/>
                        <a:cs typeface="Times New Roman" panose="02020603050405020304" pitchFamily="18" charset="0"/>
                      </a:rPr>
                      <m:t>𝑆𝑐𝑜𝑟𝑒</m:t>
                    </m:r>
                    <m:r>
                      <a:rPr lang="en-US" sz="2000" i="1" dirty="0" smtClean="0">
                        <a:latin typeface="Cambria Math" panose="02040503050406030204" pitchFamily="18" charset="0"/>
                        <a:cs typeface="Times New Roman" panose="02020603050405020304" pitchFamily="18" charset="0"/>
                      </a:rPr>
                      <m:t> = (2+</m:t>
                    </m:r>
                    <m:r>
                      <a:rPr lang="en-US" sz="2000" i="1" dirty="0" smtClean="0">
                        <a:latin typeface="Cambria Math" panose="02040503050406030204" pitchFamily="18" charset="0"/>
                        <a:cs typeface="Times New Roman" panose="02020603050405020304" pitchFamily="18" charset="0"/>
                      </a:rPr>
                      <m:t>𝑅𝑒𝑐𝑎𝑙𝑙</m:t>
                    </m:r>
                    <m:r>
                      <a:rPr lang="en-US" sz="2000" i="1" dirty="0" smtClean="0">
                        <a:latin typeface="Cambria Math" panose="02040503050406030204" pitchFamily="18" charset="0"/>
                        <a:cs typeface="Times New Roman" panose="02020603050405020304" pitchFamily="18" charset="0"/>
                      </a:rPr>
                      <m:t>+</m:t>
                    </m:r>
                    <m:r>
                      <a:rPr lang="en-US" sz="2000" i="1" dirty="0" smtClean="0">
                        <a:latin typeface="Cambria Math" panose="02040503050406030204" pitchFamily="18" charset="0"/>
                        <a:cs typeface="Times New Roman" panose="02020603050405020304" pitchFamily="18" charset="0"/>
                      </a:rPr>
                      <m:t>𝑃𝑟𝑒𝑐𝑖𝑠𝑖𝑜𝑛</m:t>
                    </m:r>
                    <m:r>
                      <a:rPr lang="en-US" sz="2000" i="1" dirty="0" smtClean="0">
                        <a:latin typeface="Cambria Math" panose="02040503050406030204" pitchFamily="18" charset="0"/>
                        <a:cs typeface="Times New Roman" panose="02020603050405020304" pitchFamily="18" charset="0"/>
                      </a:rPr>
                      <m:t>) / (</m:t>
                    </m:r>
                    <m:r>
                      <a:rPr lang="en-US" sz="2000" i="1" dirty="0" smtClean="0">
                        <a:latin typeface="Cambria Math" panose="02040503050406030204" pitchFamily="18" charset="0"/>
                        <a:cs typeface="Times New Roman" panose="02020603050405020304" pitchFamily="18" charset="0"/>
                      </a:rPr>
                      <m:t>𝑅𝑒𝑐𝑎𝑙𝑙</m:t>
                    </m:r>
                    <m:r>
                      <a:rPr lang="en-US" sz="2000" i="1" dirty="0" smtClean="0">
                        <a:latin typeface="Cambria Math" panose="02040503050406030204" pitchFamily="18" charset="0"/>
                        <a:cs typeface="Times New Roman" panose="02020603050405020304" pitchFamily="18" charset="0"/>
                      </a:rPr>
                      <m:t> + </m:t>
                    </m:r>
                    <m:r>
                      <a:rPr lang="en-US" sz="2000" i="1" dirty="0" smtClean="0">
                        <a:latin typeface="Cambria Math" panose="02040503050406030204" pitchFamily="18" charset="0"/>
                        <a:cs typeface="Times New Roman" panose="02020603050405020304" pitchFamily="18" charset="0"/>
                      </a:rPr>
                      <m:t>𝑃𝑟𝑒𝑐𝑖𝑠𝑖𝑜𝑛</m:t>
                    </m:r>
                    <m:r>
                      <a:rPr lang="en-US" sz="2000" i="1" dirty="0" smtClean="0">
                        <a:latin typeface="Cambria Math" panose="02040503050406030204" pitchFamily="18" charset="0"/>
                        <a:cs typeface="Times New Roman" panose="02020603050405020304" pitchFamily="18" charset="0"/>
                      </a:rPr>
                      <m:t>) </m:t>
                    </m:r>
                  </m:oMath>
                </a14:m>
                <a:endParaRPr lang="en-IN" sz="2000" dirty="0">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pPr>
                <a14:m>
                  <m:oMath xmlns:m="http://schemas.openxmlformats.org/officeDocument/2006/math">
                    <m:r>
                      <a:rPr lang="en-US" sz="2000" i="1" dirty="0" smtClean="0">
                        <a:latin typeface="Cambria Math" panose="02040503050406030204" pitchFamily="18" charset="0"/>
                      </a:rPr>
                      <m:t>𝐿𝑜𝑔</m:t>
                    </m:r>
                    <m:r>
                      <a:rPr lang="en-US" sz="2000" i="1" dirty="0" smtClean="0">
                        <a:latin typeface="Cambria Math" panose="02040503050406030204" pitchFamily="18" charset="0"/>
                      </a:rPr>
                      <m:t> </m:t>
                    </m:r>
                    <m:r>
                      <a:rPr lang="en-US" sz="2000" i="1" dirty="0" smtClean="0">
                        <a:latin typeface="Cambria Math" panose="02040503050406030204" pitchFamily="18" charset="0"/>
                      </a:rPr>
                      <m:t>𝐿𝑜𝑠𝑠</m:t>
                    </m:r>
                    <m:r>
                      <a:rPr lang="en-US" sz="2000" i="1" dirty="0" smtClean="0">
                        <a:latin typeface="Cambria Math" panose="02040503050406030204" pitchFamily="18" charset="0"/>
                      </a:rPr>
                      <m:t> = −</m:t>
                    </m:r>
                    <m:f>
                      <m:fPr>
                        <m:ctrlPr>
                          <a:rPr lang="en-US" sz="2000" i="1" dirty="0" smtClean="0">
                            <a:latin typeface="Cambria Math" panose="02040503050406030204" pitchFamily="18" charset="0"/>
                          </a:rPr>
                        </m:ctrlPr>
                      </m:fPr>
                      <m:num>
                        <m:r>
                          <a:rPr lang="en-US" sz="2000" i="1" dirty="0" smtClean="0">
                            <a:latin typeface="Cambria Math" panose="02040503050406030204" pitchFamily="18" charset="0"/>
                          </a:rPr>
                          <m:t>1</m:t>
                        </m:r>
                      </m:num>
                      <m:den>
                        <m:r>
                          <a:rPr lang="en-US" sz="2000" i="1" dirty="0" smtClean="0">
                            <a:latin typeface="Cambria Math" panose="02040503050406030204" pitchFamily="18" charset="0"/>
                          </a:rPr>
                          <m:t>𝑛</m:t>
                        </m:r>
                      </m:den>
                    </m:f>
                    <m:r>
                      <a:rPr lang="en-US" sz="2000" i="1" dirty="0" smtClean="0">
                        <a:latin typeface="Cambria Math" panose="02040503050406030204" pitchFamily="18" charset="0"/>
                        <a:ea typeface="SimHei" panose="02010609060101010101" pitchFamily="49" charset="-122"/>
                      </a:rPr>
                      <m:t>∑</m:t>
                    </m:r>
                    <m:d>
                      <m:dPr>
                        <m:ctrlPr>
                          <a:rPr lang="en-US" sz="2000" i="1" dirty="0" smtClean="0">
                            <a:latin typeface="Cambria Math" panose="02040503050406030204" pitchFamily="18" charset="0"/>
                          </a:rPr>
                        </m:ctrlPr>
                      </m:dPr>
                      <m:e>
                        <m:func>
                          <m:funcPr>
                            <m:ctrlPr>
                              <a:rPr lang="en-US" sz="2000" i="1" dirty="0" smtClean="0">
                                <a:latin typeface="Cambria Math" panose="02040503050406030204" pitchFamily="18" charset="0"/>
                              </a:rPr>
                            </m:ctrlPr>
                          </m:funcPr>
                          <m:fName>
                            <m:r>
                              <m:rPr>
                                <m:sty m:val="p"/>
                              </m:rPr>
                              <a:rPr lang="en-US" sz="2000" i="0" dirty="0" smtClean="0">
                                <a:latin typeface="Cambria Math" panose="02040503050406030204" pitchFamily="18" charset="0"/>
                                <a:ea typeface="SimHei" panose="02010609060101010101" pitchFamily="49" charset="-122"/>
                              </a:rPr>
                              <m:t>log</m:t>
                            </m:r>
                          </m:fName>
                          <m:e>
                            <m:d>
                              <m:dPr>
                                <m:ctrlPr>
                                  <a:rPr lang="en-US" sz="2000" i="1" dirty="0" smtClean="0">
                                    <a:latin typeface="Cambria Math" panose="02040503050406030204" pitchFamily="18" charset="0"/>
                                    <a:ea typeface="SimHei" panose="02010609060101010101" pitchFamily="49" charset="-122"/>
                                  </a:rPr>
                                </m:ctrlPr>
                              </m:dPr>
                              <m:e>
                                <m:r>
                                  <a:rPr lang="en-US" sz="2000" i="1" dirty="0" smtClean="0">
                                    <a:latin typeface="Cambria Math" panose="02040503050406030204" pitchFamily="18" charset="0"/>
                                    <a:ea typeface="SimHei" panose="02010609060101010101" pitchFamily="49" charset="-122"/>
                                  </a:rPr>
                                  <m:t>𝑝𝑖</m:t>
                                </m:r>
                              </m:e>
                            </m:d>
                          </m:e>
                        </m:func>
                        <m:r>
                          <a:rPr lang="en-US" sz="2000" i="1" dirty="0" smtClean="0">
                            <a:latin typeface="Cambria Math" panose="02040503050406030204" pitchFamily="18" charset="0"/>
                            <a:ea typeface="SimHei" panose="02010609060101010101" pitchFamily="49" charset="-122"/>
                          </a:rPr>
                          <m:t>∗</m:t>
                        </m:r>
                        <m:d>
                          <m:dPr>
                            <m:ctrlPr>
                              <a:rPr lang="en-US" sz="2000" b="0" i="1" dirty="0" smtClean="0">
                                <a:latin typeface="Cambria Math" panose="02040503050406030204" pitchFamily="18" charset="0"/>
                                <a:ea typeface="SimHei" panose="02010609060101010101" pitchFamily="49" charset="-122"/>
                              </a:rPr>
                            </m:ctrlPr>
                          </m:dPr>
                          <m:e>
                            <m:r>
                              <a:rPr lang="en-US" sz="2000" i="1" dirty="0" err="1" smtClean="0">
                                <a:latin typeface="Cambria Math" panose="02040503050406030204" pitchFamily="18" charset="0"/>
                                <a:ea typeface="SimHei" panose="02010609060101010101" pitchFamily="49" charset="-122"/>
                              </a:rPr>
                              <m:t>𝑦𝑖</m:t>
                            </m:r>
                          </m:e>
                        </m:d>
                      </m:e>
                    </m:d>
                    <m:r>
                      <a:rPr lang="en-US" sz="2000" i="1" dirty="0" smtClean="0">
                        <a:latin typeface="Cambria Math" panose="02040503050406030204" pitchFamily="18" charset="0"/>
                        <a:ea typeface="SimHei" panose="02010609060101010101" pitchFamily="49" charset="-122"/>
                      </a:rPr>
                      <m:t>+</m:t>
                    </m:r>
                    <m:d>
                      <m:dPr>
                        <m:ctrlPr>
                          <a:rPr lang="en-US" sz="2000" i="1" dirty="0" smtClean="0">
                            <a:latin typeface="Cambria Math" panose="02040503050406030204" pitchFamily="18" charset="0"/>
                            <a:ea typeface="SimHei" panose="02010609060101010101" pitchFamily="49" charset="-122"/>
                          </a:rPr>
                        </m:ctrlPr>
                      </m:dPr>
                      <m:e>
                        <m:d>
                          <m:dPr>
                            <m:ctrlPr>
                              <a:rPr lang="en-US" sz="2000" i="1" dirty="0" smtClean="0">
                                <a:latin typeface="Cambria Math" panose="02040503050406030204" pitchFamily="18" charset="0"/>
                                <a:ea typeface="SimHei" panose="02010609060101010101" pitchFamily="49" charset="-122"/>
                              </a:rPr>
                            </m:ctrlPr>
                          </m:dPr>
                          <m:e>
                            <m:r>
                              <a:rPr lang="en-US" sz="2000" i="1" dirty="0" smtClean="0">
                                <a:latin typeface="Cambria Math" panose="02040503050406030204" pitchFamily="18" charset="0"/>
                                <a:ea typeface="SimHei" panose="02010609060101010101" pitchFamily="49" charset="-122"/>
                              </a:rPr>
                              <m:t>1−</m:t>
                            </m:r>
                            <m:r>
                              <a:rPr lang="en-US" sz="2000" i="1" dirty="0" smtClean="0">
                                <a:latin typeface="Cambria Math" panose="02040503050406030204" pitchFamily="18" charset="0"/>
                                <a:ea typeface="SimHei" panose="02010609060101010101" pitchFamily="49" charset="-122"/>
                              </a:rPr>
                              <m:t>𝑦𝑖</m:t>
                            </m:r>
                          </m:e>
                        </m:d>
                        <m:r>
                          <a:rPr lang="en-US" sz="2000" i="1" dirty="0" smtClean="0">
                            <a:latin typeface="Cambria Math" panose="02040503050406030204" pitchFamily="18" charset="0"/>
                            <a:ea typeface="SimHei" panose="02010609060101010101" pitchFamily="49" charset="-122"/>
                          </a:rPr>
                          <m:t>∗</m:t>
                        </m:r>
                        <m:func>
                          <m:funcPr>
                            <m:ctrlPr>
                              <a:rPr lang="en-US" sz="2000" i="1" dirty="0" smtClean="0">
                                <a:latin typeface="Cambria Math" panose="02040503050406030204" pitchFamily="18" charset="0"/>
                                <a:ea typeface="SimHei" panose="02010609060101010101" pitchFamily="49" charset="-122"/>
                              </a:rPr>
                            </m:ctrlPr>
                          </m:funcPr>
                          <m:fName>
                            <m:r>
                              <m:rPr>
                                <m:sty m:val="p"/>
                              </m:rPr>
                              <a:rPr lang="en-US" sz="2000" i="0" dirty="0" smtClean="0">
                                <a:latin typeface="Cambria Math" panose="02040503050406030204" pitchFamily="18" charset="0"/>
                                <a:ea typeface="SimHei" panose="02010609060101010101" pitchFamily="49" charset="-122"/>
                              </a:rPr>
                              <m:t>log</m:t>
                            </m:r>
                          </m:fName>
                          <m:e>
                            <m:d>
                              <m:dPr>
                                <m:ctrlPr>
                                  <a:rPr lang="en-US" sz="2000" i="1" dirty="0" smtClean="0">
                                    <a:latin typeface="Cambria Math" panose="02040503050406030204" pitchFamily="18" charset="0"/>
                                    <a:ea typeface="SimHei" panose="02010609060101010101" pitchFamily="49" charset="-122"/>
                                  </a:rPr>
                                </m:ctrlPr>
                              </m:dPr>
                              <m:e>
                                <m:r>
                                  <a:rPr lang="en-US" sz="2000" i="1" dirty="0" smtClean="0">
                                    <a:latin typeface="Cambria Math" panose="02040503050406030204" pitchFamily="18" charset="0"/>
                                    <a:ea typeface="SimHei" panose="02010609060101010101" pitchFamily="49" charset="-122"/>
                                  </a:rPr>
                                  <m:t>1−</m:t>
                                </m:r>
                                <m:r>
                                  <a:rPr lang="en-US" sz="2000" i="1" dirty="0" smtClean="0">
                                    <a:latin typeface="Cambria Math" panose="02040503050406030204" pitchFamily="18" charset="0"/>
                                    <a:ea typeface="SimHei" panose="02010609060101010101" pitchFamily="49" charset="-122"/>
                                  </a:rPr>
                                  <m:t>𝑝𝑖</m:t>
                                </m:r>
                              </m:e>
                            </m:d>
                          </m:e>
                        </m:func>
                      </m:e>
                    </m:d>
                  </m:oMath>
                </a14:m>
                <a:endParaRPr lang="en-US" sz="2000" dirty="0">
                  <a:ea typeface="SimHei" panose="02010609060101010101" pitchFamily="49" charset="-122"/>
                </a:endParaRPr>
              </a:p>
              <a:p>
                <a:pPr marL="285750" indent="-285750" algn="just">
                  <a:lnSpc>
                    <a:spcPct val="150000"/>
                  </a:lnSpc>
                  <a:buFont typeface="Arial" panose="020B0604020202020204" pitchFamily="34" charset="0"/>
                  <a:buChar char="•"/>
                </a:pPr>
                <a:endParaRPr lang="en-IN" sz="2000" dirty="0"/>
              </a:p>
              <a:p>
                <a:pPr marL="285750" indent="-285750">
                  <a:lnSpc>
                    <a:spcPct val="150000"/>
                  </a:lnSpc>
                  <a:buFont typeface="Arial" panose="020B0604020202020204" pitchFamily="34" charset="0"/>
                  <a:buChar char="•"/>
                </a:pPr>
                <a:endParaRPr lang="en-IN" sz="2000" dirty="0"/>
              </a:p>
            </p:txBody>
          </p:sp>
        </mc:Choice>
        <mc:Fallback>
          <p:sp>
            <p:nvSpPr>
              <p:cNvPr id="4" name="TextBox 3">
                <a:extLst>
                  <a:ext uri="{FF2B5EF4-FFF2-40B4-BE49-F238E27FC236}">
                    <a16:creationId xmlns:a16="http://schemas.microsoft.com/office/drawing/2014/main" id="{E08455EB-E12D-C576-A13C-BC0AF4F150AE}"/>
                  </a:ext>
                </a:extLst>
              </p:cNvPr>
              <p:cNvSpPr txBox="1">
                <a:spLocks noRot="1" noChangeAspect="1" noMove="1" noResize="1" noEditPoints="1" noAdjustHandles="1" noChangeArrowheads="1" noChangeShapeType="1" noTextEdit="1"/>
              </p:cNvSpPr>
              <p:nvPr/>
            </p:nvSpPr>
            <p:spPr>
              <a:xfrm>
                <a:off x="6110127" y="1250057"/>
                <a:ext cx="6099142" cy="5344476"/>
              </a:xfrm>
              <a:prstGeom prst="rect">
                <a:avLst/>
              </a:prstGeom>
              <a:blipFill>
                <a:blip r:embed="rId4"/>
                <a:stretch>
                  <a:fillRect l="-899" b="-1026"/>
                </a:stretch>
              </a:blipFill>
            </p:spPr>
            <p:txBody>
              <a:bodyPr/>
              <a:lstStyle/>
              <a:p>
                <a:r>
                  <a:rPr lang="en-IN">
                    <a:noFill/>
                  </a:rPr>
                  <a:t> </a:t>
                </a:r>
              </a:p>
            </p:txBody>
          </p:sp>
        </mc:Fallback>
      </mc:AlternateContent>
    </p:spTree>
    <p:extLst>
      <p:ext uri="{BB962C8B-B14F-4D97-AF65-F5344CB8AC3E}">
        <p14:creationId xmlns:p14="http://schemas.microsoft.com/office/powerpoint/2010/main" val="1877766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heel(1)">
                                      <p:cBhvr>
                                        <p:cTn id="7" dur="25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93B3254-727B-11DD-97D9-B4B20FD2CD82}"/>
              </a:ext>
            </a:extLst>
          </p:cNvPr>
          <p:cNvSpPr>
            <a:spLocks noGrp="1"/>
          </p:cNvSpPr>
          <p:nvPr>
            <p:ph type="body" sz="quarter" idx="10"/>
          </p:nvPr>
        </p:nvSpPr>
        <p:spPr/>
        <p:txBody>
          <a:bodyPr/>
          <a:lstStyle/>
          <a:p>
            <a:r>
              <a:rPr lang="en-US" sz="4400" b="1" dirty="0"/>
              <a:t>EVALUATION RESULTS</a:t>
            </a:r>
            <a:endParaRPr lang="en-IN" sz="4400" b="1" dirty="0"/>
          </a:p>
        </p:txBody>
      </p:sp>
      <p:graphicFrame>
        <p:nvGraphicFramePr>
          <p:cNvPr id="6" name="Chart 5">
            <a:extLst>
              <a:ext uri="{FF2B5EF4-FFF2-40B4-BE49-F238E27FC236}">
                <a16:creationId xmlns:a16="http://schemas.microsoft.com/office/drawing/2014/main" id="{91F87848-A092-67C3-6035-964FC930B72C}"/>
              </a:ext>
            </a:extLst>
          </p:cNvPr>
          <p:cNvGraphicFramePr/>
          <p:nvPr>
            <p:extLst>
              <p:ext uri="{D42A27DB-BD31-4B8C-83A1-F6EECF244321}">
                <p14:modId xmlns:p14="http://schemas.microsoft.com/office/powerpoint/2010/main" val="1855739811"/>
              </p:ext>
            </p:extLst>
          </p:nvPr>
        </p:nvGraphicFramePr>
        <p:xfrm>
          <a:off x="714376" y="1063756"/>
          <a:ext cx="10715624" cy="4670294"/>
        </p:xfrm>
        <a:graphic>
          <a:graphicData uri="http://schemas.openxmlformats.org/drawingml/2006/chart">
            <c:chart xmlns:c="http://schemas.openxmlformats.org/drawingml/2006/chart" xmlns:r="http://schemas.openxmlformats.org/officeDocument/2006/relationships" r:id="rId2"/>
          </a:graphicData>
        </a:graphic>
      </p:graphicFrame>
      <p:sp>
        <p:nvSpPr>
          <p:cNvPr id="3" name="Rectangle 2">
            <a:extLst>
              <a:ext uri="{FF2B5EF4-FFF2-40B4-BE49-F238E27FC236}">
                <a16:creationId xmlns:a16="http://schemas.microsoft.com/office/drawing/2014/main" id="{901DA749-BE44-E851-959C-3C6F1489E876}"/>
              </a:ext>
            </a:extLst>
          </p:cNvPr>
          <p:cNvSpPr/>
          <p:nvPr/>
        </p:nvSpPr>
        <p:spPr>
          <a:xfrm>
            <a:off x="1959429" y="2127380"/>
            <a:ext cx="205273" cy="410547"/>
          </a:xfrm>
          <a:prstGeom prst="rect">
            <a:avLst/>
          </a:prstGeom>
          <a:noFill/>
          <a:ln w="57150">
            <a:solidFill>
              <a:srgbClr val="FF0000"/>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246994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80">
                                          <p:stCondLst>
                                            <p:cond delay="0"/>
                                          </p:stCondLst>
                                        </p:cTn>
                                        <p:tgtEl>
                                          <p:spTgt spid="6"/>
                                        </p:tgtEl>
                                      </p:cBhvr>
                                    </p:animEffect>
                                    <p:anim calcmode="lin" valueType="num">
                                      <p:cBhvr>
                                        <p:cTn id="8" dur="1822"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6"/>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6"/>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6"/>
                                        </p:tgtEl>
                                        <p:attrNameLst>
                                          <p:attrName>ppt_y</p:attrName>
                                        </p:attrNameLst>
                                      </p:cBhvr>
                                      <p:tavLst>
                                        <p:tav tm="0" fmla="#ppt_y-sin(pi*$)/81">
                                          <p:val>
                                            <p:fltVal val="0"/>
                                          </p:val>
                                        </p:tav>
                                        <p:tav tm="100000">
                                          <p:val>
                                            <p:fltVal val="1"/>
                                          </p:val>
                                        </p:tav>
                                      </p:tavLst>
                                    </p:anim>
                                    <p:animScale>
                                      <p:cBhvr>
                                        <p:cTn id="13" dur="26">
                                          <p:stCondLst>
                                            <p:cond delay="650"/>
                                          </p:stCondLst>
                                        </p:cTn>
                                        <p:tgtEl>
                                          <p:spTgt spid="6"/>
                                        </p:tgtEl>
                                      </p:cBhvr>
                                      <p:to x="100000" y="60000"/>
                                    </p:animScale>
                                    <p:animScale>
                                      <p:cBhvr>
                                        <p:cTn id="14" dur="166" decel="50000">
                                          <p:stCondLst>
                                            <p:cond delay="676"/>
                                          </p:stCondLst>
                                        </p:cTn>
                                        <p:tgtEl>
                                          <p:spTgt spid="6"/>
                                        </p:tgtEl>
                                      </p:cBhvr>
                                      <p:to x="100000" y="100000"/>
                                    </p:animScale>
                                    <p:animScale>
                                      <p:cBhvr>
                                        <p:cTn id="15" dur="26">
                                          <p:stCondLst>
                                            <p:cond delay="1312"/>
                                          </p:stCondLst>
                                        </p:cTn>
                                        <p:tgtEl>
                                          <p:spTgt spid="6"/>
                                        </p:tgtEl>
                                      </p:cBhvr>
                                      <p:to x="100000" y="80000"/>
                                    </p:animScale>
                                    <p:animScale>
                                      <p:cBhvr>
                                        <p:cTn id="16" dur="166" decel="50000">
                                          <p:stCondLst>
                                            <p:cond delay="1338"/>
                                          </p:stCondLst>
                                        </p:cTn>
                                        <p:tgtEl>
                                          <p:spTgt spid="6"/>
                                        </p:tgtEl>
                                      </p:cBhvr>
                                      <p:to x="100000" y="100000"/>
                                    </p:animScale>
                                    <p:animScale>
                                      <p:cBhvr>
                                        <p:cTn id="17" dur="26">
                                          <p:stCondLst>
                                            <p:cond delay="1642"/>
                                          </p:stCondLst>
                                        </p:cTn>
                                        <p:tgtEl>
                                          <p:spTgt spid="6"/>
                                        </p:tgtEl>
                                      </p:cBhvr>
                                      <p:to x="100000" y="90000"/>
                                    </p:animScale>
                                    <p:animScale>
                                      <p:cBhvr>
                                        <p:cTn id="18" dur="166" decel="50000">
                                          <p:stCondLst>
                                            <p:cond delay="1668"/>
                                          </p:stCondLst>
                                        </p:cTn>
                                        <p:tgtEl>
                                          <p:spTgt spid="6"/>
                                        </p:tgtEl>
                                      </p:cBhvr>
                                      <p:to x="100000" y="100000"/>
                                    </p:animScale>
                                    <p:animScale>
                                      <p:cBhvr>
                                        <p:cTn id="19" dur="26">
                                          <p:stCondLst>
                                            <p:cond delay="1808"/>
                                          </p:stCondLst>
                                        </p:cTn>
                                        <p:tgtEl>
                                          <p:spTgt spid="6"/>
                                        </p:tgtEl>
                                      </p:cBhvr>
                                      <p:to x="100000" y="95000"/>
                                    </p:animScale>
                                    <p:animScale>
                                      <p:cBhvr>
                                        <p:cTn id="20" dur="166" decel="50000">
                                          <p:stCondLst>
                                            <p:cond delay="1834"/>
                                          </p:stCondLst>
                                        </p:cTn>
                                        <p:tgtEl>
                                          <p:spTgt spid="6"/>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47" presetClass="entr" presetSubtype="0" fill="hold" grpId="0" nodeType="click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fade">
                                      <p:cBhvr>
                                        <p:cTn id="25" dur="1000"/>
                                        <p:tgtEl>
                                          <p:spTgt spid="3"/>
                                        </p:tgtEl>
                                      </p:cBhvr>
                                    </p:animEffect>
                                    <p:anim calcmode="lin" valueType="num">
                                      <p:cBhvr>
                                        <p:cTn id="26" dur="1000" fill="hold"/>
                                        <p:tgtEl>
                                          <p:spTgt spid="3"/>
                                        </p:tgtEl>
                                        <p:attrNameLst>
                                          <p:attrName>ppt_x</p:attrName>
                                        </p:attrNameLst>
                                      </p:cBhvr>
                                      <p:tavLst>
                                        <p:tav tm="0">
                                          <p:val>
                                            <p:strVal val="#ppt_x"/>
                                          </p:val>
                                        </p:tav>
                                        <p:tav tm="100000">
                                          <p:val>
                                            <p:strVal val="#ppt_x"/>
                                          </p:val>
                                        </p:tav>
                                      </p:tavLst>
                                    </p:anim>
                                    <p:anim calcmode="lin" valueType="num">
                                      <p:cBhvr>
                                        <p:cTn id="27"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P spid="3"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Chart 2">
            <a:extLst>
              <a:ext uri="{FF2B5EF4-FFF2-40B4-BE49-F238E27FC236}">
                <a16:creationId xmlns:a16="http://schemas.microsoft.com/office/drawing/2014/main" id="{93D07AB4-EE79-337E-B8A8-6C016D93108F}"/>
              </a:ext>
            </a:extLst>
          </p:cNvPr>
          <p:cNvGraphicFramePr/>
          <p:nvPr>
            <p:extLst>
              <p:ext uri="{D42A27DB-BD31-4B8C-83A1-F6EECF244321}">
                <p14:modId xmlns:p14="http://schemas.microsoft.com/office/powerpoint/2010/main" val="682454387"/>
              </p:ext>
            </p:extLst>
          </p:nvPr>
        </p:nvGraphicFramePr>
        <p:xfrm>
          <a:off x="595313" y="268230"/>
          <a:ext cx="11001374" cy="5422356"/>
        </p:xfrm>
        <a:graphic>
          <a:graphicData uri="http://schemas.openxmlformats.org/drawingml/2006/chart">
            <c:chart xmlns:c="http://schemas.openxmlformats.org/drawingml/2006/chart" xmlns:r="http://schemas.openxmlformats.org/officeDocument/2006/relationships" r:id="rId2"/>
          </a:graphicData>
        </a:graphic>
      </p:graphicFrame>
      <p:sp>
        <p:nvSpPr>
          <p:cNvPr id="5" name="Rectangle 4">
            <a:extLst>
              <a:ext uri="{FF2B5EF4-FFF2-40B4-BE49-F238E27FC236}">
                <a16:creationId xmlns:a16="http://schemas.microsoft.com/office/drawing/2014/main" id="{600AA6AA-BB17-8306-54C3-534055DD2E5E}"/>
              </a:ext>
            </a:extLst>
          </p:cNvPr>
          <p:cNvSpPr/>
          <p:nvPr/>
        </p:nvSpPr>
        <p:spPr>
          <a:xfrm>
            <a:off x="1875454" y="1436915"/>
            <a:ext cx="205273" cy="410547"/>
          </a:xfrm>
          <a:prstGeom prst="rect">
            <a:avLst/>
          </a:prstGeom>
          <a:noFill/>
          <a:ln w="57150">
            <a:solidFill>
              <a:srgbClr val="FF0000"/>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39074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80">
                                          <p:stCondLst>
                                            <p:cond delay="0"/>
                                          </p:stCondLst>
                                        </p:cTn>
                                        <p:tgtEl>
                                          <p:spTgt spid="3"/>
                                        </p:tgtEl>
                                      </p:cBhvr>
                                    </p:animEffect>
                                    <p:anim calcmode="lin" valueType="num">
                                      <p:cBhvr>
                                        <p:cTn id="8" dur="1822" tmFilter="0,0; 0.14,0.36; 0.43,0.73; 0.71,0.91; 1.0,1.0">
                                          <p:stCondLst>
                                            <p:cond delay="0"/>
                                          </p:stCondLst>
                                        </p:cTn>
                                        <p:tgtEl>
                                          <p:spTgt spid="3"/>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
                                        </p:tgtEl>
                                        <p:attrNameLst>
                                          <p:attrName>ppt_y</p:attrName>
                                        </p:attrNameLst>
                                      </p:cBhvr>
                                      <p:tavLst>
                                        <p:tav tm="0" fmla="#ppt_y-sin(pi*$)/81">
                                          <p:val>
                                            <p:fltVal val="0"/>
                                          </p:val>
                                        </p:tav>
                                        <p:tav tm="100000">
                                          <p:val>
                                            <p:fltVal val="1"/>
                                          </p:val>
                                        </p:tav>
                                      </p:tavLst>
                                    </p:anim>
                                    <p:animScale>
                                      <p:cBhvr>
                                        <p:cTn id="13" dur="26">
                                          <p:stCondLst>
                                            <p:cond delay="650"/>
                                          </p:stCondLst>
                                        </p:cTn>
                                        <p:tgtEl>
                                          <p:spTgt spid="3"/>
                                        </p:tgtEl>
                                      </p:cBhvr>
                                      <p:to x="100000" y="60000"/>
                                    </p:animScale>
                                    <p:animScale>
                                      <p:cBhvr>
                                        <p:cTn id="14" dur="166" decel="50000">
                                          <p:stCondLst>
                                            <p:cond delay="676"/>
                                          </p:stCondLst>
                                        </p:cTn>
                                        <p:tgtEl>
                                          <p:spTgt spid="3"/>
                                        </p:tgtEl>
                                      </p:cBhvr>
                                      <p:to x="100000" y="100000"/>
                                    </p:animScale>
                                    <p:animScale>
                                      <p:cBhvr>
                                        <p:cTn id="15" dur="26">
                                          <p:stCondLst>
                                            <p:cond delay="1312"/>
                                          </p:stCondLst>
                                        </p:cTn>
                                        <p:tgtEl>
                                          <p:spTgt spid="3"/>
                                        </p:tgtEl>
                                      </p:cBhvr>
                                      <p:to x="100000" y="80000"/>
                                    </p:animScale>
                                    <p:animScale>
                                      <p:cBhvr>
                                        <p:cTn id="16" dur="166" decel="50000">
                                          <p:stCondLst>
                                            <p:cond delay="1338"/>
                                          </p:stCondLst>
                                        </p:cTn>
                                        <p:tgtEl>
                                          <p:spTgt spid="3"/>
                                        </p:tgtEl>
                                      </p:cBhvr>
                                      <p:to x="100000" y="100000"/>
                                    </p:animScale>
                                    <p:animScale>
                                      <p:cBhvr>
                                        <p:cTn id="17" dur="26">
                                          <p:stCondLst>
                                            <p:cond delay="1642"/>
                                          </p:stCondLst>
                                        </p:cTn>
                                        <p:tgtEl>
                                          <p:spTgt spid="3"/>
                                        </p:tgtEl>
                                      </p:cBhvr>
                                      <p:to x="100000" y="90000"/>
                                    </p:animScale>
                                    <p:animScale>
                                      <p:cBhvr>
                                        <p:cTn id="18" dur="166" decel="50000">
                                          <p:stCondLst>
                                            <p:cond delay="1668"/>
                                          </p:stCondLst>
                                        </p:cTn>
                                        <p:tgtEl>
                                          <p:spTgt spid="3"/>
                                        </p:tgtEl>
                                      </p:cBhvr>
                                      <p:to x="100000" y="100000"/>
                                    </p:animScale>
                                    <p:animScale>
                                      <p:cBhvr>
                                        <p:cTn id="19" dur="26">
                                          <p:stCondLst>
                                            <p:cond delay="1808"/>
                                          </p:stCondLst>
                                        </p:cTn>
                                        <p:tgtEl>
                                          <p:spTgt spid="3"/>
                                        </p:tgtEl>
                                      </p:cBhvr>
                                      <p:to x="100000" y="95000"/>
                                    </p:animScale>
                                    <p:animScale>
                                      <p:cBhvr>
                                        <p:cTn id="20" dur="166" decel="50000">
                                          <p:stCondLst>
                                            <p:cond delay="1834"/>
                                          </p:stCondLst>
                                        </p:cTn>
                                        <p:tgtEl>
                                          <p:spTgt spid="3"/>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 presetClass="entr" presetSubtype="1"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additive="base">
                                        <p:cTn id="25" dur="500" fill="hold"/>
                                        <p:tgtEl>
                                          <p:spTgt spid="5"/>
                                        </p:tgtEl>
                                        <p:attrNameLst>
                                          <p:attrName>ppt_x</p:attrName>
                                        </p:attrNameLst>
                                      </p:cBhvr>
                                      <p:tavLst>
                                        <p:tav tm="0">
                                          <p:val>
                                            <p:strVal val="#ppt_x"/>
                                          </p:val>
                                        </p:tav>
                                        <p:tav tm="100000">
                                          <p:val>
                                            <p:strVal val="#ppt_x"/>
                                          </p:val>
                                        </p:tav>
                                      </p:tavLst>
                                    </p:anim>
                                    <p:anim calcmode="lin" valueType="num">
                                      <p:cBhvr additive="base">
                                        <p:cTn id="26" dur="500" fill="hold"/>
                                        <p:tgtEl>
                                          <p:spTgt spid="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AsOne/>
      </p:bldGraphic>
      <p:bldP spid="5"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hart 4">
            <a:extLst>
              <a:ext uri="{FF2B5EF4-FFF2-40B4-BE49-F238E27FC236}">
                <a16:creationId xmlns:a16="http://schemas.microsoft.com/office/drawing/2014/main" id="{E032283F-FAB0-7DE9-8380-17A33C0FC712}"/>
              </a:ext>
            </a:extLst>
          </p:cNvPr>
          <p:cNvGraphicFramePr/>
          <p:nvPr>
            <p:extLst>
              <p:ext uri="{D42A27DB-BD31-4B8C-83A1-F6EECF244321}">
                <p14:modId xmlns:p14="http://schemas.microsoft.com/office/powerpoint/2010/main" val="3267571338"/>
              </p:ext>
            </p:extLst>
          </p:nvPr>
        </p:nvGraphicFramePr>
        <p:xfrm>
          <a:off x="595313" y="268230"/>
          <a:ext cx="11001374" cy="5422356"/>
        </p:xfrm>
        <a:graphic>
          <a:graphicData uri="http://schemas.openxmlformats.org/drawingml/2006/chart">
            <c:chart xmlns:c="http://schemas.openxmlformats.org/drawingml/2006/chart" xmlns:r="http://schemas.openxmlformats.org/officeDocument/2006/relationships" r:id="rId2"/>
          </a:graphicData>
        </a:graphic>
      </p:graphicFrame>
      <p:sp>
        <p:nvSpPr>
          <p:cNvPr id="6" name="Rectangle 5">
            <a:extLst>
              <a:ext uri="{FF2B5EF4-FFF2-40B4-BE49-F238E27FC236}">
                <a16:creationId xmlns:a16="http://schemas.microsoft.com/office/drawing/2014/main" id="{80B429CE-B47A-FBAE-B201-4E0776538CAF}"/>
              </a:ext>
            </a:extLst>
          </p:cNvPr>
          <p:cNvSpPr/>
          <p:nvPr/>
        </p:nvSpPr>
        <p:spPr>
          <a:xfrm>
            <a:off x="5673013" y="1362270"/>
            <a:ext cx="205273" cy="410547"/>
          </a:xfrm>
          <a:prstGeom prst="rect">
            <a:avLst/>
          </a:prstGeom>
          <a:noFill/>
          <a:ln w="57150">
            <a:solidFill>
              <a:srgbClr val="FF0000"/>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499603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80">
                                          <p:stCondLst>
                                            <p:cond delay="0"/>
                                          </p:stCondLst>
                                        </p:cTn>
                                        <p:tgtEl>
                                          <p:spTgt spid="5"/>
                                        </p:tgtEl>
                                      </p:cBhvr>
                                    </p:animEffect>
                                    <p:anim calcmode="lin" valueType="num">
                                      <p:cBhvr>
                                        <p:cTn id="8"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13" dur="26">
                                          <p:stCondLst>
                                            <p:cond delay="650"/>
                                          </p:stCondLst>
                                        </p:cTn>
                                        <p:tgtEl>
                                          <p:spTgt spid="5"/>
                                        </p:tgtEl>
                                      </p:cBhvr>
                                      <p:to x="100000" y="60000"/>
                                    </p:animScale>
                                    <p:animScale>
                                      <p:cBhvr>
                                        <p:cTn id="14" dur="166" decel="50000">
                                          <p:stCondLst>
                                            <p:cond delay="676"/>
                                          </p:stCondLst>
                                        </p:cTn>
                                        <p:tgtEl>
                                          <p:spTgt spid="5"/>
                                        </p:tgtEl>
                                      </p:cBhvr>
                                      <p:to x="100000" y="100000"/>
                                    </p:animScale>
                                    <p:animScale>
                                      <p:cBhvr>
                                        <p:cTn id="15" dur="26">
                                          <p:stCondLst>
                                            <p:cond delay="1312"/>
                                          </p:stCondLst>
                                        </p:cTn>
                                        <p:tgtEl>
                                          <p:spTgt spid="5"/>
                                        </p:tgtEl>
                                      </p:cBhvr>
                                      <p:to x="100000" y="80000"/>
                                    </p:animScale>
                                    <p:animScale>
                                      <p:cBhvr>
                                        <p:cTn id="16" dur="166" decel="50000">
                                          <p:stCondLst>
                                            <p:cond delay="1338"/>
                                          </p:stCondLst>
                                        </p:cTn>
                                        <p:tgtEl>
                                          <p:spTgt spid="5"/>
                                        </p:tgtEl>
                                      </p:cBhvr>
                                      <p:to x="100000" y="100000"/>
                                    </p:animScale>
                                    <p:animScale>
                                      <p:cBhvr>
                                        <p:cTn id="17" dur="26">
                                          <p:stCondLst>
                                            <p:cond delay="1642"/>
                                          </p:stCondLst>
                                        </p:cTn>
                                        <p:tgtEl>
                                          <p:spTgt spid="5"/>
                                        </p:tgtEl>
                                      </p:cBhvr>
                                      <p:to x="100000" y="90000"/>
                                    </p:animScale>
                                    <p:animScale>
                                      <p:cBhvr>
                                        <p:cTn id="18" dur="166" decel="50000">
                                          <p:stCondLst>
                                            <p:cond delay="1668"/>
                                          </p:stCondLst>
                                        </p:cTn>
                                        <p:tgtEl>
                                          <p:spTgt spid="5"/>
                                        </p:tgtEl>
                                      </p:cBhvr>
                                      <p:to x="100000" y="100000"/>
                                    </p:animScale>
                                    <p:animScale>
                                      <p:cBhvr>
                                        <p:cTn id="19" dur="26">
                                          <p:stCondLst>
                                            <p:cond delay="1808"/>
                                          </p:stCondLst>
                                        </p:cTn>
                                        <p:tgtEl>
                                          <p:spTgt spid="5"/>
                                        </p:tgtEl>
                                      </p:cBhvr>
                                      <p:to x="100000" y="95000"/>
                                    </p:animScale>
                                    <p:animScale>
                                      <p:cBhvr>
                                        <p:cTn id="20" dur="166" decel="50000">
                                          <p:stCondLst>
                                            <p:cond delay="1834"/>
                                          </p:stCondLst>
                                        </p:cTn>
                                        <p:tgtEl>
                                          <p:spTgt spid="5"/>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47" presetClass="entr" presetSubtype="0"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1000"/>
                                        <p:tgtEl>
                                          <p:spTgt spid="6"/>
                                        </p:tgtEl>
                                      </p:cBhvr>
                                    </p:animEffect>
                                    <p:anim calcmode="lin" valueType="num">
                                      <p:cBhvr>
                                        <p:cTn id="26" dur="1000" fill="hold"/>
                                        <p:tgtEl>
                                          <p:spTgt spid="6"/>
                                        </p:tgtEl>
                                        <p:attrNameLst>
                                          <p:attrName>ppt_x</p:attrName>
                                        </p:attrNameLst>
                                      </p:cBhvr>
                                      <p:tavLst>
                                        <p:tav tm="0">
                                          <p:val>
                                            <p:strVal val="#ppt_x"/>
                                          </p:val>
                                        </p:tav>
                                        <p:tav tm="100000">
                                          <p:val>
                                            <p:strVal val="#ppt_x"/>
                                          </p:val>
                                        </p:tav>
                                      </p:tavLst>
                                    </p:anim>
                                    <p:anim calcmode="lin" valueType="num">
                                      <p:cBhvr>
                                        <p:cTn id="27"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P spid="6"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hart 5">
            <a:extLst>
              <a:ext uri="{FF2B5EF4-FFF2-40B4-BE49-F238E27FC236}">
                <a16:creationId xmlns:a16="http://schemas.microsoft.com/office/drawing/2014/main" id="{6517D7A5-26E4-F54D-DFA4-F55FAC39603E}"/>
              </a:ext>
            </a:extLst>
          </p:cNvPr>
          <p:cNvGraphicFramePr/>
          <p:nvPr>
            <p:extLst>
              <p:ext uri="{D42A27DB-BD31-4B8C-83A1-F6EECF244321}">
                <p14:modId xmlns:p14="http://schemas.microsoft.com/office/powerpoint/2010/main" val="1975721750"/>
              </p:ext>
            </p:extLst>
          </p:nvPr>
        </p:nvGraphicFramePr>
        <p:xfrm>
          <a:off x="595313" y="268230"/>
          <a:ext cx="11001374" cy="5422356"/>
        </p:xfrm>
        <a:graphic>
          <a:graphicData uri="http://schemas.openxmlformats.org/drawingml/2006/chart">
            <c:chart xmlns:c="http://schemas.openxmlformats.org/drawingml/2006/chart" xmlns:r="http://schemas.openxmlformats.org/officeDocument/2006/relationships" r:id="rId2"/>
          </a:graphicData>
        </a:graphic>
      </p:graphicFrame>
      <p:sp>
        <p:nvSpPr>
          <p:cNvPr id="5" name="Rectangle 4">
            <a:extLst>
              <a:ext uri="{FF2B5EF4-FFF2-40B4-BE49-F238E27FC236}">
                <a16:creationId xmlns:a16="http://schemas.microsoft.com/office/drawing/2014/main" id="{2C91DA74-3E56-FE7D-466E-E644684A23AC}"/>
              </a:ext>
            </a:extLst>
          </p:cNvPr>
          <p:cNvSpPr/>
          <p:nvPr/>
        </p:nvSpPr>
        <p:spPr>
          <a:xfrm>
            <a:off x="3881535" y="1567543"/>
            <a:ext cx="205273" cy="410547"/>
          </a:xfrm>
          <a:prstGeom prst="rect">
            <a:avLst/>
          </a:prstGeom>
          <a:noFill/>
          <a:ln w="57150">
            <a:solidFill>
              <a:srgbClr val="FF0000"/>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94690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80">
                                          <p:stCondLst>
                                            <p:cond delay="0"/>
                                          </p:stCondLst>
                                        </p:cTn>
                                        <p:tgtEl>
                                          <p:spTgt spid="6"/>
                                        </p:tgtEl>
                                      </p:cBhvr>
                                    </p:animEffect>
                                    <p:anim calcmode="lin" valueType="num">
                                      <p:cBhvr>
                                        <p:cTn id="8" dur="1822"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6"/>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6"/>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6"/>
                                        </p:tgtEl>
                                        <p:attrNameLst>
                                          <p:attrName>ppt_y</p:attrName>
                                        </p:attrNameLst>
                                      </p:cBhvr>
                                      <p:tavLst>
                                        <p:tav tm="0" fmla="#ppt_y-sin(pi*$)/81">
                                          <p:val>
                                            <p:fltVal val="0"/>
                                          </p:val>
                                        </p:tav>
                                        <p:tav tm="100000">
                                          <p:val>
                                            <p:fltVal val="1"/>
                                          </p:val>
                                        </p:tav>
                                      </p:tavLst>
                                    </p:anim>
                                    <p:animScale>
                                      <p:cBhvr>
                                        <p:cTn id="13" dur="26">
                                          <p:stCondLst>
                                            <p:cond delay="650"/>
                                          </p:stCondLst>
                                        </p:cTn>
                                        <p:tgtEl>
                                          <p:spTgt spid="6"/>
                                        </p:tgtEl>
                                      </p:cBhvr>
                                      <p:to x="100000" y="60000"/>
                                    </p:animScale>
                                    <p:animScale>
                                      <p:cBhvr>
                                        <p:cTn id="14" dur="166" decel="50000">
                                          <p:stCondLst>
                                            <p:cond delay="676"/>
                                          </p:stCondLst>
                                        </p:cTn>
                                        <p:tgtEl>
                                          <p:spTgt spid="6"/>
                                        </p:tgtEl>
                                      </p:cBhvr>
                                      <p:to x="100000" y="100000"/>
                                    </p:animScale>
                                    <p:animScale>
                                      <p:cBhvr>
                                        <p:cTn id="15" dur="26">
                                          <p:stCondLst>
                                            <p:cond delay="1312"/>
                                          </p:stCondLst>
                                        </p:cTn>
                                        <p:tgtEl>
                                          <p:spTgt spid="6"/>
                                        </p:tgtEl>
                                      </p:cBhvr>
                                      <p:to x="100000" y="80000"/>
                                    </p:animScale>
                                    <p:animScale>
                                      <p:cBhvr>
                                        <p:cTn id="16" dur="166" decel="50000">
                                          <p:stCondLst>
                                            <p:cond delay="1338"/>
                                          </p:stCondLst>
                                        </p:cTn>
                                        <p:tgtEl>
                                          <p:spTgt spid="6"/>
                                        </p:tgtEl>
                                      </p:cBhvr>
                                      <p:to x="100000" y="100000"/>
                                    </p:animScale>
                                    <p:animScale>
                                      <p:cBhvr>
                                        <p:cTn id="17" dur="26">
                                          <p:stCondLst>
                                            <p:cond delay="1642"/>
                                          </p:stCondLst>
                                        </p:cTn>
                                        <p:tgtEl>
                                          <p:spTgt spid="6"/>
                                        </p:tgtEl>
                                      </p:cBhvr>
                                      <p:to x="100000" y="90000"/>
                                    </p:animScale>
                                    <p:animScale>
                                      <p:cBhvr>
                                        <p:cTn id="18" dur="166" decel="50000">
                                          <p:stCondLst>
                                            <p:cond delay="1668"/>
                                          </p:stCondLst>
                                        </p:cTn>
                                        <p:tgtEl>
                                          <p:spTgt spid="6"/>
                                        </p:tgtEl>
                                      </p:cBhvr>
                                      <p:to x="100000" y="100000"/>
                                    </p:animScale>
                                    <p:animScale>
                                      <p:cBhvr>
                                        <p:cTn id="19" dur="26">
                                          <p:stCondLst>
                                            <p:cond delay="1808"/>
                                          </p:stCondLst>
                                        </p:cTn>
                                        <p:tgtEl>
                                          <p:spTgt spid="6"/>
                                        </p:tgtEl>
                                      </p:cBhvr>
                                      <p:to x="100000" y="95000"/>
                                    </p:animScale>
                                    <p:animScale>
                                      <p:cBhvr>
                                        <p:cTn id="20" dur="166" decel="50000">
                                          <p:stCondLst>
                                            <p:cond delay="1834"/>
                                          </p:stCondLst>
                                        </p:cTn>
                                        <p:tgtEl>
                                          <p:spTgt spid="6"/>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47" presetClass="entr" presetSubtype="0"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1000"/>
                                        <p:tgtEl>
                                          <p:spTgt spid="5"/>
                                        </p:tgtEl>
                                      </p:cBhvr>
                                    </p:animEffect>
                                    <p:anim calcmode="lin" valueType="num">
                                      <p:cBhvr>
                                        <p:cTn id="26" dur="1000" fill="hold"/>
                                        <p:tgtEl>
                                          <p:spTgt spid="5"/>
                                        </p:tgtEl>
                                        <p:attrNameLst>
                                          <p:attrName>ppt_x</p:attrName>
                                        </p:attrNameLst>
                                      </p:cBhvr>
                                      <p:tavLst>
                                        <p:tav tm="0">
                                          <p:val>
                                            <p:strVal val="#ppt_x"/>
                                          </p:val>
                                        </p:tav>
                                        <p:tav tm="100000">
                                          <p:val>
                                            <p:strVal val="#ppt_x"/>
                                          </p:val>
                                        </p:tav>
                                      </p:tavLst>
                                    </p:anim>
                                    <p:anim calcmode="lin" valueType="num">
                                      <p:cBhvr>
                                        <p:cTn id="27"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P spid="5"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hart 4">
            <a:extLst>
              <a:ext uri="{FF2B5EF4-FFF2-40B4-BE49-F238E27FC236}">
                <a16:creationId xmlns:a16="http://schemas.microsoft.com/office/drawing/2014/main" id="{431C0B76-E6E6-A08A-A386-B1677A658B50}"/>
              </a:ext>
            </a:extLst>
          </p:cNvPr>
          <p:cNvGraphicFramePr/>
          <p:nvPr>
            <p:extLst>
              <p:ext uri="{D42A27DB-BD31-4B8C-83A1-F6EECF244321}">
                <p14:modId xmlns:p14="http://schemas.microsoft.com/office/powerpoint/2010/main" val="2814916519"/>
              </p:ext>
            </p:extLst>
          </p:nvPr>
        </p:nvGraphicFramePr>
        <p:xfrm>
          <a:off x="595313" y="268230"/>
          <a:ext cx="11001374" cy="5422356"/>
        </p:xfrm>
        <a:graphic>
          <a:graphicData uri="http://schemas.openxmlformats.org/drawingml/2006/chart">
            <c:chart xmlns:c="http://schemas.openxmlformats.org/drawingml/2006/chart" xmlns:r="http://schemas.openxmlformats.org/officeDocument/2006/relationships" r:id="rId2"/>
          </a:graphicData>
        </a:graphic>
      </p:graphicFrame>
      <p:sp>
        <p:nvSpPr>
          <p:cNvPr id="6" name="Rectangle 5">
            <a:extLst>
              <a:ext uri="{FF2B5EF4-FFF2-40B4-BE49-F238E27FC236}">
                <a16:creationId xmlns:a16="http://schemas.microsoft.com/office/drawing/2014/main" id="{670B08D1-4398-BE09-CD89-B87E80914679}"/>
              </a:ext>
            </a:extLst>
          </p:cNvPr>
          <p:cNvSpPr/>
          <p:nvPr/>
        </p:nvSpPr>
        <p:spPr>
          <a:xfrm>
            <a:off x="9013372" y="1539551"/>
            <a:ext cx="205273" cy="410547"/>
          </a:xfrm>
          <a:prstGeom prst="rect">
            <a:avLst/>
          </a:prstGeom>
          <a:noFill/>
          <a:ln w="57150">
            <a:solidFill>
              <a:srgbClr val="FF0000"/>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616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80">
                                          <p:stCondLst>
                                            <p:cond delay="0"/>
                                          </p:stCondLst>
                                        </p:cTn>
                                        <p:tgtEl>
                                          <p:spTgt spid="5"/>
                                        </p:tgtEl>
                                      </p:cBhvr>
                                    </p:animEffect>
                                    <p:anim calcmode="lin" valueType="num">
                                      <p:cBhvr>
                                        <p:cTn id="8"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13" dur="26">
                                          <p:stCondLst>
                                            <p:cond delay="650"/>
                                          </p:stCondLst>
                                        </p:cTn>
                                        <p:tgtEl>
                                          <p:spTgt spid="5"/>
                                        </p:tgtEl>
                                      </p:cBhvr>
                                      <p:to x="100000" y="60000"/>
                                    </p:animScale>
                                    <p:animScale>
                                      <p:cBhvr>
                                        <p:cTn id="14" dur="166" decel="50000">
                                          <p:stCondLst>
                                            <p:cond delay="676"/>
                                          </p:stCondLst>
                                        </p:cTn>
                                        <p:tgtEl>
                                          <p:spTgt spid="5"/>
                                        </p:tgtEl>
                                      </p:cBhvr>
                                      <p:to x="100000" y="100000"/>
                                    </p:animScale>
                                    <p:animScale>
                                      <p:cBhvr>
                                        <p:cTn id="15" dur="26">
                                          <p:stCondLst>
                                            <p:cond delay="1312"/>
                                          </p:stCondLst>
                                        </p:cTn>
                                        <p:tgtEl>
                                          <p:spTgt spid="5"/>
                                        </p:tgtEl>
                                      </p:cBhvr>
                                      <p:to x="100000" y="80000"/>
                                    </p:animScale>
                                    <p:animScale>
                                      <p:cBhvr>
                                        <p:cTn id="16" dur="166" decel="50000">
                                          <p:stCondLst>
                                            <p:cond delay="1338"/>
                                          </p:stCondLst>
                                        </p:cTn>
                                        <p:tgtEl>
                                          <p:spTgt spid="5"/>
                                        </p:tgtEl>
                                      </p:cBhvr>
                                      <p:to x="100000" y="100000"/>
                                    </p:animScale>
                                    <p:animScale>
                                      <p:cBhvr>
                                        <p:cTn id="17" dur="26">
                                          <p:stCondLst>
                                            <p:cond delay="1642"/>
                                          </p:stCondLst>
                                        </p:cTn>
                                        <p:tgtEl>
                                          <p:spTgt spid="5"/>
                                        </p:tgtEl>
                                      </p:cBhvr>
                                      <p:to x="100000" y="90000"/>
                                    </p:animScale>
                                    <p:animScale>
                                      <p:cBhvr>
                                        <p:cTn id="18" dur="166" decel="50000">
                                          <p:stCondLst>
                                            <p:cond delay="1668"/>
                                          </p:stCondLst>
                                        </p:cTn>
                                        <p:tgtEl>
                                          <p:spTgt spid="5"/>
                                        </p:tgtEl>
                                      </p:cBhvr>
                                      <p:to x="100000" y="100000"/>
                                    </p:animScale>
                                    <p:animScale>
                                      <p:cBhvr>
                                        <p:cTn id="19" dur="26">
                                          <p:stCondLst>
                                            <p:cond delay="1808"/>
                                          </p:stCondLst>
                                        </p:cTn>
                                        <p:tgtEl>
                                          <p:spTgt spid="5"/>
                                        </p:tgtEl>
                                      </p:cBhvr>
                                      <p:to x="100000" y="95000"/>
                                    </p:animScale>
                                    <p:animScale>
                                      <p:cBhvr>
                                        <p:cTn id="20" dur="166" decel="50000">
                                          <p:stCondLst>
                                            <p:cond delay="1834"/>
                                          </p:stCondLst>
                                        </p:cTn>
                                        <p:tgtEl>
                                          <p:spTgt spid="5"/>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47" presetClass="entr" presetSubtype="0"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1000"/>
                                        <p:tgtEl>
                                          <p:spTgt spid="6"/>
                                        </p:tgtEl>
                                      </p:cBhvr>
                                    </p:animEffect>
                                    <p:anim calcmode="lin" valueType="num">
                                      <p:cBhvr>
                                        <p:cTn id="26" dur="1000" fill="hold"/>
                                        <p:tgtEl>
                                          <p:spTgt spid="6"/>
                                        </p:tgtEl>
                                        <p:attrNameLst>
                                          <p:attrName>ppt_x</p:attrName>
                                        </p:attrNameLst>
                                      </p:cBhvr>
                                      <p:tavLst>
                                        <p:tav tm="0">
                                          <p:val>
                                            <p:strVal val="#ppt_x"/>
                                          </p:val>
                                        </p:tav>
                                        <p:tav tm="100000">
                                          <p:val>
                                            <p:strVal val="#ppt_x"/>
                                          </p:val>
                                        </p:tav>
                                      </p:tavLst>
                                    </p:anim>
                                    <p:anim calcmode="lin" valueType="num">
                                      <p:cBhvr>
                                        <p:cTn id="27"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P spid="6"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hart 4">
            <a:extLst>
              <a:ext uri="{FF2B5EF4-FFF2-40B4-BE49-F238E27FC236}">
                <a16:creationId xmlns:a16="http://schemas.microsoft.com/office/drawing/2014/main" id="{59667839-18BF-AC89-987B-D16E87301D54}"/>
              </a:ext>
            </a:extLst>
          </p:cNvPr>
          <p:cNvGraphicFramePr/>
          <p:nvPr>
            <p:extLst>
              <p:ext uri="{D42A27DB-BD31-4B8C-83A1-F6EECF244321}">
                <p14:modId xmlns:p14="http://schemas.microsoft.com/office/powerpoint/2010/main" val="72077970"/>
              </p:ext>
            </p:extLst>
          </p:nvPr>
        </p:nvGraphicFramePr>
        <p:xfrm>
          <a:off x="595313" y="268230"/>
          <a:ext cx="11001374" cy="5422356"/>
        </p:xfrm>
        <a:graphic>
          <a:graphicData uri="http://schemas.openxmlformats.org/drawingml/2006/chart">
            <c:chart xmlns:c="http://schemas.openxmlformats.org/drawingml/2006/chart" xmlns:r="http://schemas.openxmlformats.org/officeDocument/2006/relationships" r:id="rId2"/>
          </a:graphicData>
        </a:graphic>
      </p:graphicFrame>
      <p:sp>
        <p:nvSpPr>
          <p:cNvPr id="6" name="Rectangle 5">
            <a:extLst>
              <a:ext uri="{FF2B5EF4-FFF2-40B4-BE49-F238E27FC236}">
                <a16:creationId xmlns:a16="http://schemas.microsoft.com/office/drawing/2014/main" id="{1C3663E0-D95F-D8EE-6EDC-A915F566252B}"/>
              </a:ext>
            </a:extLst>
          </p:cNvPr>
          <p:cNvSpPr/>
          <p:nvPr/>
        </p:nvSpPr>
        <p:spPr>
          <a:xfrm>
            <a:off x="9909111" y="1167414"/>
            <a:ext cx="205273" cy="410547"/>
          </a:xfrm>
          <a:prstGeom prst="rect">
            <a:avLst/>
          </a:prstGeom>
          <a:noFill/>
          <a:ln w="57150">
            <a:solidFill>
              <a:srgbClr val="FF0000"/>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6">
            <a:extLst>
              <a:ext uri="{FF2B5EF4-FFF2-40B4-BE49-F238E27FC236}">
                <a16:creationId xmlns:a16="http://schemas.microsoft.com/office/drawing/2014/main" id="{14B38144-7890-B615-D000-BB527DCDFAD5}"/>
              </a:ext>
            </a:extLst>
          </p:cNvPr>
          <p:cNvSpPr/>
          <p:nvPr/>
        </p:nvSpPr>
        <p:spPr>
          <a:xfrm>
            <a:off x="9032033" y="4460033"/>
            <a:ext cx="205273" cy="410547"/>
          </a:xfrm>
          <a:prstGeom prst="rect">
            <a:avLst/>
          </a:prstGeom>
          <a:noFill/>
          <a:ln w="57150">
            <a:solidFill>
              <a:srgbClr val="FF0000"/>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258336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80">
                                          <p:stCondLst>
                                            <p:cond delay="0"/>
                                          </p:stCondLst>
                                        </p:cTn>
                                        <p:tgtEl>
                                          <p:spTgt spid="5"/>
                                        </p:tgtEl>
                                      </p:cBhvr>
                                    </p:animEffect>
                                    <p:anim calcmode="lin" valueType="num">
                                      <p:cBhvr>
                                        <p:cTn id="8"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13" dur="26">
                                          <p:stCondLst>
                                            <p:cond delay="650"/>
                                          </p:stCondLst>
                                        </p:cTn>
                                        <p:tgtEl>
                                          <p:spTgt spid="5"/>
                                        </p:tgtEl>
                                      </p:cBhvr>
                                      <p:to x="100000" y="60000"/>
                                    </p:animScale>
                                    <p:animScale>
                                      <p:cBhvr>
                                        <p:cTn id="14" dur="166" decel="50000">
                                          <p:stCondLst>
                                            <p:cond delay="676"/>
                                          </p:stCondLst>
                                        </p:cTn>
                                        <p:tgtEl>
                                          <p:spTgt spid="5"/>
                                        </p:tgtEl>
                                      </p:cBhvr>
                                      <p:to x="100000" y="100000"/>
                                    </p:animScale>
                                    <p:animScale>
                                      <p:cBhvr>
                                        <p:cTn id="15" dur="26">
                                          <p:stCondLst>
                                            <p:cond delay="1312"/>
                                          </p:stCondLst>
                                        </p:cTn>
                                        <p:tgtEl>
                                          <p:spTgt spid="5"/>
                                        </p:tgtEl>
                                      </p:cBhvr>
                                      <p:to x="100000" y="80000"/>
                                    </p:animScale>
                                    <p:animScale>
                                      <p:cBhvr>
                                        <p:cTn id="16" dur="166" decel="50000">
                                          <p:stCondLst>
                                            <p:cond delay="1338"/>
                                          </p:stCondLst>
                                        </p:cTn>
                                        <p:tgtEl>
                                          <p:spTgt spid="5"/>
                                        </p:tgtEl>
                                      </p:cBhvr>
                                      <p:to x="100000" y="100000"/>
                                    </p:animScale>
                                    <p:animScale>
                                      <p:cBhvr>
                                        <p:cTn id="17" dur="26">
                                          <p:stCondLst>
                                            <p:cond delay="1642"/>
                                          </p:stCondLst>
                                        </p:cTn>
                                        <p:tgtEl>
                                          <p:spTgt spid="5"/>
                                        </p:tgtEl>
                                      </p:cBhvr>
                                      <p:to x="100000" y="90000"/>
                                    </p:animScale>
                                    <p:animScale>
                                      <p:cBhvr>
                                        <p:cTn id="18" dur="166" decel="50000">
                                          <p:stCondLst>
                                            <p:cond delay="1668"/>
                                          </p:stCondLst>
                                        </p:cTn>
                                        <p:tgtEl>
                                          <p:spTgt spid="5"/>
                                        </p:tgtEl>
                                      </p:cBhvr>
                                      <p:to x="100000" y="100000"/>
                                    </p:animScale>
                                    <p:animScale>
                                      <p:cBhvr>
                                        <p:cTn id="19" dur="26">
                                          <p:stCondLst>
                                            <p:cond delay="1808"/>
                                          </p:stCondLst>
                                        </p:cTn>
                                        <p:tgtEl>
                                          <p:spTgt spid="5"/>
                                        </p:tgtEl>
                                      </p:cBhvr>
                                      <p:to x="100000" y="95000"/>
                                    </p:animScale>
                                    <p:animScale>
                                      <p:cBhvr>
                                        <p:cTn id="20" dur="166" decel="50000">
                                          <p:stCondLst>
                                            <p:cond delay="1834"/>
                                          </p:stCondLst>
                                        </p:cTn>
                                        <p:tgtEl>
                                          <p:spTgt spid="5"/>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47" presetClass="entr" presetSubtype="0"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1000"/>
                                        <p:tgtEl>
                                          <p:spTgt spid="6"/>
                                        </p:tgtEl>
                                      </p:cBhvr>
                                    </p:animEffect>
                                    <p:anim calcmode="lin" valueType="num">
                                      <p:cBhvr>
                                        <p:cTn id="26" dur="1000" fill="hold"/>
                                        <p:tgtEl>
                                          <p:spTgt spid="6"/>
                                        </p:tgtEl>
                                        <p:attrNameLst>
                                          <p:attrName>ppt_x</p:attrName>
                                        </p:attrNameLst>
                                      </p:cBhvr>
                                      <p:tavLst>
                                        <p:tav tm="0">
                                          <p:val>
                                            <p:strVal val="#ppt_x"/>
                                          </p:val>
                                        </p:tav>
                                        <p:tav tm="100000">
                                          <p:val>
                                            <p:strVal val="#ppt_x"/>
                                          </p:val>
                                        </p:tav>
                                      </p:tavLst>
                                    </p:anim>
                                    <p:anim calcmode="lin" valueType="num">
                                      <p:cBhvr>
                                        <p:cTn id="27"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47" presetClass="entr" presetSubtype="0" fill="hold" grpId="0"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1000"/>
                                        <p:tgtEl>
                                          <p:spTgt spid="7"/>
                                        </p:tgtEl>
                                      </p:cBhvr>
                                    </p:animEffect>
                                    <p:anim calcmode="lin" valueType="num">
                                      <p:cBhvr>
                                        <p:cTn id="33" dur="1000" fill="hold"/>
                                        <p:tgtEl>
                                          <p:spTgt spid="7"/>
                                        </p:tgtEl>
                                        <p:attrNameLst>
                                          <p:attrName>ppt_x</p:attrName>
                                        </p:attrNameLst>
                                      </p:cBhvr>
                                      <p:tavLst>
                                        <p:tav tm="0">
                                          <p:val>
                                            <p:strVal val="#ppt_x"/>
                                          </p:val>
                                        </p:tav>
                                        <p:tav tm="100000">
                                          <p:val>
                                            <p:strVal val="#ppt_x"/>
                                          </p:val>
                                        </p:tav>
                                      </p:tavLst>
                                    </p:anim>
                                    <p:anim calcmode="lin" valueType="num">
                                      <p:cBhvr>
                                        <p:cTn id="3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P spid="6" grpId="0" animBg="1"/>
      <p:bldP spid="7"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hart 4">
            <a:extLst>
              <a:ext uri="{FF2B5EF4-FFF2-40B4-BE49-F238E27FC236}">
                <a16:creationId xmlns:a16="http://schemas.microsoft.com/office/drawing/2014/main" id="{75A283C7-0B48-D36F-6477-395B6FDEF653}"/>
              </a:ext>
            </a:extLst>
          </p:cNvPr>
          <p:cNvGraphicFramePr/>
          <p:nvPr>
            <p:extLst>
              <p:ext uri="{D42A27DB-BD31-4B8C-83A1-F6EECF244321}">
                <p14:modId xmlns:p14="http://schemas.microsoft.com/office/powerpoint/2010/main" val="1704109739"/>
              </p:ext>
            </p:extLst>
          </p:nvPr>
        </p:nvGraphicFramePr>
        <p:xfrm>
          <a:off x="595313" y="268230"/>
          <a:ext cx="11001374" cy="5422356"/>
        </p:xfrm>
        <a:graphic>
          <a:graphicData uri="http://schemas.openxmlformats.org/drawingml/2006/chart">
            <c:chart xmlns:c="http://schemas.openxmlformats.org/drawingml/2006/chart" xmlns:r="http://schemas.openxmlformats.org/officeDocument/2006/relationships" r:id="rId2"/>
          </a:graphicData>
        </a:graphic>
      </p:graphicFrame>
      <p:sp>
        <p:nvSpPr>
          <p:cNvPr id="6" name="Rectangle 5">
            <a:extLst>
              <a:ext uri="{FF2B5EF4-FFF2-40B4-BE49-F238E27FC236}">
                <a16:creationId xmlns:a16="http://schemas.microsoft.com/office/drawing/2014/main" id="{F66556D8-7A5F-5510-6CDA-EA1905691126}"/>
              </a:ext>
            </a:extLst>
          </p:cNvPr>
          <p:cNvSpPr/>
          <p:nvPr/>
        </p:nvSpPr>
        <p:spPr>
          <a:xfrm>
            <a:off x="3209731" y="1324948"/>
            <a:ext cx="214604" cy="485192"/>
          </a:xfrm>
          <a:prstGeom prst="rect">
            <a:avLst/>
          </a:prstGeom>
          <a:noFill/>
          <a:ln w="57150">
            <a:solidFill>
              <a:srgbClr val="FF0000"/>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160173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80">
                                          <p:stCondLst>
                                            <p:cond delay="0"/>
                                          </p:stCondLst>
                                        </p:cTn>
                                        <p:tgtEl>
                                          <p:spTgt spid="5"/>
                                        </p:tgtEl>
                                      </p:cBhvr>
                                    </p:animEffect>
                                    <p:anim calcmode="lin" valueType="num">
                                      <p:cBhvr>
                                        <p:cTn id="8"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13" dur="26">
                                          <p:stCondLst>
                                            <p:cond delay="650"/>
                                          </p:stCondLst>
                                        </p:cTn>
                                        <p:tgtEl>
                                          <p:spTgt spid="5"/>
                                        </p:tgtEl>
                                      </p:cBhvr>
                                      <p:to x="100000" y="60000"/>
                                    </p:animScale>
                                    <p:animScale>
                                      <p:cBhvr>
                                        <p:cTn id="14" dur="166" decel="50000">
                                          <p:stCondLst>
                                            <p:cond delay="676"/>
                                          </p:stCondLst>
                                        </p:cTn>
                                        <p:tgtEl>
                                          <p:spTgt spid="5"/>
                                        </p:tgtEl>
                                      </p:cBhvr>
                                      <p:to x="100000" y="100000"/>
                                    </p:animScale>
                                    <p:animScale>
                                      <p:cBhvr>
                                        <p:cTn id="15" dur="26">
                                          <p:stCondLst>
                                            <p:cond delay="1312"/>
                                          </p:stCondLst>
                                        </p:cTn>
                                        <p:tgtEl>
                                          <p:spTgt spid="5"/>
                                        </p:tgtEl>
                                      </p:cBhvr>
                                      <p:to x="100000" y="80000"/>
                                    </p:animScale>
                                    <p:animScale>
                                      <p:cBhvr>
                                        <p:cTn id="16" dur="166" decel="50000">
                                          <p:stCondLst>
                                            <p:cond delay="1338"/>
                                          </p:stCondLst>
                                        </p:cTn>
                                        <p:tgtEl>
                                          <p:spTgt spid="5"/>
                                        </p:tgtEl>
                                      </p:cBhvr>
                                      <p:to x="100000" y="100000"/>
                                    </p:animScale>
                                    <p:animScale>
                                      <p:cBhvr>
                                        <p:cTn id="17" dur="26">
                                          <p:stCondLst>
                                            <p:cond delay="1642"/>
                                          </p:stCondLst>
                                        </p:cTn>
                                        <p:tgtEl>
                                          <p:spTgt spid="5"/>
                                        </p:tgtEl>
                                      </p:cBhvr>
                                      <p:to x="100000" y="90000"/>
                                    </p:animScale>
                                    <p:animScale>
                                      <p:cBhvr>
                                        <p:cTn id="18" dur="166" decel="50000">
                                          <p:stCondLst>
                                            <p:cond delay="1668"/>
                                          </p:stCondLst>
                                        </p:cTn>
                                        <p:tgtEl>
                                          <p:spTgt spid="5"/>
                                        </p:tgtEl>
                                      </p:cBhvr>
                                      <p:to x="100000" y="100000"/>
                                    </p:animScale>
                                    <p:animScale>
                                      <p:cBhvr>
                                        <p:cTn id="19" dur="26">
                                          <p:stCondLst>
                                            <p:cond delay="1808"/>
                                          </p:stCondLst>
                                        </p:cTn>
                                        <p:tgtEl>
                                          <p:spTgt spid="5"/>
                                        </p:tgtEl>
                                      </p:cBhvr>
                                      <p:to x="100000" y="95000"/>
                                    </p:animScale>
                                    <p:animScale>
                                      <p:cBhvr>
                                        <p:cTn id="20" dur="166" decel="50000">
                                          <p:stCondLst>
                                            <p:cond delay="1834"/>
                                          </p:stCondLst>
                                        </p:cTn>
                                        <p:tgtEl>
                                          <p:spTgt spid="5"/>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47" presetClass="entr" presetSubtype="0"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1000"/>
                                        <p:tgtEl>
                                          <p:spTgt spid="6"/>
                                        </p:tgtEl>
                                      </p:cBhvr>
                                    </p:animEffect>
                                    <p:anim calcmode="lin" valueType="num">
                                      <p:cBhvr>
                                        <p:cTn id="26" dur="1000" fill="hold"/>
                                        <p:tgtEl>
                                          <p:spTgt spid="6"/>
                                        </p:tgtEl>
                                        <p:attrNameLst>
                                          <p:attrName>ppt_x</p:attrName>
                                        </p:attrNameLst>
                                      </p:cBhvr>
                                      <p:tavLst>
                                        <p:tav tm="0">
                                          <p:val>
                                            <p:strVal val="#ppt_x"/>
                                          </p:val>
                                        </p:tav>
                                        <p:tav tm="100000">
                                          <p:val>
                                            <p:strVal val="#ppt_x"/>
                                          </p:val>
                                        </p:tav>
                                      </p:tavLst>
                                    </p:anim>
                                    <p:anim calcmode="lin" valueType="num">
                                      <p:cBhvr>
                                        <p:cTn id="27"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P spid="6"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a:xfrm>
            <a:off x="0" y="291398"/>
            <a:ext cx="11573197" cy="724247"/>
          </a:xfrm>
        </p:spPr>
        <p:txBody>
          <a:bodyPr/>
          <a:lstStyle/>
          <a:p>
            <a:r>
              <a:rPr lang="en-US" b="1" dirty="0"/>
              <a:t>     </a:t>
            </a:r>
            <a:r>
              <a:rPr lang="en-US" sz="4400" b="1" dirty="0"/>
              <a:t>OBJECTIVE</a:t>
            </a:r>
            <a:endParaRPr lang="en-US" sz="4400" dirty="0"/>
          </a:p>
        </p:txBody>
      </p:sp>
      <p:grpSp>
        <p:nvGrpSpPr>
          <p:cNvPr id="49" name="Group 48">
            <a:extLst>
              <a:ext uri="{FF2B5EF4-FFF2-40B4-BE49-F238E27FC236}">
                <a16:creationId xmlns:a16="http://schemas.microsoft.com/office/drawing/2014/main" id="{AC977765-5EED-4AB0-A663-965D57191608}"/>
              </a:ext>
            </a:extLst>
          </p:cNvPr>
          <p:cNvGrpSpPr/>
          <p:nvPr/>
        </p:nvGrpSpPr>
        <p:grpSpPr>
          <a:xfrm flipH="1">
            <a:off x="2122866" y="3135414"/>
            <a:ext cx="2622150" cy="3722586"/>
            <a:chOff x="1619552" y="2445730"/>
            <a:chExt cx="2712621" cy="3851025"/>
          </a:xfrm>
        </p:grpSpPr>
        <p:grpSp>
          <p:nvGrpSpPr>
            <p:cNvPr id="48" name="Group 47">
              <a:extLst>
                <a:ext uri="{FF2B5EF4-FFF2-40B4-BE49-F238E27FC236}">
                  <a16:creationId xmlns:a16="http://schemas.microsoft.com/office/drawing/2014/main" id="{DBC2F9D1-73CA-4210-AA2D-51812B6C57E2}"/>
                </a:ext>
              </a:extLst>
            </p:cNvPr>
            <p:cNvGrpSpPr/>
            <p:nvPr/>
          </p:nvGrpSpPr>
          <p:grpSpPr>
            <a:xfrm>
              <a:off x="2621164" y="4009554"/>
              <a:ext cx="1711009" cy="2287201"/>
              <a:chOff x="2621164" y="4009554"/>
              <a:chExt cx="1711009" cy="2287201"/>
            </a:xfrm>
          </p:grpSpPr>
          <p:sp>
            <p:nvSpPr>
              <p:cNvPr id="5" name="Freeform: Shape 4">
                <a:extLst>
                  <a:ext uri="{FF2B5EF4-FFF2-40B4-BE49-F238E27FC236}">
                    <a16:creationId xmlns:a16="http://schemas.microsoft.com/office/drawing/2014/main" id="{688BA09C-AF6D-463D-ACA9-DD08EBC32328}"/>
                  </a:ext>
                </a:extLst>
              </p:cNvPr>
              <p:cNvSpPr/>
              <p:nvPr/>
            </p:nvSpPr>
            <p:spPr>
              <a:xfrm>
                <a:off x="3219632" y="4387399"/>
                <a:ext cx="355567" cy="1902502"/>
              </a:xfrm>
              <a:custGeom>
                <a:avLst/>
                <a:gdLst>
                  <a:gd name="connsiteX0" fmla="*/ 0 w 317109"/>
                  <a:gd name="connsiteY0" fmla="*/ 0 h 1696726"/>
                  <a:gd name="connsiteX1" fmla="*/ 317109 w 317109"/>
                  <a:gd name="connsiteY1" fmla="*/ 0 h 1696726"/>
                  <a:gd name="connsiteX2" fmla="*/ 317109 w 317109"/>
                  <a:gd name="connsiteY2" fmla="*/ 1696727 h 1696726"/>
                  <a:gd name="connsiteX3" fmla="*/ 0 w 317109"/>
                  <a:gd name="connsiteY3" fmla="*/ 1696727 h 1696726"/>
                </a:gdLst>
                <a:ahLst/>
                <a:cxnLst>
                  <a:cxn ang="0">
                    <a:pos x="connsiteX0" y="connsiteY0"/>
                  </a:cxn>
                  <a:cxn ang="0">
                    <a:pos x="connsiteX1" y="connsiteY1"/>
                  </a:cxn>
                  <a:cxn ang="0">
                    <a:pos x="connsiteX2" y="connsiteY2"/>
                  </a:cxn>
                  <a:cxn ang="0">
                    <a:pos x="connsiteX3" y="connsiteY3"/>
                  </a:cxn>
                </a:cxnLst>
                <a:rect l="l" t="t" r="r" b="b"/>
                <a:pathLst>
                  <a:path w="317109" h="1696726">
                    <a:moveTo>
                      <a:pt x="0" y="0"/>
                    </a:moveTo>
                    <a:lnTo>
                      <a:pt x="317109" y="0"/>
                    </a:lnTo>
                    <a:lnTo>
                      <a:pt x="317109" y="1696727"/>
                    </a:lnTo>
                    <a:lnTo>
                      <a:pt x="0" y="1696727"/>
                    </a:lnTo>
                    <a:close/>
                  </a:path>
                </a:pathLst>
              </a:custGeom>
              <a:solidFill>
                <a:srgbClr val="00C1B8"/>
              </a:solidFill>
              <a:ln w="3807" cap="flat">
                <a:noFill/>
                <a:prstDash val="solid"/>
                <a:miter/>
              </a:ln>
            </p:spPr>
            <p:txBody>
              <a:bodyPr rtlCol="0" anchor="ctr"/>
              <a:lstStyle/>
              <a:p>
                <a:endParaRPr lang="en-US"/>
              </a:p>
            </p:txBody>
          </p:sp>
          <p:sp>
            <p:nvSpPr>
              <p:cNvPr id="6" name="Freeform: Shape 5">
                <a:extLst>
                  <a:ext uri="{FF2B5EF4-FFF2-40B4-BE49-F238E27FC236}">
                    <a16:creationId xmlns:a16="http://schemas.microsoft.com/office/drawing/2014/main" id="{EF091E6A-AD17-40E5-BBBF-CF7B59982BAC}"/>
                  </a:ext>
                </a:extLst>
              </p:cNvPr>
              <p:cNvSpPr/>
              <p:nvPr/>
            </p:nvSpPr>
            <p:spPr>
              <a:xfrm>
                <a:off x="3280878" y="4334968"/>
                <a:ext cx="249688" cy="1039543"/>
              </a:xfrm>
              <a:custGeom>
                <a:avLst/>
                <a:gdLst>
                  <a:gd name="connsiteX0" fmla="*/ 1540 w 222682"/>
                  <a:gd name="connsiteY0" fmla="*/ 77324 h 927105"/>
                  <a:gd name="connsiteX1" fmla="*/ 12 w 222682"/>
                  <a:gd name="connsiteY1" fmla="*/ 15049 h 927105"/>
                  <a:gd name="connsiteX2" fmla="*/ 9946 w 222682"/>
                  <a:gd name="connsiteY2" fmla="*/ 148 h 927105"/>
                  <a:gd name="connsiteX3" fmla="*/ 198683 w 222682"/>
                  <a:gd name="connsiteY3" fmla="*/ 531 h 927105"/>
                  <a:gd name="connsiteX4" fmla="*/ 221989 w 222682"/>
                  <a:gd name="connsiteY4" fmla="*/ 18105 h 927105"/>
                  <a:gd name="connsiteX5" fmla="*/ 212437 w 222682"/>
                  <a:gd name="connsiteY5" fmla="*/ 83437 h 927105"/>
                  <a:gd name="connsiteX6" fmla="*/ 162769 w 222682"/>
                  <a:gd name="connsiteY6" fmla="*/ 152208 h 927105"/>
                  <a:gd name="connsiteX7" fmla="*/ 156274 w 222682"/>
                  <a:gd name="connsiteY7" fmla="*/ 196909 h 927105"/>
                  <a:gd name="connsiteX8" fmla="*/ 199829 w 222682"/>
                  <a:gd name="connsiteY8" fmla="*/ 726826 h 927105"/>
                  <a:gd name="connsiteX9" fmla="*/ 206706 w 222682"/>
                  <a:gd name="connsiteY9" fmla="*/ 909832 h 927105"/>
                  <a:gd name="connsiteX10" fmla="*/ 189896 w 222682"/>
                  <a:gd name="connsiteY10" fmla="*/ 927025 h 927105"/>
                  <a:gd name="connsiteX11" fmla="*/ 20643 w 222682"/>
                  <a:gd name="connsiteY11" fmla="*/ 915181 h 927105"/>
                  <a:gd name="connsiteX12" fmla="*/ 5743 w 222682"/>
                  <a:gd name="connsiteY12" fmla="*/ 896460 h 927105"/>
                  <a:gd name="connsiteX13" fmla="*/ 59613 w 222682"/>
                  <a:gd name="connsiteY13" fmla="*/ 181627 h 927105"/>
                  <a:gd name="connsiteX14" fmla="*/ 46623 w 222682"/>
                  <a:gd name="connsiteY14" fmla="*/ 148005 h 927105"/>
                  <a:gd name="connsiteX15" fmla="*/ 1540 w 222682"/>
                  <a:gd name="connsiteY15" fmla="*/ 77324 h 927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2682" h="927105">
                    <a:moveTo>
                      <a:pt x="1540" y="77324"/>
                    </a:moveTo>
                    <a:cubicBezTo>
                      <a:pt x="1158" y="56693"/>
                      <a:pt x="394" y="35680"/>
                      <a:pt x="12" y="15049"/>
                    </a:cubicBezTo>
                    <a:cubicBezTo>
                      <a:pt x="12" y="8554"/>
                      <a:pt x="-752" y="531"/>
                      <a:pt x="9946" y="148"/>
                    </a:cubicBezTo>
                    <a:cubicBezTo>
                      <a:pt x="37836" y="3205"/>
                      <a:pt x="163151" y="3969"/>
                      <a:pt x="198683" y="531"/>
                    </a:cubicBezTo>
                    <a:cubicBezTo>
                      <a:pt x="216258" y="-1380"/>
                      <a:pt x="220460" y="1295"/>
                      <a:pt x="221989" y="18105"/>
                    </a:cubicBezTo>
                    <a:cubicBezTo>
                      <a:pt x="224281" y="40647"/>
                      <a:pt x="220842" y="62424"/>
                      <a:pt x="212437" y="83437"/>
                    </a:cubicBezTo>
                    <a:cubicBezTo>
                      <a:pt x="201357" y="110182"/>
                      <a:pt x="183783" y="132341"/>
                      <a:pt x="162769" y="152208"/>
                    </a:cubicBezTo>
                    <a:cubicBezTo>
                      <a:pt x="149397" y="164816"/>
                      <a:pt x="153982" y="180863"/>
                      <a:pt x="156274" y="196909"/>
                    </a:cubicBezTo>
                    <a:cubicBezTo>
                      <a:pt x="160477" y="225946"/>
                      <a:pt x="194098" y="640480"/>
                      <a:pt x="199829" y="726826"/>
                    </a:cubicBezTo>
                    <a:cubicBezTo>
                      <a:pt x="203268" y="779932"/>
                      <a:pt x="204032" y="856344"/>
                      <a:pt x="206706" y="909832"/>
                    </a:cubicBezTo>
                    <a:cubicBezTo>
                      <a:pt x="207470" y="923205"/>
                      <a:pt x="203650" y="927789"/>
                      <a:pt x="189896" y="927025"/>
                    </a:cubicBezTo>
                    <a:cubicBezTo>
                      <a:pt x="133351" y="923205"/>
                      <a:pt x="76806" y="921676"/>
                      <a:pt x="20643" y="915181"/>
                    </a:cubicBezTo>
                    <a:cubicBezTo>
                      <a:pt x="8035" y="913653"/>
                      <a:pt x="5743" y="907922"/>
                      <a:pt x="5743" y="896460"/>
                    </a:cubicBezTo>
                    <a:cubicBezTo>
                      <a:pt x="5361" y="825397"/>
                      <a:pt x="53500" y="214102"/>
                      <a:pt x="59613" y="181627"/>
                    </a:cubicBezTo>
                    <a:cubicBezTo>
                      <a:pt x="62288" y="167108"/>
                      <a:pt x="56175" y="157175"/>
                      <a:pt x="46623" y="148005"/>
                    </a:cubicBezTo>
                    <a:cubicBezTo>
                      <a:pt x="25610" y="127756"/>
                      <a:pt x="6507" y="107125"/>
                      <a:pt x="1540" y="77324"/>
                    </a:cubicBezTo>
                    <a:close/>
                  </a:path>
                </a:pathLst>
              </a:custGeom>
              <a:solidFill>
                <a:srgbClr val="FE5353"/>
              </a:solidFill>
              <a:ln w="3807"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199B394E-42A4-4A78-B106-7B50B61230DC}"/>
                  </a:ext>
                </a:extLst>
              </p:cNvPr>
              <p:cNvSpPr/>
              <p:nvPr/>
            </p:nvSpPr>
            <p:spPr>
              <a:xfrm>
                <a:off x="2621164" y="4155335"/>
                <a:ext cx="1711009" cy="2141420"/>
              </a:xfrm>
              <a:custGeom>
                <a:avLst/>
                <a:gdLst>
                  <a:gd name="connsiteX0" fmla="*/ 1384966 w 1525945"/>
                  <a:gd name="connsiteY0" fmla="*/ 358259 h 1909803"/>
                  <a:gd name="connsiteX1" fmla="*/ 1456793 w 1525945"/>
                  <a:gd name="connsiteY1" fmla="*/ 487777 h 1909803"/>
                  <a:gd name="connsiteX2" fmla="*/ 1516394 w 1525945"/>
                  <a:gd name="connsiteY2" fmla="*/ 703641 h 1909803"/>
                  <a:gd name="connsiteX3" fmla="*/ 1525946 w 1525945"/>
                  <a:gd name="connsiteY3" fmla="*/ 907661 h 1909803"/>
                  <a:gd name="connsiteX4" fmla="*/ 1446095 w 1525945"/>
                  <a:gd name="connsiteY4" fmla="*/ 1144538 h 1909803"/>
                  <a:gd name="connsiteX5" fmla="*/ 1340265 w 1525945"/>
                  <a:gd name="connsiteY5" fmla="*/ 1261066 h 1909803"/>
                  <a:gd name="connsiteX6" fmla="*/ 1324601 w 1525945"/>
                  <a:gd name="connsiteY6" fmla="*/ 1298126 h 1909803"/>
                  <a:gd name="connsiteX7" fmla="*/ 1381145 w 1525945"/>
                  <a:gd name="connsiteY7" fmla="*/ 1909039 h 1909803"/>
                  <a:gd name="connsiteX8" fmla="*/ 805382 w 1525945"/>
                  <a:gd name="connsiteY8" fmla="*/ 1909803 h 1909803"/>
                  <a:gd name="connsiteX9" fmla="*/ 787807 w 1525945"/>
                  <a:gd name="connsiteY9" fmla="*/ 1902926 h 1909803"/>
                  <a:gd name="connsiteX10" fmla="*/ 746544 w 1525945"/>
                  <a:gd name="connsiteY10" fmla="*/ 1507877 h 1909803"/>
                  <a:gd name="connsiteX11" fmla="*/ 749983 w 1525945"/>
                  <a:gd name="connsiteY11" fmla="*/ 1394405 h 1909803"/>
                  <a:gd name="connsiteX12" fmla="*/ 632309 w 1525945"/>
                  <a:gd name="connsiteY12" fmla="*/ 1371481 h 1909803"/>
                  <a:gd name="connsiteX13" fmla="*/ 641478 w 1525945"/>
                  <a:gd name="connsiteY13" fmla="*/ 1501382 h 1909803"/>
                  <a:gd name="connsiteX14" fmla="*/ 598305 w 1525945"/>
                  <a:gd name="connsiteY14" fmla="*/ 1908657 h 1909803"/>
                  <a:gd name="connsiteX15" fmla="*/ 0 w 1525945"/>
                  <a:gd name="connsiteY15" fmla="*/ 1908657 h 1909803"/>
                  <a:gd name="connsiteX16" fmla="*/ 19485 w 1525945"/>
                  <a:gd name="connsiteY16" fmla="*/ 1696996 h 1909803"/>
                  <a:gd name="connsiteX17" fmla="*/ 121113 w 1525945"/>
                  <a:gd name="connsiteY17" fmla="*/ 211548 h 1909803"/>
                  <a:gd name="connsiteX18" fmla="*/ 289219 w 1525945"/>
                  <a:gd name="connsiteY18" fmla="*/ 80120 h 1909803"/>
                  <a:gd name="connsiteX19" fmla="*/ 380531 w 1525945"/>
                  <a:gd name="connsiteY19" fmla="*/ 10203 h 1909803"/>
                  <a:gd name="connsiteX20" fmla="*/ 396196 w 1525945"/>
                  <a:gd name="connsiteY20" fmla="*/ 269 h 1909803"/>
                  <a:gd name="connsiteX21" fmla="*/ 393521 w 1525945"/>
                  <a:gd name="connsiteY21" fmla="*/ 18226 h 1909803"/>
                  <a:gd name="connsiteX22" fmla="*/ 398488 w 1525945"/>
                  <a:gd name="connsiteY22" fmla="*/ 124057 h 1909803"/>
                  <a:gd name="connsiteX23" fmla="*/ 500116 w 1525945"/>
                  <a:gd name="connsiteY23" fmla="*/ 241731 h 1909803"/>
                  <a:gd name="connsiteX24" fmla="*/ 563538 w 1525945"/>
                  <a:gd name="connsiteY24" fmla="*/ 287960 h 1909803"/>
                  <a:gd name="connsiteX25" fmla="*/ 579584 w 1525945"/>
                  <a:gd name="connsiteY25" fmla="*/ 304007 h 1909803"/>
                  <a:gd name="connsiteX26" fmla="*/ 641096 w 1525945"/>
                  <a:gd name="connsiteY26" fmla="*/ 468674 h 1909803"/>
                  <a:gd name="connsiteX27" fmla="*/ 621229 w 1525945"/>
                  <a:gd name="connsiteY27" fmla="*/ 1073857 h 1909803"/>
                  <a:gd name="connsiteX28" fmla="*/ 687707 w 1525945"/>
                  <a:gd name="connsiteY28" fmla="*/ 1079206 h 1909803"/>
                  <a:gd name="connsiteX29" fmla="*/ 767558 w 1525945"/>
                  <a:gd name="connsiteY29" fmla="*/ 1083790 h 1909803"/>
                  <a:gd name="connsiteX30" fmla="*/ 745780 w 1525945"/>
                  <a:gd name="connsiteY30" fmla="*/ 477462 h 1909803"/>
                  <a:gd name="connsiteX31" fmla="*/ 803853 w 1525945"/>
                  <a:gd name="connsiteY31" fmla="*/ 317761 h 1909803"/>
                  <a:gd name="connsiteX32" fmla="*/ 819518 w 1525945"/>
                  <a:gd name="connsiteY32" fmla="*/ 294455 h 1909803"/>
                  <a:gd name="connsiteX33" fmla="*/ 946362 w 1525945"/>
                  <a:gd name="connsiteY33" fmla="*/ 188243 h 1909803"/>
                  <a:gd name="connsiteX34" fmla="*/ 1006345 w 1525945"/>
                  <a:gd name="connsiteY34" fmla="*/ 90053 h 1909803"/>
                  <a:gd name="connsiteX35" fmla="*/ 999850 w 1525945"/>
                  <a:gd name="connsiteY35" fmla="*/ 23957 h 1909803"/>
                  <a:gd name="connsiteX36" fmla="*/ 994119 w 1525945"/>
                  <a:gd name="connsiteY36" fmla="*/ 2562 h 1909803"/>
                  <a:gd name="connsiteX37" fmla="*/ 1016278 w 1525945"/>
                  <a:gd name="connsiteY37" fmla="*/ 7529 h 1909803"/>
                  <a:gd name="connsiteX38" fmla="*/ 1195846 w 1525945"/>
                  <a:gd name="connsiteY38" fmla="*/ 145834 h 1909803"/>
                  <a:gd name="connsiteX39" fmla="*/ 1384966 w 1525945"/>
                  <a:gd name="connsiteY39" fmla="*/ 358259 h 1909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525945" h="1909803">
                    <a:moveTo>
                      <a:pt x="1384966" y="358259"/>
                    </a:moveTo>
                    <a:cubicBezTo>
                      <a:pt x="1414003" y="397993"/>
                      <a:pt x="1436926" y="441930"/>
                      <a:pt x="1456793" y="487777"/>
                    </a:cubicBezTo>
                    <a:cubicBezTo>
                      <a:pt x="1473604" y="527130"/>
                      <a:pt x="1512574" y="671548"/>
                      <a:pt x="1516394" y="703641"/>
                    </a:cubicBezTo>
                    <a:cubicBezTo>
                      <a:pt x="1522507" y="755219"/>
                      <a:pt x="1523653" y="890850"/>
                      <a:pt x="1525946" y="907661"/>
                    </a:cubicBezTo>
                    <a:cubicBezTo>
                      <a:pt x="1518687" y="993242"/>
                      <a:pt x="1492707" y="1072329"/>
                      <a:pt x="1446095" y="1144538"/>
                    </a:cubicBezTo>
                    <a:cubicBezTo>
                      <a:pt x="1417441" y="1189239"/>
                      <a:pt x="1382674" y="1228973"/>
                      <a:pt x="1340265" y="1261066"/>
                    </a:cubicBezTo>
                    <a:cubicBezTo>
                      <a:pt x="1327275" y="1271000"/>
                      <a:pt x="1322690" y="1280933"/>
                      <a:pt x="1324601" y="1298126"/>
                    </a:cubicBezTo>
                    <a:cubicBezTo>
                      <a:pt x="1331096" y="1358873"/>
                      <a:pt x="1375414" y="1850202"/>
                      <a:pt x="1381145" y="1909039"/>
                    </a:cubicBezTo>
                    <a:cubicBezTo>
                      <a:pt x="1355165" y="1909039"/>
                      <a:pt x="905863" y="1909039"/>
                      <a:pt x="805382" y="1909803"/>
                    </a:cubicBezTo>
                    <a:cubicBezTo>
                      <a:pt x="797740" y="1909803"/>
                      <a:pt x="794302" y="1903308"/>
                      <a:pt x="787807" y="1902926"/>
                    </a:cubicBezTo>
                    <a:cubicBezTo>
                      <a:pt x="771760" y="1896431"/>
                      <a:pt x="751129" y="1518956"/>
                      <a:pt x="746544" y="1507877"/>
                    </a:cubicBezTo>
                    <a:cubicBezTo>
                      <a:pt x="741960" y="1492594"/>
                      <a:pt x="762591" y="1395933"/>
                      <a:pt x="749983" y="1394405"/>
                    </a:cubicBezTo>
                    <a:cubicBezTo>
                      <a:pt x="710249" y="1389056"/>
                      <a:pt x="670897" y="1381797"/>
                      <a:pt x="632309" y="1371481"/>
                    </a:cubicBezTo>
                    <a:cubicBezTo>
                      <a:pt x="618554" y="1367661"/>
                      <a:pt x="644534" y="1488392"/>
                      <a:pt x="641478" y="1501382"/>
                    </a:cubicBezTo>
                    <a:cubicBezTo>
                      <a:pt x="640714" y="1566714"/>
                      <a:pt x="611295" y="1895285"/>
                      <a:pt x="598305" y="1908657"/>
                    </a:cubicBezTo>
                    <a:cubicBezTo>
                      <a:pt x="493239" y="1908657"/>
                      <a:pt x="24834" y="1908657"/>
                      <a:pt x="0" y="1908657"/>
                    </a:cubicBezTo>
                    <a:cubicBezTo>
                      <a:pt x="4967" y="1837976"/>
                      <a:pt x="11080" y="1767295"/>
                      <a:pt x="19485" y="1696996"/>
                    </a:cubicBezTo>
                    <a:cubicBezTo>
                      <a:pt x="20631" y="1687827"/>
                      <a:pt x="119203" y="220336"/>
                      <a:pt x="121113" y="211548"/>
                    </a:cubicBezTo>
                    <a:cubicBezTo>
                      <a:pt x="176894" y="167612"/>
                      <a:pt x="233056" y="123675"/>
                      <a:pt x="289219" y="80120"/>
                    </a:cubicBezTo>
                    <a:cubicBezTo>
                      <a:pt x="319402" y="56432"/>
                      <a:pt x="350349" y="33891"/>
                      <a:pt x="380531" y="10203"/>
                    </a:cubicBezTo>
                    <a:cubicBezTo>
                      <a:pt x="385498" y="6000"/>
                      <a:pt x="391611" y="4472"/>
                      <a:pt x="396196" y="269"/>
                    </a:cubicBezTo>
                    <a:cubicBezTo>
                      <a:pt x="399634" y="6764"/>
                      <a:pt x="396578" y="12877"/>
                      <a:pt x="393521" y="18226"/>
                    </a:cubicBezTo>
                    <a:cubicBezTo>
                      <a:pt x="373272" y="54522"/>
                      <a:pt x="380913" y="89671"/>
                      <a:pt x="398488" y="124057"/>
                    </a:cubicBezTo>
                    <a:cubicBezTo>
                      <a:pt x="422940" y="171050"/>
                      <a:pt x="459236" y="208874"/>
                      <a:pt x="500116" y="241731"/>
                    </a:cubicBezTo>
                    <a:cubicBezTo>
                      <a:pt x="520365" y="258160"/>
                      <a:pt x="541760" y="273442"/>
                      <a:pt x="563538" y="287960"/>
                    </a:cubicBezTo>
                    <a:cubicBezTo>
                      <a:pt x="570033" y="292163"/>
                      <a:pt x="576146" y="296748"/>
                      <a:pt x="579584" y="304007"/>
                    </a:cubicBezTo>
                    <a:cubicBezTo>
                      <a:pt x="597541" y="347180"/>
                      <a:pt x="636129" y="457595"/>
                      <a:pt x="641096" y="468674"/>
                    </a:cubicBezTo>
                    <a:cubicBezTo>
                      <a:pt x="644917" y="485867"/>
                      <a:pt x="605564" y="1071565"/>
                      <a:pt x="621229" y="1073857"/>
                    </a:cubicBezTo>
                    <a:cubicBezTo>
                      <a:pt x="643388" y="1077295"/>
                      <a:pt x="665548" y="1077678"/>
                      <a:pt x="687707" y="1079206"/>
                    </a:cubicBezTo>
                    <a:cubicBezTo>
                      <a:pt x="714451" y="1081116"/>
                      <a:pt x="740814" y="1082644"/>
                      <a:pt x="767558" y="1083790"/>
                    </a:cubicBezTo>
                    <a:cubicBezTo>
                      <a:pt x="785897" y="1084555"/>
                      <a:pt x="750365" y="507645"/>
                      <a:pt x="745780" y="477462"/>
                    </a:cubicBezTo>
                    <a:cubicBezTo>
                      <a:pt x="767558" y="425120"/>
                      <a:pt x="782076" y="370103"/>
                      <a:pt x="803853" y="317761"/>
                    </a:cubicBezTo>
                    <a:cubicBezTo>
                      <a:pt x="807674" y="308591"/>
                      <a:pt x="813405" y="301332"/>
                      <a:pt x="819518" y="294455"/>
                    </a:cubicBezTo>
                    <a:cubicBezTo>
                      <a:pt x="865747" y="263891"/>
                      <a:pt x="908156" y="228359"/>
                      <a:pt x="946362" y="188243"/>
                    </a:cubicBezTo>
                    <a:cubicBezTo>
                      <a:pt x="973488" y="159588"/>
                      <a:pt x="993737" y="127113"/>
                      <a:pt x="1006345" y="90053"/>
                    </a:cubicBezTo>
                    <a:cubicBezTo>
                      <a:pt x="1014368" y="66748"/>
                      <a:pt x="1010930" y="44970"/>
                      <a:pt x="999850" y="23957"/>
                    </a:cubicBezTo>
                    <a:cubicBezTo>
                      <a:pt x="996411" y="17462"/>
                      <a:pt x="991063" y="11349"/>
                      <a:pt x="994119" y="2562"/>
                    </a:cubicBezTo>
                    <a:cubicBezTo>
                      <a:pt x="1003288" y="-3551"/>
                      <a:pt x="1009783" y="2562"/>
                      <a:pt x="1016278" y="7529"/>
                    </a:cubicBezTo>
                    <a:cubicBezTo>
                      <a:pt x="1077026" y="52229"/>
                      <a:pt x="1136245" y="99223"/>
                      <a:pt x="1195846" y="145834"/>
                    </a:cubicBezTo>
                    <a:cubicBezTo>
                      <a:pt x="1208072" y="155004"/>
                      <a:pt x="1345232" y="303243"/>
                      <a:pt x="1384966" y="358259"/>
                    </a:cubicBezTo>
                    <a:close/>
                  </a:path>
                </a:pathLst>
              </a:custGeom>
              <a:solidFill>
                <a:schemeClr val="accent1">
                  <a:lumMod val="20000"/>
                  <a:lumOff val="80000"/>
                </a:schemeClr>
              </a:solidFill>
              <a:ln w="3807"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ADF5FF00-411F-44B8-B7D0-D6A1D54371DB}"/>
                  </a:ext>
                </a:extLst>
              </p:cNvPr>
              <p:cNvSpPr/>
              <p:nvPr/>
            </p:nvSpPr>
            <p:spPr>
              <a:xfrm>
                <a:off x="3039431" y="4110649"/>
                <a:ext cx="331205" cy="389073"/>
              </a:xfrm>
              <a:custGeom>
                <a:avLst/>
                <a:gdLst>
                  <a:gd name="connsiteX0" fmla="*/ 177138 w 295382"/>
                  <a:gd name="connsiteY0" fmla="*/ 129524 h 346991"/>
                  <a:gd name="connsiteX1" fmla="*/ 282204 w 295382"/>
                  <a:gd name="connsiteY1" fmla="*/ 190271 h 346991"/>
                  <a:gd name="connsiteX2" fmla="*/ 294430 w 295382"/>
                  <a:gd name="connsiteY2" fmla="*/ 205172 h 346991"/>
                  <a:gd name="connsiteX3" fmla="*/ 201208 w 295382"/>
                  <a:gd name="connsiteY3" fmla="*/ 343859 h 346991"/>
                  <a:gd name="connsiteX4" fmla="*/ 73600 w 295382"/>
                  <a:gd name="connsiteY4" fmla="*/ 241467 h 346991"/>
                  <a:gd name="connsiteX5" fmla="*/ 4447 w 295382"/>
                  <a:gd name="connsiteY5" fmla="*/ 129906 h 346991"/>
                  <a:gd name="connsiteX6" fmla="*/ 22786 w 295382"/>
                  <a:gd name="connsiteY6" fmla="*/ 40122 h 346991"/>
                  <a:gd name="connsiteX7" fmla="*/ 120975 w 295382"/>
                  <a:gd name="connsiteY7" fmla="*/ 6 h 346991"/>
                  <a:gd name="connsiteX8" fmla="*/ 140078 w 295382"/>
                  <a:gd name="connsiteY8" fmla="*/ 19873 h 346991"/>
                  <a:gd name="connsiteX9" fmla="*/ 177138 w 295382"/>
                  <a:gd name="connsiteY9" fmla="*/ 129524 h 346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5382" h="346991">
                    <a:moveTo>
                      <a:pt x="177138" y="129524"/>
                    </a:moveTo>
                    <a:cubicBezTo>
                      <a:pt x="206939" y="158942"/>
                      <a:pt x="243234" y="176517"/>
                      <a:pt x="282204" y="190271"/>
                    </a:cubicBezTo>
                    <a:cubicBezTo>
                      <a:pt x="289846" y="192946"/>
                      <a:pt x="298251" y="195620"/>
                      <a:pt x="294430" y="205172"/>
                    </a:cubicBezTo>
                    <a:cubicBezTo>
                      <a:pt x="291374" y="213195"/>
                      <a:pt x="232919" y="370985"/>
                      <a:pt x="201208" y="343859"/>
                    </a:cubicBezTo>
                    <a:cubicBezTo>
                      <a:pt x="156889" y="311766"/>
                      <a:pt x="111042" y="281966"/>
                      <a:pt x="73600" y="241467"/>
                    </a:cubicBezTo>
                    <a:cubicBezTo>
                      <a:pt x="43035" y="208610"/>
                      <a:pt x="17055" y="173079"/>
                      <a:pt x="4447" y="129906"/>
                    </a:cubicBezTo>
                    <a:cubicBezTo>
                      <a:pt x="-2812" y="104308"/>
                      <a:pt x="-3958" y="58843"/>
                      <a:pt x="22786" y="40122"/>
                    </a:cubicBezTo>
                    <a:cubicBezTo>
                      <a:pt x="52205" y="18727"/>
                      <a:pt x="82005" y="-376"/>
                      <a:pt x="120975" y="6"/>
                    </a:cubicBezTo>
                    <a:cubicBezTo>
                      <a:pt x="136258" y="388"/>
                      <a:pt x="141607" y="4972"/>
                      <a:pt x="140078" y="19873"/>
                    </a:cubicBezTo>
                    <a:cubicBezTo>
                      <a:pt x="137786" y="50055"/>
                      <a:pt x="168351" y="121118"/>
                      <a:pt x="177138" y="129524"/>
                    </a:cubicBezTo>
                    <a:close/>
                  </a:path>
                </a:pathLst>
              </a:custGeom>
              <a:solidFill>
                <a:srgbClr val="00DCD4"/>
              </a:solidFill>
              <a:ln w="3807"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B8464586-3E56-4CA9-9500-1A9989496A6A}"/>
                  </a:ext>
                </a:extLst>
              </p:cNvPr>
              <p:cNvSpPr/>
              <p:nvPr/>
            </p:nvSpPr>
            <p:spPr>
              <a:xfrm>
                <a:off x="3274467" y="4009554"/>
                <a:ext cx="257971" cy="132947"/>
              </a:xfrm>
              <a:custGeom>
                <a:avLst/>
                <a:gdLst>
                  <a:gd name="connsiteX0" fmla="*/ 227325 w 230069"/>
                  <a:gd name="connsiteY0" fmla="*/ 6113 h 118567"/>
                  <a:gd name="connsiteX1" fmla="*/ 129136 w 230069"/>
                  <a:gd name="connsiteY1" fmla="*/ 61130 h 118567"/>
                  <a:gd name="connsiteX2" fmla="*/ 23306 w 230069"/>
                  <a:gd name="connsiteY2" fmla="*/ 114618 h 118567"/>
                  <a:gd name="connsiteX3" fmla="*/ 764 w 230069"/>
                  <a:gd name="connsiteY3" fmla="*/ 105830 h 118567"/>
                  <a:gd name="connsiteX4" fmla="*/ 0 w 230069"/>
                  <a:gd name="connsiteY4" fmla="*/ 7641 h 118567"/>
                  <a:gd name="connsiteX5" fmla="*/ 228472 w 230069"/>
                  <a:gd name="connsiteY5" fmla="*/ 0 h 118567"/>
                  <a:gd name="connsiteX6" fmla="*/ 227325 w 230069"/>
                  <a:gd name="connsiteY6" fmla="*/ 6113 h 118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0069" h="118567">
                    <a:moveTo>
                      <a:pt x="227325" y="6113"/>
                    </a:moveTo>
                    <a:cubicBezTo>
                      <a:pt x="197525" y="30183"/>
                      <a:pt x="161993" y="43173"/>
                      <a:pt x="129136" y="61130"/>
                    </a:cubicBezTo>
                    <a:cubicBezTo>
                      <a:pt x="94369" y="80233"/>
                      <a:pt x="58455" y="96661"/>
                      <a:pt x="23306" y="114618"/>
                    </a:cubicBezTo>
                    <a:cubicBezTo>
                      <a:pt x="11462" y="120731"/>
                      <a:pt x="3439" y="121113"/>
                      <a:pt x="764" y="105830"/>
                    </a:cubicBezTo>
                    <a:cubicBezTo>
                      <a:pt x="382" y="72973"/>
                      <a:pt x="382" y="40498"/>
                      <a:pt x="0" y="7641"/>
                    </a:cubicBezTo>
                    <a:cubicBezTo>
                      <a:pt x="76794" y="29419"/>
                      <a:pt x="152824" y="25216"/>
                      <a:pt x="228472" y="0"/>
                    </a:cubicBezTo>
                    <a:cubicBezTo>
                      <a:pt x="230764" y="2292"/>
                      <a:pt x="230764" y="4585"/>
                      <a:pt x="227325" y="6113"/>
                    </a:cubicBezTo>
                    <a:close/>
                  </a:path>
                </a:pathLst>
              </a:custGeom>
              <a:solidFill>
                <a:srgbClr val="E08D55"/>
              </a:solidFill>
              <a:ln w="3807"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2201AF23-8419-4C7D-A530-710A2B70B12A}"/>
                  </a:ext>
                </a:extLst>
              </p:cNvPr>
              <p:cNvSpPr/>
              <p:nvPr/>
            </p:nvSpPr>
            <p:spPr>
              <a:xfrm>
                <a:off x="3292030" y="6239166"/>
                <a:ext cx="212055" cy="57291"/>
              </a:xfrm>
              <a:custGeom>
                <a:avLst/>
                <a:gdLst>
                  <a:gd name="connsiteX0" fmla="*/ 0 w 189119"/>
                  <a:gd name="connsiteY0" fmla="*/ 50215 h 51094"/>
                  <a:gd name="connsiteX1" fmla="*/ 5731 w 189119"/>
                  <a:gd name="connsiteY1" fmla="*/ 4367 h 51094"/>
                  <a:gd name="connsiteX2" fmla="*/ 25598 w 189119"/>
                  <a:gd name="connsiteY2" fmla="*/ 547 h 51094"/>
                  <a:gd name="connsiteX3" fmla="*/ 157027 w 189119"/>
                  <a:gd name="connsiteY3" fmla="*/ 4749 h 51094"/>
                  <a:gd name="connsiteX4" fmla="*/ 182242 w 189119"/>
                  <a:gd name="connsiteY4" fmla="*/ 11244 h 51094"/>
                  <a:gd name="connsiteX5" fmla="*/ 189119 w 189119"/>
                  <a:gd name="connsiteY5" fmla="*/ 44484 h 51094"/>
                  <a:gd name="connsiteX6" fmla="*/ 175365 w 189119"/>
                  <a:gd name="connsiteY6" fmla="*/ 50979 h 51094"/>
                  <a:gd name="connsiteX7" fmla="*/ 0 w 189119"/>
                  <a:gd name="connsiteY7" fmla="*/ 50215 h 51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9119" h="51094">
                    <a:moveTo>
                      <a:pt x="0" y="50215"/>
                    </a:moveTo>
                    <a:cubicBezTo>
                      <a:pt x="1910" y="34932"/>
                      <a:pt x="3821" y="19650"/>
                      <a:pt x="5731" y="4367"/>
                    </a:cubicBezTo>
                    <a:cubicBezTo>
                      <a:pt x="11844" y="-217"/>
                      <a:pt x="18721" y="-599"/>
                      <a:pt x="25598" y="547"/>
                    </a:cubicBezTo>
                    <a:cubicBezTo>
                      <a:pt x="69153" y="6660"/>
                      <a:pt x="113090" y="4367"/>
                      <a:pt x="157027" y="4749"/>
                    </a:cubicBezTo>
                    <a:cubicBezTo>
                      <a:pt x="166196" y="4749"/>
                      <a:pt x="174983" y="4749"/>
                      <a:pt x="182242" y="11244"/>
                    </a:cubicBezTo>
                    <a:cubicBezTo>
                      <a:pt x="184917" y="22324"/>
                      <a:pt x="181478" y="34550"/>
                      <a:pt x="189119" y="44484"/>
                    </a:cubicBezTo>
                    <a:cubicBezTo>
                      <a:pt x="187209" y="52507"/>
                      <a:pt x="181096" y="50979"/>
                      <a:pt x="175365" y="50979"/>
                    </a:cubicBezTo>
                    <a:cubicBezTo>
                      <a:pt x="117292" y="50596"/>
                      <a:pt x="58455" y="50215"/>
                      <a:pt x="0" y="50215"/>
                    </a:cubicBezTo>
                    <a:close/>
                  </a:path>
                </a:pathLst>
              </a:custGeom>
              <a:solidFill>
                <a:srgbClr val="385050"/>
              </a:solidFill>
              <a:ln w="3807"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04AAE662-B047-4988-AB24-7EEAED9370D9}"/>
                  </a:ext>
                </a:extLst>
              </p:cNvPr>
              <p:cNvSpPr/>
              <p:nvPr/>
            </p:nvSpPr>
            <p:spPr>
              <a:xfrm>
                <a:off x="3306512" y="5681087"/>
                <a:ext cx="182005" cy="237397"/>
              </a:xfrm>
              <a:custGeom>
                <a:avLst/>
                <a:gdLst>
                  <a:gd name="connsiteX0" fmla="*/ 457 w 162319"/>
                  <a:gd name="connsiteY0" fmla="*/ 10373 h 211720"/>
                  <a:gd name="connsiteX1" fmla="*/ 10773 w 162319"/>
                  <a:gd name="connsiteY1" fmla="*/ 822 h 211720"/>
                  <a:gd name="connsiteX2" fmla="*/ 154045 w 162319"/>
                  <a:gd name="connsiteY2" fmla="*/ 29094 h 211720"/>
                  <a:gd name="connsiteX3" fmla="*/ 161686 w 162319"/>
                  <a:gd name="connsiteY3" fmla="*/ 42466 h 211720"/>
                  <a:gd name="connsiteX4" fmla="*/ 115075 w 162319"/>
                  <a:gd name="connsiteY4" fmla="*/ 189941 h 211720"/>
                  <a:gd name="connsiteX5" fmla="*/ 61968 w 162319"/>
                  <a:gd name="connsiteY5" fmla="*/ 197201 h 211720"/>
                  <a:gd name="connsiteX6" fmla="*/ 457 w 162319"/>
                  <a:gd name="connsiteY6" fmla="*/ 10373 h 211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2319" h="211720">
                    <a:moveTo>
                      <a:pt x="457" y="10373"/>
                    </a:moveTo>
                    <a:cubicBezTo>
                      <a:pt x="-1453" y="822"/>
                      <a:pt x="2749" y="-1470"/>
                      <a:pt x="10773" y="822"/>
                    </a:cubicBezTo>
                    <a:cubicBezTo>
                      <a:pt x="57766" y="13812"/>
                      <a:pt x="106287" y="21071"/>
                      <a:pt x="154045" y="29094"/>
                    </a:cubicBezTo>
                    <a:cubicBezTo>
                      <a:pt x="162450" y="30622"/>
                      <a:pt x="163214" y="34825"/>
                      <a:pt x="161686" y="42466"/>
                    </a:cubicBezTo>
                    <a:cubicBezTo>
                      <a:pt x="156337" y="70357"/>
                      <a:pt x="151752" y="128048"/>
                      <a:pt x="115075" y="189941"/>
                    </a:cubicBezTo>
                    <a:cubicBezTo>
                      <a:pt x="99792" y="215539"/>
                      <a:pt x="74194" y="219360"/>
                      <a:pt x="61968" y="197201"/>
                    </a:cubicBezTo>
                    <a:cubicBezTo>
                      <a:pt x="24145" y="128048"/>
                      <a:pt x="3895" y="26420"/>
                      <a:pt x="457" y="10373"/>
                    </a:cubicBezTo>
                    <a:close/>
                  </a:path>
                </a:pathLst>
              </a:custGeom>
              <a:solidFill>
                <a:srgbClr val="FD5353"/>
              </a:solidFill>
              <a:ln w="3807"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E4F2AF70-620B-4522-A48B-E030B1B59C20}"/>
                  </a:ext>
                </a:extLst>
              </p:cNvPr>
              <p:cNvSpPr/>
              <p:nvPr/>
            </p:nvSpPr>
            <p:spPr>
              <a:xfrm>
                <a:off x="2822938" y="4513775"/>
                <a:ext cx="467379" cy="766826"/>
              </a:xfrm>
              <a:custGeom>
                <a:avLst/>
                <a:gdLst>
                  <a:gd name="connsiteX0" fmla="*/ 409568 w 416827"/>
                  <a:gd name="connsiteY0" fmla="*/ 683887 h 683886"/>
                  <a:gd name="connsiteX1" fmla="*/ 289601 w 416827"/>
                  <a:gd name="connsiteY1" fmla="*/ 462674 h 683886"/>
                  <a:gd name="connsiteX2" fmla="*/ 71063 w 416827"/>
                  <a:gd name="connsiteY2" fmla="*/ 255216 h 683886"/>
                  <a:gd name="connsiteX3" fmla="*/ 56927 w 416827"/>
                  <a:gd name="connsiteY3" fmla="*/ 248339 h 683886"/>
                  <a:gd name="connsiteX4" fmla="*/ 53488 w 416827"/>
                  <a:gd name="connsiteY4" fmla="*/ 242608 h 683886"/>
                  <a:gd name="connsiteX5" fmla="*/ 127608 w 416827"/>
                  <a:gd name="connsiteY5" fmla="*/ 154734 h 683886"/>
                  <a:gd name="connsiteX6" fmla="*/ 205548 w 416827"/>
                  <a:gd name="connsiteY6" fmla="*/ 64568 h 683886"/>
                  <a:gd name="connsiteX7" fmla="*/ 0 w 416827"/>
                  <a:gd name="connsiteY7" fmla="*/ 7641 h 683886"/>
                  <a:gd name="connsiteX8" fmla="*/ 1528 w 416827"/>
                  <a:gd name="connsiteY8" fmla="*/ 0 h 683886"/>
                  <a:gd name="connsiteX9" fmla="*/ 212807 w 416827"/>
                  <a:gd name="connsiteY9" fmla="*/ 61130 h 683886"/>
                  <a:gd name="connsiteX10" fmla="*/ 133339 w 416827"/>
                  <a:gd name="connsiteY10" fmla="*/ 160083 h 683886"/>
                  <a:gd name="connsiteX11" fmla="*/ 61512 w 416827"/>
                  <a:gd name="connsiteY11" fmla="*/ 241844 h 683886"/>
                  <a:gd name="connsiteX12" fmla="*/ 74884 w 416827"/>
                  <a:gd name="connsiteY12" fmla="*/ 248339 h 683886"/>
                  <a:gd name="connsiteX13" fmla="*/ 296860 w 416827"/>
                  <a:gd name="connsiteY13" fmla="*/ 458854 h 683886"/>
                  <a:gd name="connsiteX14" fmla="*/ 416827 w 416827"/>
                  <a:gd name="connsiteY14" fmla="*/ 680066 h 683886"/>
                  <a:gd name="connsiteX15" fmla="*/ 409568 w 416827"/>
                  <a:gd name="connsiteY15" fmla="*/ 683887 h 683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16827" h="683886">
                    <a:moveTo>
                      <a:pt x="409568" y="683887"/>
                    </a:moveTo>
                    <a:cubicBezTo>
                      <a:pt x="409186" y="683123"/>
                      <a:pt x="375565" y="623139"/>
                      <a:pt x="289601" y="462674"/>
                    </a:cubicBezTo>
                    <a:cubicBezTo>
                      <a:pt x="214718" y="323223"/>
                      <a:pt x="110033" y="273937"/>
                      <a:pt x="71063" y="255216"/>
                    </a:cubicBezTo>
                    <a:cubicBezTo>
                      <a:pt x="64568" y="252159"/>
                      <a:pt x="59983" y="249867"/>
                      <a:pt x="56927" y="248339"/>
                    </a:cubicBezTo>
                    <a:cubicBezTo>
                      <a:pt x="55017" y="247193"/>
                      <a:pt x="53488" y="245282"/>
                      <a:pt x="53488" y="242608"/>
                    </a:cubicBezTo>
                    <a:cubicBezTo>
                      <a:pt x="51960" y="230000"/>
                      <a:pt x="80615" y="200964"/>
                      <a:pt x="127608" y="154734"/>
                    </a:cubicBezTo>
                    <a:cubicBezTo>
                      <a:pt x="160465" y="122259"/>
                      <a:pt x="209751" y="73738"/>
                      <a:pt x="205548" y="64568"/>
                    </a:cubicBezTo>
                    <a:cubicBezTo>
                      <a:pt x="197907" y="49286"/>
                      <a:pt x="75266" y="21395"/>
                      <a:pt x="0" y="7641"/>
                    </a:cubicBezTo>
                    <a:lnTo>
                      <a:pt x="1528" y="0"/>
                    </a:lnTo>
                    <a:cubicBezTo>
                      <a:pt x="34767" y="6113"/>
                      <a:pt x="201345" y="37824"/>
                      <a:pt x="212807" y="61130"/>
                    </a:cubicBezTo>
                    <a:cubicBezTo>
                      <a:pt x="218920" y="73738"/>
                      <a:pt x="191794" y="102392"/>
                      <a:pt x="133339" y="160083"/>
                    </a:cubicBezTo>
                    <a:cubicBezTo>
                      <a:pt x="103538" y="189502"/>
                      <a:pt x="58837" y="233439"/>
                      <a:pt x="61512" y="241844"/>
                    </a:cubicBezTo>
                    <a:cubicBezTo>
                      <a:pt x="64186" y="243372"/>
                      <a:pt x="68771" y="245664"/>
                      <a:pt x="74884" y="248339"/>
                    </a:cubicBezTo>
                    <a:cubicBezTo>
                      <a:pt x="114618" y="267060"/>
                      <a:pt x="220831" y="317110"/>
                      <a:pt x="296860" y="458854"/>
                    </a:cubicBezTo>
                    <a:cubicBezTo>
                      <a:pt x="382824" y="619319"/>
                      <a:pt x="416445" y="679302"/>
                      <a:pt x="416827" y="680066"/>
                    </a:cubicBezTo>
                    <a:lnTo>
                      <a:pt x="409568" y="683887"/>
                    </a:lnTo>
                    <a:close/>
                  </a:path>
                </a:pathLst>
              </a:custGeom>
              <a:solidFill>
                <a:schemeClr val="accent1">
                  <a:lumMod val="40000"/>
                  <a:lumOff val="60000"/>
                </a:schemeClr>
              </a:solidFill>
              <a:ln w="3807"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D679DC99-B9D1-4281-83B7-1C924E88C26C}"/>
                  </a:ext>
                </a:extLst>
              </p:cNvPr>
              <p:cNvSpPr/>
              <p:nvPr/>
            </p:nvSpPr>
            <p:spPr>
              <a:xfrm>
                <a:off x="3500659" y="4440948"/>
                <a:ext cx="573620" cy="879066"/>
              </a:xfrm>
              <a:custGeom>
                <a:avLst/>
                <a:gdLst>
                  <a:gd name="connsiteX0" fmla="*/ 6877 w 511577"/>
                  <a:gd name="connsiteY0" fmla="*/ 783986 h 783986"/>
                  <a:gd name="connsiteX1" fmla="*/ 0 w 511577"/>
                  <a:gd name="connsiteY1" fmla="*/ 780548 h 783986"/>
                  <a:gd name="connsiteX2" fmla="*/ 186445 w 511577"/>
                  <a:gd name="connsiteY2" fmla="*/ 437458 h 783986"/>
                  <a:gd name="connsiteX3" fmla="*/ 323987 w 511577"/>
                  <a:gd name="connsiteY3" fmla="*/ 322840 h 783986"/>
                  <a:gd name="connsiteX4" fmla="*/ 357226 w 511577"/>
                  <a:gd name="connsiteY4" fmla="*/ 300299 h 783986"/>
                  <a:gd name="connsiteX5" fmla="*/ 353023 w 511577"/>
                  <a:gd name="connsiteY5" fmla="*/ 291894 h 783986"/>
                  <a:gd name="connsiteX6" fmla="*/ 326661 w 511577"/>
                  <a:gd name="connsiteY6" fmla="*/ 266678 h 783986"/>
                  <a:gd name="connsiteX7" fmla="*/ 206312 w 511577"/>
                  <a:gd name="connsiteY7" fmla="*/ 122641 h 783986"/>
                  <a:gd name="connsiteX8" fmla="*/ 216628 w 511577"/>
                  <a:gd name="connsiteY8" fmla="*/ 114618 h 783986"/>
                  <a:gd name="connsiteX9" fmla="*/ 485980 w 511577"/>
                  <a:gd name="connsiteY9" fmla="*/ 35532 h 783986"/>
                  <a:gd name="connsiteX10" fmla="*/ 503937 w 511577"/>
                  <a:gd name="connsiteY10" fmla="*/ 0 h 783986"/>
                  <a:gd name="connsiteX11" fmla="*/ 511578 w 511577"/>
                  <a:gd name="connsiteY11" fmla="*/ 0 h 783986"/>
                  <a:gd name="connsiteX12" fmla="*/ 490564 w 511577"/>
                  <a:gd name="connsiteY12" fmla="*/ 41645 h 783986"/>
                  <a:gd name="connsiteX13" fmla="*/ 218156 w 511577"/>
                  <a:gd name="connsiteY13" fmla="*/ 122259 h 783986"/>
                  <a:gd name="connsiteX14" fmla="*/ 213953 w 511577"/>
                  <a:gd name="connsiteY14" fmla="*/ 124934 h 783986"/>
                  <a:gd name="connsiteX15" fmla="*/ 332010 w 511577"/>
                  <a:gd name="connsiteY15" fmla="*/ 261329 h 783986"/>
                  <a:gd name="connsiteX16" fmla="*/ 358372 w 511577"/>
                  <a:gd name="connsiteY16" fmla="*/ 286927 h 783986"/>
                  <a:gd name="connsiteX17" fmla="*/ 364867 w 511577"/>
                  <a:gd name="connsiteY17" fmla="*/ 301827 h 783986"/>
                  <a:gd name="connsiteX18" fmla="*/ 327807 w 511577"/>
                  <a:gd name="connsiteY18" fmla="*/ 329717 h 783986"/>
                  <a:gd name="connsiteX19" fmla="*/ 193322 w 511577"/>
                  <a:gd name="connsiteY19" fmla="*/ 441661 h 783986"/>
                  <a:gd name="connsiteX20" fmla="*/ 6877 w 511577"/>
                  <a:gd name="connsiteY20" fmla="*/ 783986 h 783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11577" h="783986">
                    <a:moveTo>
                      <a:pt x="6877" y="783986"/>
                    </a:moveTo>
                    <a:lnTo>
                      <a:pt x="0" y="780548"/>
                    </a:lnTo>
                    <a:cubicBezTo>
                      <a:pt x="1146" y="778256"/>
                      <a:pt x="111179" y="555133"/>
                      <a:pt x="186445" y="437458"/>
                    </a:cubicBezTo>
                    <a:cubicBezTo>
                      <a:pt x="229618" y="370216"/>
                      <a:pt x="286545" y="341943"/>
                      <a:pt x="323987" y="322840"/>
                    </a:cubicBezTo>
                    <a:cubicBezTo>
                      <a:pt x="341943" y="314053"/>
                      <a:pt x="356079" y="306794"/>
                      <a:pt x="357226" y="300299"/>
                    </a:cubicBezTo>
                    <a:cubicBezTo>
                      <a:pt x="357608" y="298007"/>
                      <a:pt x="356079" y="295332"/>
                      <a:pt x="353023" y="291894"/>
                    </a:cubicBezTo>
                    <a:cubicBezTo>
                      <a:pt x="347292" y="286163"/>
                      <a:pt x="337741" y="276993"/>
                      <a:pt x="326661" y="266678"/>
                    </a:cubicBezTo>
                    <a:cubicBezTo>
                      <a:pt x="259801" y="203256"/>
                      <a:pt x="200199" y="144419"/>
                      <a:pt x="206312" y="122641"/>
                    </a:cubicBezTo>
                    <a:cubicBezTo>
                      <a:pt x="207076" y="119585"/>
                      <a:pt x="209751" y="115764"/>
                      <a:pt x="216628" y="114618"/>
                    </a:cubicBezTo>
                    <a:cubicBezTo>
                      <a:pt x="263239" y="106213"/>
                      <a:pt x="468405" y="48522"/>
                      <a:pt x="485980" y="35532"/>
                    </a:cubicBezTo>
                    <a:cubicBezTo>
                      <a:pt x="503172" y="22924"/>
                      <a:pt x="503937" y="382"/>
                      <a:pt x="503937" y="0"/>
                    </a:cubicBezTo>
                    <a:lnTo>
                      <a:pt x="511578" y="0"/>
                    </a:lnTo>
                    <a:cubicBezTo>
                      <a:pt x="511578" y="1146"/>
                      <a:pt x="510814" y="26744"/>
                      <a:pt x="490564" y="41645"/>
                    </a:cubicBezTo>
                    <a:cubicBezTo>
                      <a:pt x="471080" y="56163"/>
                      <a:pt x="261711" y="114236"/>
                      <a:pt x="218156" y="122259"/>
                    </a:cubicBezTo>
                    <a:cubicBezTo>
                      <a:pt x="214335" y="123023"/>
                      <a:pt x="213953" y="124551"/>
                      <a:pt x="213953" y="124934"/>
                    </a:cubicBezTo>
                    <a:cubicBezTo>
                      <a:pt x="208222" y="144037"/>
                      <a:pt x="291893" y="223123"/>
                      <a:pt x="332010" y="261329"/>
                    </a:cubicBezTo>
                    <a:cubicBezTo>
                      <a:pt x="343090" y="271645"/>
                      <a:pt x="352641" y="280814"/>
                      <a:pt x="358372" y="286927"/>
                    </a:cubicBezTo>
                    <a:cubicBezTo>
                      <a:pt x="363721" y="292276"/>
                      <a:pt x="365631" y="297242"/>
                      <a:pt x="364867" y="301827"/>
                    </a:cubicBezTo>
                    <a:cubicBezTo>
                      <a:pt x="363339" y="312143"/>
                      <a:pt x="349202" y="319020"/>
                      <a:pt x="327807" y="329717"/>
                    </a:cubicBezTo>
                    <a:cubicBezTo>
                      <a:pt x="291129" y="348056"/>
                      <a:pt x="235349" y="375947"/>
                      <a:pt x="193322" y="441661"/>
                    </a:cubicBezTo>
                    <a:cubicBezTo>
                      <a:pt x="117674" y="558571"/>
                      <a:pt x="8023" y="781694"/>
                      <a:pt x="6877" y="783986"/>
                    </a:cubicBezTo>
                    <a:close/>
                  </a:path>
                </a:pathLst>
              </a:custGeom>
              <a:solidFill>
                <a:schemeClr val="accent1">
                  <a:lumMod val="40000"/>
                  <a:lumOff val="60000"/>
                </a:schemeClr>
              </a:solidFill>
              <a:ln w="3807"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BBBFC8EB-23DF-4DB2-8EEE-69F77043B05A}"/>
                  </a:ext>
                </a:extLst>
              </p:cNvPr>
              <p:cNvSpPr/>
              <p:nvPr/>
            </p:nvSpPr>
            <p:spPr>
              <a:xfrm>
                <a:off x="3080832" y="4880481"/>
                <a:ext cx="1021721" cy="850364"/>
              </a:xfrm>
              <a:custGeom>
                <a:avLst/>
                <a:gdLst>
                  <a:gd name="connsiteX0" fmla="*/ 471844 w 911211"/>
                  <a:gd name="connsiteY0" fmla="*/ 758388 h 758388"/>
                  <a:gd name="connsiteX1" fmla="*/ 7641 w 911211"/>
                  <a:gd name="connsiteY1" fmla="*/ 639186 h 758388"/>
                  <a:gd name="connsiteX2" fmla="*/ 5731 w 911211"/>
                  <a:gd name="connsiteY2" fmla="*/ 638040 h 758388"/>
                  <a:gd name="connsiteX3" fmla="*/ 0 w 911211"/>
                  <a:gd name="connsiteY3" fmla="*/ 409950 h 758388"/>
                  <a:gd name="connsiteX4" fmla="*/ 4203 w 911211"/>
                  <a:gd name="connsiteY4" fmla="*/ 410332 h 758388"/>
                  <a:gd name="connsiteX5" fmla="*/ 438986 w 911211"/>
                  <a:gd name="connsiteY5" fmla="*/ 440515 h 758388"/>
                  <a:gd name="connsiteX6" fmla="*/ 672043 w 911211"/>
                  <a:gd name="connsiteY6" fmla="*/ 320930 h 758388"/>
                  <a:gd name="connsiteX7" fmla="*/ 627342 w 911211"/>
                  <a:gd name="connsiteY7" fmla="*/ 3056 h 758388"/>
                  <a:gd name="connsiteX8" fmla="*/ 634219 w 911211"/>
                  <a:gd name="connsiteY8" fmla="*/ 0 h 758388"/>
                  <a:gd name="connsiteX9" fmla="*/ 678538 w 911211"/>
                  <a:gd name="connsiteY9" fmla="*/ 325133 h 758388"/>
                  <a:gd name="connsiteX10" fmla="*/ 438986 w 911211"/>
                  <a:gd name="connsiteY10" fmla="*/ 448156 h 758388"/>
                  <a:gd name="connsiteX11" fmla="*/ 438604 w 911211"/>
                  <a:gd name="connsiteY11" fmla="*/ 448156 h 758388"/>
                  <a:gd name="connsiteX12" fmla="*/ 8023 w 911211"/>
                  <a:gd name="connsiteY12" fmla="*/ 418355 h 758388"/>
                  <a:gd name="connsiteX13" fmla="*/ 13372 w 911211"/>
                  <a:gd name="connsiteY13" fmla="*/ 633455 h 758388"/>
                  <a:gd name="connsiteX14" fmla="*/ 497441 w 911211"/>
                  <a:gd name="connsiteY14" fmla="*/ 750365 h 758388"/>
                  <a:gd name="connsiteX15" fmla="*/ 906627 w 911211"/>
                  <a:gd name="connsiteY15" fmla="*/ 625431 h 758388"/>
                  <a:gd name="connsiteX16" fmla="*/ 911212 w 911211"/>
                  <a:gd name="connsiteY16" fmla="*/ 631545 h 758388"/>
                  <a:gd name="connsiteX17" fmla="*/ 497824 w 911211"/>
                  <a:gd name="connsiteY17" fmla="*/ 758006 h 758388"/>
                  <a:gd name="connsiteX18" fmla="*/ 471844 w 911211"/>
                  <a:gd name="connsiteY18" fmla="*/ 758388 h 758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11211" h="758388">
                    <a:moveTo>
                      <a:pt x="471844" y="758388"/>
                    </a:moveTo>
                    <a:cubicBezTo>
                      <a:pt x="235731" y="758388"/>
                      <a:pt x="9934" y="640332"/>
                      <a:pt x="7641" y="639186"/>
                    </a:cubicBezTo>
                    <a:lnTo>
                      <a:pt x="5731" y="638040"/>
                    </a:lnTo>
                    <a:lnTo>
                      <a:pt x="0" y="409950"/>
                    </a:lnTo>
                    <a:lnTo>
                      <a:pt x="4203" y="410332"/>
                    </a:lnTo>
                    <a:cubicBezTo>
                      <a:pt x="8023" y="410714"/>
                      <a:pt x="388173" y="440897"/>
                      <a:pt x="438986" y="440515"/>
                    </a:cubicBezTo>
                    <a:cubicBezTo>
                      <a:pt x="494003" y="440133"/>
                      <a:pt x="613206" y="414917"/>
                      <a:pt x="672043" y="320930"/>
                    </a:cubicBezTo>
                    <a:cubicBezTo>
                      <a:pt x="730880" y="226943"/>
                      <a:pt x="628488" y="5349"/>
                      <a:pt x="627342" y="3056"/>
                    </a:cubicBezTo>
                    <a:lnTo>
                      <a:pt x="634219" y="0"/>
                    </a:lnTo>
                    <a:cubicBezTo>
                      <a:pt x="638422" y="9169"/>
                      <a:pt x="739667" y="227707"/>
                      <a:pt x="678538" y="325133"/>
                    </a:cubicBezTo>
                    <a:cubicBezTo>
                      <a:pt x="617790" y="421794"/>
                      <a:pt x="495149" y="447774"/>
                      <a:pt x="438986" y="448156"/>
                    </a:cubicBezTo>
                    <a:cubicBezTo>
                      <a:pt x="438986" y="448156"/>
                      <a:pt x="438604" y="448156"/>
                      <a:pt x="438604" y="448156"/>
                    </a:cubicBezTo>
                    <a:cubicBezTo>
                      <a:pt x="388173" y="448156"/>
                      <a:pt x="51960" y="421794"/>
                      <a:pt x="8023" y="418355"/>
                    </a:cubicBezTo>
                    <a:lnTo>
                      <a:pt x="13372" y="633455"/>
                    </a:lnTo>
                    <a:cubicBezTo>
                      <a:pt x="37060" y="645681"/>
                      <a:pt x="265913" y="759152"/>
                      <a:pt x="497441" y="750365"/>
                    </a:cubicBezTo>
                    <a:cubicBezTo>
                      <a:pt x="740432" y="741196"/>
                      <a:pt x="905099" y="626578"/>
                      <a:pt x="906627" y="625431"/>
                    </a:cubicBezTo>
                    <a:lnTo>
                      <a:pt x="911212" y="631545"/>
                    </a:lnTo>
                    <a:cubicBezTo>
                      <a:pt x="909684" y="632691"/>
                      <a:pt x="743106" y="748837"/>
                      <a:pt x="497824" y="758006"/>
                    </a:cubicBezTo>
                    <a:cubicBezTo>
                      <a:pt x="488654" y="758006"/>
                      <a:pt x="480249" y="758388"/>
                      <a:pt x="471844" y="758388"/>
                    </a:cubicBezTo>
                    <a:close/>
                  </a:path>
                </a:pathLst>
              </a:custGeom>
              <a:solidFill>
                <a:schemeClr val="accent1">
                  <a:lumMod val="40000"/>
                  <a:lumOff val="60000"/>
                </a:schemeClr>
              </a:solidFill>
              <a:ln w="3807"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31C26B07-070E-42FD-A5A2-22961CD1C55D}"/>
                  </a:ext>
                </a:extLst>
              </p:cNvPr>
              <p:cNvSpPr/>
              <p:nvPr/>
            </p:nvSpPr>
            <p:spPr>
              <a:xfrm>
                <a:off x="3522913" y="4760076"/>
                <a:ext cx="316207" cy="109266"/>
              </a:xfrm>
              <a:custGeom>
                <a:avLst/>
                <a:gdLst>
                  <a:gd name="connsiteX0" fmla="*/ 142147 w 282006"/>
                  <a:gd name="connsiteY0" fmla="*/ 406 h 97448"/>
                  <a:gd name="connsiteX1" fmla="*/ 265934 w 282006"/>
                  <a:gd name="connsiteY1" fmla="*/ 24 h 97448"/>
                  <a:gd name="connsiteX2" fmla="*/ 281980 w 282006"/>
                  <a:gd name="connsiteY2" fmla="*/ 16070 h 97448"/>
                  <a:gd name="connsiteX3" fmla="*/ 281598 w 282006"/>
                  <a:gd name="connsiteY3" fmla="*/ 81020 h 97448"/>
                  <a:gd name="connsiteX4" fmla="*/ 267080 w 282006"/>
                  <a:gd name="connsiteY4" fmla="*/ 97449 h 97448"/>
                  <a:gd name="connsiteX5" fmla="*/ 11864 w 282006"/>
                  <a:gd name="connsiteY5" fmla="*/ 97067 h 97448"/>
                  <a:gd name="connsiteX6" fmla="*/ 20 w 282006"/>
                  <a:gd name="connsiteY6" fmla="*/ 84459 h 97448"/>
                  <a:gd name="connsiteX7" fmla="*/ 20 w 282006"/>
                  <a:gd name="connsiteY7" fmla="*/ 14160 h 97448"/>
                  <a:gd name="connsiteX8" fmla="*/ 14539 w 282006"/>
                  <a:gd name="connsiteY8" fmla="*/ 406 h 97448"/>
                  <a:gd name="connsiteX9" fmla="*/ 142147 w 282006"/>
                  <a:gd name="connsiteY9" fmla="*/ 406 h 97448"/>
                  <a:gd name="connsiteX10" fmla="*/ 142147 w 282006"/>
                  <a:gd name="connsiteY10" fmla="*/ 406 h 97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2006" h="97448">
                    <a:moveTo>
                      <a:pt x="142147" y="406"/>
                    </a:moveTo>
                    <a:cubicBezTo>
                      <a:pt x="183409" y="406"/>
                      <a:pt x="224672" y="788"/>
                      <a:pt x="265934" y="24"/>
                    </a:cubicBezTo>
                    <a:cubicBezTo>
                      <a:pt x="278542" y="-358"/>
                      <a:pt x="282363" y="3844"/>
                      <a:pt x="281980" y="16070"/>
                    </a:cubicBezTo>
                    <a:cubicBezTo>
                      <a:pt x="280834" y="37465"/>
                      <a:pt x="281216" y="59243"/>
                      <a:pt x="281598" y="81020"/>
                    </a:cubicBezTo>
                    <a:cubicBezTo>
                      <a:pt x="281980" y="91718"/>
                      <a:pt x="279306" y="97449"/>
                      <a:pt x="267080" y="97449"/>
                    </a:cubicBezTo>
                    <a:cubicBezTo>
                      <a:pt x="181881" y="97067"/>
                      <a:pt x="96682" y="97067"/>
                      <a:pt x="11864" y="97067"/>
                    </a:cubicBezTo>
                    <a:cubicBezTo>
                      <a:pt x="2695" y="97067"/>
                      <a:pt x="20" y="93246"/>
                      <a:pt x="20" y="84459"/>
                    </a:cubicBezTo>
                    <a:cubicBezTo>
                      <a:pt x="403" y="61153"/>
                      <a:pt x="785" y="37465"/>
                      <a:pt x="20" y="14160"/>
                    </a:cubicBezTo>
                    <a:cubicBezTo>
                      <a:pt x="-361" y="2698"/>
                      <a:pt x="4605" y="406"/>
                      <a:pt x="14539" y="406"/>
                    </a:cubicBezTo>
                    <a:cubicBezTo>
                      <a:pt x="57329" y="788"/>
                      <a:pt x="99738" y="406"/>
                      <a:pt x="142147" y="406"/>
                    </a:cubicBezTo>
                    <a:cubicBezTo>
                      <a:pt x="142147" y="406"/>
                      <a:pt x="142147" y="406"/>
                      <a:pt x="142147" y="406"/>
                    </a:cubicBezTo>
                    <a:close/>
                  </a:path>
                </a:pathLst>
              </a:custGeom>
              <a:solidFill>
                <a:srgbClr val="DB2D08"/>
              </a:solidFill>
              <a:ln w="3807"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8846120E-CBFC-43A1-8CAC-10D024ACD495}"/>
                  </a:ext>
                </a:extLst>
              </p:cNvPr>
              <p:cNvSpPr/>
              <p:nvPr/>
            </p:nvSpPr>
            <p:spPr>
              <a:xfrm>
                <a:off x="3434046" y="4110649"/>
                <a:ext cx="331205" cy="389073"/>
              </a:xfrm>
              <a:custGeom>
                <a:avLst/>
                <a:gdLst>
                  <a:gd name="connsiteX0" fmla="*/ 118245 w 295382"/>
                  <a:gd name="connsiteY0" fmla="*/ 129524 h 346991"/>
                  <a:gd name="connsiteX1" fmla="*/ 13178 w 295382"/>
                  <a:gd name="connsiteY1" fmla="*/ 190271 h 346991"/>
                  <a:gd name="connsiteX2" fmla="*/ 952 w 295382"/>
                  <a:gd name="connsiteY2" fmla="*/ 205172 h 346991"/>
                  <a:gd name="connsiteX3" fmla="*/ 94175 w 295382"/>
                  <a:gd name="connsiteY3" fmla="*/ 343859 h 346991"/>
                  <a:gd name="connsiteX4" fmla="*/ 221783 w 295382"/>
                  <a:gd name="connsiteY4" fmla="*/ 241467 h 346991"/>
                  <a:gd name="connsiteX5" fmla="*/ 290936 w 295382"/>
                  <a:gd name="connsiteY5" fmla="*/ 129906 h 346991"/>
                  <a:gd name="connsiteX6" fmla="*/ 272597 w 295382"/>
                  <a:gd name="connsiteY6" fmla="*/ 40122 h 346991"/>
                  <a:gd name="connsiteX7" fmla="*/ 174408 w 295382"/>
                  <a:gd name="connsiteY7" fmla="*/ 6 h 346991"/>
                  <a:gd name="connsiteX8" fmla="*/ 155305 w 295382"/>
                  <a:gd name="connsiteY8" fmla="*/ 19873 h 346991"/>
                  <a:gd name="connsiteX9" fmla="*/ 118245 w 295382"/>
                  <a:gd name="connsiteY9" fmla="*/ 129524 h 346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5382" h="346991">
                    <a:moveTo>
                      <a:pt x="118245" y="129524"/>
                    </a:moveTo>
                    <a:cubicBezTo>
                      <a:pt x="88444" y="158942"/>
                      <a:pt x="52149" y="176517"/>
                      <a:pt x="13178" y="190271"/>
                    </a:cubicBezTo>
                    <a:cubicBezTo>
                      <a:pt x="5537" y="192946"/>
                      <a:pt x="-2868" y="195620"/>
                      <a:pt x="952" y="205172"/>
                    </a:cubicBezTo>
                    <a:cubicBezTo>
                      <a:pt x="4009" y="213195"/>
                      <a:pt x="62464" y="370985"/>
                      <a:pt x="94175" y="343859"/>
                    </a:cubicBezTo>
                    <a:cubicBezTo>
                      <a:pt x="138494" y="311766"/>
                      <a:pt x="184341" y="281966"/>
                      <a:pt x="221783" y="241467"/>
                    </a:cubicBezTo>
                    <a:cubicBezTo>
                      <a:pt x="252348" y="208610"/>
                      <a:pt x="278328" y="173079"/>
                      <a:pt x="290936" y="129906"/>
                    </a:cubicBezTo>
                    <a:cubicBezTo>
                      <a:pt x="298195" y="104308"/>
                      <a:pt x="299341" y="58843"/>
                      <a:pt x="272597" y="40122"/>
                    </a:cubicBezTo>
                    <a:cubicBezTo>
                      <a:pt x="243178" y="18727"/>
                      <a:pt x="213378" y="-376"/>
                      <a:pt x="174408" y="6"/>
                    </a:cubicBezTo>
                    <a:cubicBezTo>
                      <a:pt x="159125" y="388"/>
                      <a:pt x="153776" y="4972"/>
                      <a:pt x="155305" y="19873"/>
                    </a:cubicBezTo>
                    <a:cubicBezTo>
                      <a:pt x="157597" y="50055"/>
                      <a:pt x="127032" y="121118"/>
                      <a:pt x="118245" y="129524"/>
                    </a:cubicBezTo>
                    <a:close/>
                  </a:path>
                </a:pathLst>
              </a:custGeom>
              <a:solidFill>
                <a:srgbClr val="00DCD4"/>
              </a:solidFill>
              <a:ln w="3807" cap="flat">
                <a:noFill/>
                <a:prstDash val="solid"/>
                <a:miter/>
              </a:ln>
            </p:spPr>
            <p:txBody>
              <a:bodyPr rtlCol="0" anchor="ctr"/>
              <a:lstStyle/>
              <a:p>
                <a:endParaRPr lang="en-US"/>
              </a:p>
            </p:txBody>
          </p:sp>
        </p:grpSp>
        <p:sp>
          <p:nvSpPr>
            <p:cNvPr id="4" name="Freeform: Shape 3">
              <a:extLst>
                <a:ext uri="{FF2B5EF4-FFF2-40B4-BE49-F238E27FC236}">
                  <a16:creationId xmlns:a16="http://schemas.microsoft.com/office/drawing/2014/main" id="{B076AA5F-5DA6-4071-A2B2-E14266E297D5}"/>
                </a:ext>
              </a:extLst>
            </p:cNvPr>
            <p:cNvSpPr/>
            <p:nvPr/>
          </p:nvSpPr>
          <p:spPr>
            <a:xfrm>
              <a:off x="2563823" y="2445730"/>
              <a:ext cx="1527640" cy="1928473"/>
            </a:xfrm>
            <a:custGeom>
              <a:avLst/>
              <a:gdLst>
                <a:gd name="connsiteX0" fmla="*/ 1291687 w 1362409"/>
                <a:gd name="connsiteY0" fmla="*/ 708119 h 1719888"/>
                <a:gd name="connsiteX1" fmla="*/ 1337534 w 1362409"/>
                <a:gd name="connsiteY1" fmla="*/ 514033 h 1719888"/>
                <a:gd name="connsiteX2" fmla="*/ 1359693 w 1362409"/>
                <a:gd name="connsiteY2" fmla="*/ 360063 h 1719888"/>
                <a:gd name="connsiteX3" fmla="*/ 1290540 w 1362409"/>
                <a:gd name="connsiteY3" fmla="*/ 206857 h 1719888"/>
                <a:gd name="connsiteX4" fmla="*/ 1237434 w 1362409"/>
                <a:gd name="connsiteY4" fmla="*/ 146110 h 1719888"/>
                <a:gd name="connsiteX5" fmla="*/ 1217949 w 1362409"/>
                <a:gd name="connsiteY5" fmla="*/ 141525 h 1719888"/>
                <a:gd name="connsiteX6" fmla="*/ 1217185 w 1362409"/>
                <a:gd name="connsiteY6" fmla="*/ 158718 h 1719888"/>
                <a:gd name="connsiteX7" fmla="*/ 1221006 w 1362409"/>
                <a:gd name="connsiteY7" fmla="*/ 177057 h 1719888"/>
                <a:gd name="connsiteX8" fmla="*/ 1154527 w 1362409"/>
                <a:gd name="connsiteY8" fmla="*/ 201890 h 1719888"/>
                <a:gd name="connsiteX9" fmla="*/ 1086521 w 1362409"/>
                <a:gd name="connsiteY9" fmla="*/ 181641 h 1719888"/>
                <a:gd name="connsiteX10" fmla="*/ 916122 w 1362409"/>
                <a:gd name="connsiteY10" fmla="*/ 71608 h 1719888"/>
                <a:gd name="connsiteX11" fmla="*/ 803796 w 1362409"/>
                <a:gd name="connsiteY11" fmla="*/ 30346 h 1719888"/>
                <a:gd name="connsiteX12" fmla="*/ 662817 w 1362409"/>
                <a:gd name="connsiteY12" fmla="*/ 2837 h 1719888"/>
                <a:gd name="connsiteX13" fmla="*/ 468348 w 1362409"/>
                <a:gd name="connsiteY13" fmla="*/ 2455 h 1719888"/>
                <a:gd name="connsiteX14" fmla="*/ 419827 w 1362409"/>
                <a:gd name="connsiteY14" fmla="*/ 11243 h 1719888"/>
                <a:gd name="connsiteX15" fmla="*/ 412568 w 1362409"/>
                <a:gd name="connsiteY15" fmla="*/ 16591 h 1719888"/>
                <a:gd name="connsiteX16" fmla="*/ 418298 w 1362409"/>
                <a:gd name="connsiteY16" fmla="*/ 24997 h 1719888"/>
                <a:gd name="connsiteX17" fmla="*/ 451156 w 1362409"/>
                <a:gd name="connsiteY17" fmla="*/ 33020 h 1719888"/>
                <a:gd name="connsiteX18" fmla="*/ 523747 w 1362409"/>
                <a:gd name="connsiteY18" fmla="*/ 36077 h 1719888"/>
                <a:gd name="connsiteX19" fmla="*/ 549345 w 1362409"/>
                <a:gd name="connsiteY19" fmla="*/ 47156 h 1719888"/>
                <a:gd name="connsiteX20" fmla="*/ 528332 w 1362409"/>
                <a:gd name="connsiteY20" fmla="*/ 58618 h 1719888"/>
                <a:gd name="connsiteX21" fmla="*/ 516488 w 1362409"/>
                <a:gd name="connsiteY21" fmla="*/ 63585 h 1719888"/>
                <a:gd name="connsiteX22" fmla="*/ 297186 w 1362409"/>
                <a:gd name="connsiteY22" fmla="*/ 85362 h 1719888"/>
                <a:gd name="connsiteX23" fmla="*/ 134810 w 1362409"/>
                <a:gd name="connsiteY23" fmla="*/ 126243 h 1719888"/>
                <a:gd name="connsiteX24" fmla="*/ 12551 w 1362409"/>
                <a:gd name="connsiteY24" fmla="*/ 195777 h 1719888"/>
                <a:gd name="connsiteX25" fmla="*/ 707 w 1362409"/>
                <a:gd name="connsiteY25" fmla="*/ 213352 h 1719888"/>
                <a:gd name="connsiteX26" fmla="*/ 21339 w 1362409"/>
                <a:gd name="connsiteY26" fmla="*/ 216791 h 1719888"/>
                <a:gd name="connsiteX27" fmla="*/ 28980 w 1362409"/>
                <a:gd name="connsiteY27" fmla="*/ 215645 h 1719888"/>
                <a:gd name="connsiteX28" fmla="*/ 105392 w 1362409"/>
                <a:gd name="connsiteY28" fmla="*/ 189664 h 1719888"/>
                <a:gd name="connsiteX29" fmla="*/ 160026 w 1362409"/>
                <a:gd name="connsiteY29" fmla="*/ 177439 h 1719888"/>
                <a:gd name="connsiteX30" fmla="*/ 174544 w 1362409"/>
                <a:gd name="connsiteY30" fmla="*/ 183169 h 1719888"/>
                <a:gd name="connsiteX31" fmla="*/ 165757 w 1362409"/>
                <a:gd name="connsiteY31" fmla="*/ 195395 h 1719888"/>
                <a:gd name="connsiteX32" fmla="*/ 146272 w 1362409"/>
                <a:gd name="connsiteY32" fmla="*/ 206857 h 1719888"/>
                <a:gd name="connsiteX33" fmla="*/ 32800 w 1362409"/>
                <a:gd name="connsiteY33" fmla="*/ 303518 h 1719888"/>
                <a:gd name="connsiteX34" fmla="*/ 26687 w 1362409"/>
                <a:gd name="connsiteY34" fmla="*/ 323767 h 1719888"/>
                <a:gd name="connsiteX35" fmla="*/ 46937 w 1362409"/>
                <a:gd name="connsiteY35" fmla="*/ 319947 h 1719888"/>
                <a:gd name="connsiteX36" fmla="*/ 62601 w 1362409"/>
                <a:gd name="connsiteY36" fmla="*/ 309631 h 1719888"/>
                <a:gd name="connsiteX37" fmla="*/ 115325 w 1362409"/>
                <a:gd name="connsiteY37" fmla="*/ 314216 h 1719888"/>
                <a:gd name="connsiteX38" fmla="*/ 137103 w 1362409"/>
                <a:gd name="connsiteY38" fmla="*/ 357771 h 1719888"/>
                <a:gd name="connsiteX39" fmla="*/ 175308 w 1362409"/>
                <a:gd name="connsiteY39" fmla="*/ 461691 h 1719888"/>
                <a:gd name="connsiteX40" fmla="*/ 220392 w 1362409"/>
                <a:gd name="connsiteY40" fmla="*/ 614515 h 1719888"/>
                <a:gd name="connsiteX41" fmla="*/ 221538 w 1362409"/>
                <a:gd name="connsiteY41" fmla="*/ 704299 h 1719888"/>
                <a:gd name="connsiteX42" fmla="*/ 221538 w 1362409"/>
                <a:gd name="connsiteY42" fmla="*/ 704299 h 1719888"/>
                <a:gd name="connsiteX43" fmla="*/ 221538 w 1362409"/>
                <a:gd name="connsiteY43" fmla="*/ 704299 h 1719888"/>
                <a:gd name="connsiteX44" fmla="*/ 160026 w 1362409"/>
                <a:gd name="connsiteY44" fmla="*/ 743651 h 1719888"/>
                <a:gd name="connsiteX45" fmla="*/ 152003 w 1362409"/>
                <a:gd name="connsiteY45" fmla="*/ 850246 h 1719888"/>
                <a:gd name="connsiteX46" fmla="*/ 197086 w 1362409"/>
                <a:gd name="connsiteY46" fmla="*/ 929714 h 1719888"/>
                <a:gd name="connsiteX47" fmla="*/ 226887 w 1362409"/>
                <a:gd name="connsiteY47" fmla="*/ 950345 h 1719888"/>
                <a:gd name="connsiteX48" fmla="*/ 251338 w 1362409"/>
                <a:gd name="connsiteY48" fmla="*/ 1020262 h 1719888"/>
                <a:gd name="connsiteX49" fmla="*/ 633780 w 1362409"/>
                <a:gd name="connsiteY49" fmla="*/ 1386275 h 1719888"/>
                <a:gd name="connsiteX50" fmla="*/ 634544 w 1362409"/>
                <a:gd name="connsiteY50" fmla="*/ 1484465 h 1719888"/>
                <a:gd name="connsiteX51" fmla="*/ 588315 w 1362409"/>
                <a:gd name="connsiteY51" fmla="*/ 1569664 h 1719888"/>
                <a:gd name="connsiteX52" fmla="*/ 585258 w 1362409"/>
                <a:gd name="connsiteY52" fmla="*/ 1601375 h 1719888"/>
                <a:gd name="connsiteX53" fmla="*/ 652119 w 1362409"/>
                <a:gd name="connsiteY53" fmla="*/ 1717903 h 1719888"/>
                <a:gd name="connsiteX54" fmla="*/ 835890 w 1362409"/>
                <a:gd name="connsiteY54" fmla="*/ 1719431 h 1719888"/>
                <a:gd name="connsiteX55" fmla="*/ 915358 w 1362409"/>
                <a:gd name="connsiteY55" fmla="*/ 1592970 h 1719888"/>
                <a:gd name="connsiteX56" fmla="*/ 909627 w 1362409"/>
                <a:gd name="connsiteY56" fmla="*/ 1565461 h 1719888"/>
                <a:gd name="connsiteX57" fmla="*/ 875242 w 1362409"/>
                <a:gd name="connsiteY57" fmla="*/ 1516176 h 1719888"/>
                <a:gd name="connsiteX58" fmla="*/ 865690 w 1362409"/>
                <a:gd name="connsiteY58" fmla="*/ 1387039 h 1719888"/>
                <a:gd name="connsiteX59" fmla="*/ 1090341 w 1362409"/>
                <a:gd name="connsiteY59" fmla="*/ 1274332 h 1719888"/>
                <a:gd name="connsiteX60" fmla="*/ 1191205 w 1362409"/>
                <a:gd name="connsiteY60" fmla="*/ 1166973 h 1719888"/>
                <a:gd name="connsiteX61" fmla="*/ 1263414 w 1362409"/>
                <a:gd name="connsiteY61" fmla="*/ 956840 h 1719888"/>
                <a:gd name="connsiteX62" fmla="*/ 1263414 w 1362409"/>
                <a:gd name="connsiteY62" fmla="*/ 956840 h 1719888"/>
                <a:gd name="connsiteX63" fmla="*/ 1338298 w 1362409"/>
                <a:gd name="connsiteY63" fmla="*/ 861325 h 1719888"/>
                <a:gd name="connsiteX64" fmla="*/ 1344029 w 1362409"/>
                <a:gd name="connsiteY64" fmla="*/ 791790 h 1719888"/>
                <a:gd name="connsiteX65" fmla="*/ 1291687 w 1362409"/>
                <a:gd name="connsiteY65" fmla="*/ 708119 h 1719888"/>
                <a:gd name="connsiteX66" fmla="*/ 272352 w 1362409"/>
                <a:gd name="connsiteY66" fmla="*/ 878518 h 1719888"/>
                <a:gd name="connsiteX67" fmla="*/ 272352 w 1362409"/>
                <a:gd name="connsiteY67" fmla="*/ 878518 h 1719888"/>
                <a:gd name="connsiteX68" fmla="*/ 272352 w 1362409"/>
                <a:gd name="connsiteY68" fmla="*/ 878518 h 1719888"/>
                <a:gd name="connsiteX69" fmla="*/ 272352 w 1362409"/>
                <a:gd name="connsiteY69" fmla="*/ 878518 h 1719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1362409" h="1719888">
                  <a:moveTo>
                    <a:pt x="1291687" y="708119"/>
                  </a:moveTo>
                  <a:cubicBezTo>
                    <a:pt x="1290158" y="639349"/>
                    <a:pt x="1315374" y="577073"/>
                    <a:pt x="1337534" y="514033"/>
                  </a:cubicBezTo>
                  <a:cubicBezTo>
                    <a:pt x="1359693" y="458634"/>
                    <a:pt x="1366952" y="396359"/>
                    <a:pt x="1359693" y="360063"/>
                  </a:cubicBezTo>
                  <a:cubicBezTo>
                    <a:pt x="1348614" y="305811"/>
                    <a:pt x="1302002" y="222904"/>
                    <a:pt x="1290540" y="206857"/>
                  </a:cubicBezTo>
                  <a:cubicBezTo>
                    <a:pt x="1274876" y="184698"/>
                    <a:pt x="1258065" y="163684"/>
                    <a:pt x="1237434" y="146110"/>
                  </a:cubicBezTo>
                  <a:cubicBezTo>
                    <a:pt x="1232085" y="141525"/>
                    <a:pt x="1224062" y="138086"/>
                    <a:pt x="1217949" y="141525"/>
                  </a:cubicBezTo>
                  <a:cubicBezTo>
                    <a:pt x="1211454" y="145346"/>
                    <a:pt x="1216039" y="152987"/>
                    <a:pt x="1217185" y="158718"/>
                  </a:cubicBezTo>
                  <a:cubicBezTo>
                    <a:pt x="1218331" y="164831"/>
                    <a:pt x="1219477" y="170944"/>
                    <a:pt x="1221006" y="177057"/>
                  </a:cubicBezTo>
                  <a:cubicBezTo>
                    <a:pt x="1202667" y="195777"/>
                    <a:pt x="1178597" y="199216"/>
                    <a:pt x="1154527" y="201890"/>
                  </a:cubicBezTo>
                  <a:cubicBezTo>
                    <a:pt x="1129311" y="203419"/>
                    <a:pt x="1107916" y="192339"/>
                    <a:pt x="1086521" y="181641"/>
                  </a:cubicBezTo>
                  <a:cubicBezTo>
                    <a:pt x="1025773" y="151076"/>
                    <a:pt x="978016" y="100645"/>
                    <a:pt x="916122" y="71608"/>
                  </a:cubicBezTo>
                  <a:cubicBezTo>
                    <a:pt x="879062" y="57090"/>
                    <a:pt x="843149" y="40661"/>
                    <a:pt x="803796" y="30346"/>
                  </a:cubicBezTo>
                  <a:cubicBezTo>
                    <a:pt x="757185" y="18502"/>
                    <a:pt x="710574" y="6276"/>
                    <a:pt x="662817" y="2837"/>
                  </a:cubicBezTo>
                  <a:cubicBezTo>
                    <a:pt x="597866" y="-2129"/>
                    <a:pt x="533298" y="545"/>
                    <a:pt x="468348" y="2455"/>
                  </a:cubicBezTo>
                  <a:cubicBezTo>
                    <a:pt x="451538" y="2837"/>
                    <a:pt x="436255" y="8950"/>
                    <a:pt x="419827" y="11243"/>
                  </a:cubicBezTo>
                  <a:cubicBezTo>
                    <a:pt x="416770" y="11625"/>
                    <a:pt x="413332" y="12771"/>
                    <a:pt x="412568" y="16591"/>
                  </a:cubicBezTo>
                  <a:cubicBezTo>
                    <a:pt x="411803" y="21176"/>
                    <a:pt x="414478" y="23469"/>
                    <a:pt x="418298" y="24997"/>
                  </a:cubicBezTo>
                  <a:cubicBezTo>
                    <a:pt x="428996" y="29199"/>
                    <a:pt x="439312" y="33020"/>
                    <a:pt x="451156" y="33020"/>
                  </a:cubicBezTo>
                  <a:cubicBezTo>
                    <a:pt x="475225" y="33402"/>
                    <a:pt x="499677" y="33784"/>
                    <a:pt x="523747" y="36077"/>
                  </a:cubicBezTo>
                  <a:cubicBezTo>
                    <a:pt x="532916" y="36841"/>
                    <a:pt x="548199" y="36841"/>
                    <a:pt x="549345" y="47156"/>
                  </a:cubicBezTo>
                  <a:cubicBezTo>
                    <a:pt x="550873" y="57854"/>
                    <a:pt x="535209" y="54033"/>
                    <a:pt x="528332" y="58618"/>
                  </a:cubicBezTo>
                  <a:cubicBezTo>
                    <a:pt x="524511" y="61292"/>
                    <a:pt x="521072" y="62821"/>
                    <a:pt x="516488" y="63585"/>
                  </a:cubicBezTo>
                  <a:cubicBezTo>
                    <a:pt x="443896" y="77721"/>
                    <a:pt x="370159" y="77721"/>
                    <a:pt x="297186" y="85362"/>
                  </a:cubicBezTo>
                  <a:cubicBezTo>
                    <a:pt x="240641" y="91475"/>
                    <a:pt x="186388" y="103701"/>
                    <a:pt x="134810" y="126243"/>
                  </a:cubicBezTo>
                  <a:cubicBezTo>
                    <a:pt x="91637" y="144964"/>
                    <a:pt x="49229" y="165595"/>
                    <a:pt x="12551" y="195777"/>
                  </a:cubicBezTo>
                  <a:cubicBezTo>
                    <a:pt x="7202" y="200362"/>
                    <a:pt x="-2731" y="204947"/>
                    <a:pt x="707" y="213352"/>
                  </a:cubicBezTo>
                  <a:cubicBezTo>
                    <a:pt x="4146" y="220993"/>
                    <a:pt x="14079" y="216791"/>
                    <a:pt x="21339" y="216791"/>
                  </a:cubicBezTo>
                  <a:cubicBezTo>
                    <a:pt x="24013" y="216791"/>
                    <a:pt x="26687" y="216791"/>
                    <a:pt x="28980" y="215645"/>
                  </a:cubicBezTo>
                  <a:cubicBezTo>
                    <a:pt x="54578" y="207239"/>
                    <a:pt x="79794" y="198070"/>
                    <a:pt x="105392" y="189664"/>
                  </a:cubicBezTo>
                  <a:cubicBezTo>
                    <a:pt x="123348" y="183934"/>
                    <a:pt x="140541" y="175910"/>
                    <a:pt x="160026" y="177439"/>
                  </a:cubicBezTo>
                  <a:cubicBezTo>
                    <a:pt x="165375" y="177821"/>
                    <a:pt x="172252" y="175910"/>
                    <a:pt x="174544" y="183169"/>
                  </a:cubicBezTo>
                  <a:cubicBezTo>
                    <a:pt x="176455" y="190429"/>
                    <a:pt x="171488" y="192721"/>
                    <a:pt x="165757" y="195395"/>
                  </a:cubicBezTo>
                  <a:cubicBezTo>
                    <a:pt x="158880" y="198452"/>
                    <a:pt x="153149" y="204565"/>
                    <a:pt x="146272" y="206857"/>
                  </a:cubicBezTo>
                  <a:cubicBezTo>
                    <a:pt x="95840" y="224432"/>
                    <a:pt x="64511" y="264166"/>
                    <a:pt x="32800" y="303518"/>
                  </a:cubicBezTo>
                  <a:cubicBezTo>
                    <a:pt x="28216" y="309249"/>
                    <a:pt x="22867" y="318037"/>
                    <a:pt x="26687" y="323767"/>
                  </a:cubicBezTo>
                  <a:cubicBezTo>
                    <a:pt x="32800" y="331409"/>
                    <a:pt x="40442" y="323385"/>
                    <a:pt x="46937" y="319947"/>
                  </a:cubicBezTo>
                  <a:cubicBezTo>
                    <a:pt x="52667" y="317272"/>
                    <a:pt x="57252" y="313070"/>
                    <a:pt x="62601" y="309631"/>
                  </a:cubicBezTo>
                  <a:cubicBezTo>
                    <a:pt x="83614" y="296641"/>
                    <a:pt x="101953" y="297787"/>
                    <a:pt x="115325" y="314216"/>
                  </a:cubicBezTo>
                  <a:cubicBezTo>
                    <a:pt x="126023" y="326824"/>
                    <a:pt x="132136" y="341724"/>
                    <a:pt x="137103" y="357771"/>
                  </a:cubicBezTo>
                  <a:cubicBezTo>
                    <a:pt x="147800" y="392920"/>
                    <a:pt x="151621" y="431126"/>
                    <a:pt x="175308" y="461691"/>
                  </a:cubicBezTo>
                  <a:cubicBezTo>
                    <a:pt x="210076" y="506774"/>
                    <a:pt x="223066" y="557970"/>
                    <a:pt x="220392" y="614515"/>
                  </a:cubicBezTo>
                  <a:cubicBezTo>
                    <a:pt x="218863" y="644315"/>
                    <a:pt x="221156" y="674116"/>
                    <a:pt x="221538" y="704299"/>
                  </a:cubicBezTo>
                  <a:cubicBezTo>
                    <a:pt x="221538" y="704299"/>
                    <a:pt x="221538" y="704299"/>
                    <a:pt x="221538" y="704299"/>
                  </a:cubicBezTo>
                  <a:cubicBezTo>
                    <a:pt x="221538" y="704299"/>
                    <a:pt x="221538" y="704299"/>
                    <a:pt x="221538" y="704299"/>
                  </a:cubicBezTo>
                  <a:cubicBezTo>
                    <a:pt x="196322" y="710412"/>
                    <a:pt x="174544" y="721109"/>
                    <a:pt x="160026" y="743651"/>
                  </a:cubicBezTo>
                  <a:cubicBezTo>
                    <a:pt x="140923" y="778036"/>
                    <a:pt x="147036" y="814332"/>
                    <a:pt x="152003" y="850246"/>
                  </a:cubicBezTo>
                  <a:cubicBezTo>
                    <a:pt x="163465" y="878900"/>
                    <a:pt x="174544" y="907555"/>
                    <a:pt x="197086" y="929714"/>
                  </a:cubicBezTo>
                  <a:cubicBezTo>
                    <a:pt x="205873" y="938119"/>
                    <a:pt x="212368" y="949963"/>
                    <a:pt x="226887" y="950345"/>
                  </a:cubicBezTo>
                  <a:cubicBezTo>
                    <a:pt x="234910" y="973651"/>
                    <a:pt x="242551" y="997339"/>
                    <a:pt x="251338" y="1020262"/>
                  </a:cubicBezTo>
                  <a:cubicBezTo>
                    <a:pt x="273880" y="1078717"/>
                    <a:pt x="444279" y="1312920"/>
                    <a:pt x="633780" y="1386275"/>
                  </a:cubicBezTo>
                  <a:cubicBezTo>
                    <a:pt x="634162" y="1419132"/>
                    <a:pt x="634162" y="1451607"/>
                    <a:pt x="634544" y="1484465"/>
                  </a:cubicBezTo>
                  <a:cubicBezTo>
                    <a:pt x="631870" y="1519996"/>
                    <a:pt x="620790" y="1550561"/>
                    <a:pt x="588315" y="1569664"/>
                  </a:cubicBezTo>
                  <a:cubicBezTo>
                    <a:pt x="575707" y="1583036"/>
                    <a:pt x="578763" y="1589531"/>
                    <a:pt x="585258" y="1601375"/>
                  </a:cubicBezTo>
                  <a:cubicBezTo>
                    <a:pt x="607418" y="1640727"/>
                    <a:pt x="640657" y="1706823"/>
                    <a:pt x="652119" y="1717903"/>
                  </a:cubicBezTo>
                  <a:cubicBezTo>
                    <a:pt x="656704" y="1720195"/>
                    <a:pt x="832833" y="1720195"/>
                    <a:pt x="835890" y="1719431"/>
                  </a:cubicBezTo>
                  <a:cubicBezTo>
                    <a:pt x="841238" y="1717139"/>
                    <a:pt x="888614" y="1628119"/>
                    <a:pt x="915358" y="1592970"/>
                  </a:cubicBezTo>
                  <a:cubicBezTo>
                    <a:pt x="921853" y="1584182"/>
                    <a:pt x="916504" y="1576159"/>
                    <a:pt x="909627" y="1565461"/>
                  </a:cubicBezTo>
                  <a:cubicBezTo>
                    <a:pt x="895109" y="1551325"/>
                    <a:pt x="883265" y="1535661"/>
                    <a:pt x="875242" y="1516176"/>
                  </a:cubicBezTo>
                  <a:cubicBezTo>
                    <a:pt x="867983" y="1498219"/>
                    <a:pt x="874096" y="1411491"/>
                    <a:pt x="865690" y="1387039"/>
                  </a:cubicBezTo>
                  <a:cubicBezTo>
                    <a:pt x="864926" y="1385893"/>
                    <a:pt x="1019278" y="1319797"/>
                    <a:pt x="1090341" y="1274332"/>
                  </a:cubicBezTo>
                  <a:cubicBezTo>
                    <a:pt x="1131604" y="1247970"/>
                    <a:pt x="1183946" y="1178817"/>
                    <a:pt x="1191205" y="1166973"/>
                  </a:cubicBezTo>
                  <a:cubicBezTo>
                    <a:pt x="1245839" y="1079099"/>
                    <a:pt x="1258065" y="967538"/>
                    <a:pt x="1263414" y="956840"/>
                  </a:cubicBezTo>
                  <a:cubicBezTo>
                    <a:pt x="1263414" y="956840"/>
                    <a:pt x="1263414" y="956840"/>
                    <a:pt x="1263414" y="956840"/>
                  </a:cubicBezTo>
                  <a:cubicBezTo>
                    <a:pt x="1302002" y="935827"/>
                    <a:pt x="1323780" y="902206"/>
                    <a:pt x="1338298" y="861325"/>
                  </a:cubicBezTo>
                  <a:cubicBezTo>
                    <a:pt x="1346703" y="837638"/>
                    <a:pt x="1342883" y="815096"/>
                    <a:pt x="1344029" y="791790"/>
                  </a:cubicBezTo>
                  <a:cubicBezTo>
                    <a:pt x="1347849" y="752438"/>
                    <a:pt x="1329128" y="724166"/>
                    <a:pt x="1291687" y="708119"/>
                  </a:cubicBezTo>
                  <a:close/>
                  <a:moveTo>
                    <a:pt x="272352" y="878518"/>
                  </a:moveTo>
                  <a:cubicBezTo>
                    <a:pt x="272352" y="878518"/>
                    <a:pt x="272352" y="878518"/>
                    <a:pt x="272352" y="878518"/>
                  </a:cubicBezTo>
                  <a:cubicBezTo>
                    <a:pt x="272352" y="878518"/>
                    <a:pt x="272352" y="878518"/>
                    <a:pt x="272352" y="878518"/>
                  </a:cubicBezTo>
                  <a:cubicBezTo>
                    <a:pt x="272352" y="878518"/>
                    <a:pt x="272352" y="878518"/>
                    <a:pt x="272352" y="878518"/>
                  </a:cubicBezTo>
                  <a:close/>
                </a:path>
              </a:pathLst>
            </a:custGeom>
            <a:solidFill>
              <a:srgbClr val="FEAD6D"/>
            </a:solidFill>
            <a:ln w="3807"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D866DDD7-E962-4434-8A8B-AD91DBB90001}"/>
                </a:ext>
              </a:extLst>
            </p:cNvPr>
            <p:cNvSpPr/>
            <p:nvPr/>
          </p:nvSpPr>
          <p:spPr>
            <a:xfrm>
              <a:off x="2563395" y="2446879"/>
              <a:ext cx="1528510" cy="1103007"/>
            </a:xfrm>
            <a:custGeom>
              <a:avLst/>
              <a:gdLst>
                <a:gd name="connsiteX0" fmla="*/ 1363132 w 1363185"/>
                <a:gd name="connsiteY0" fmla="*/ 368972 h 983705"/>
                <a:gd name="connsiteX1" fmla="*/ 1338298 w 1363185"/>
                <a:gd name="connsiteY1" fmla="*/ 513008 h 983705"/>
                <a:gd name="connsiteX2" fmla="*/ 1292451 w 1363185"/>
                <a:gd name="connsiteY2" fmla="*/ 707094 h 983705"/>
                <a:gd name="connsiteX3" fmla="*/ 1274876 w 1363185"/>
                <a:gd name="connsiteY3" fmla="*/ 752559 h 983705"/>
                <a:gd name="connsiteX4" fmla="*/ 1265706 w 1363185"/>
                <a:gd name="connsiteY4" fmla="*/ 957343 h 983705"/>
                <a:gd name="connsiteX5" fmla="*/ 1258829 w 1363185"/>
                <a:gd name="connsiteY5" fmla="*/ 970715 h 983705"/>
                <a:gd name="connsiteX6" fmla="*/ 1243547 w 1363185"/>
                <a:gd name="connsiteY6" fmla="*/ 983705 h 983705"/>
                <a:gd name="connsiteX7" fmla="*/ 1228265 w 1363185"/>
                <a:gd name="connsiteY7" fmla="*/ 938240 h 983705"/>
                <a:gd name="connsiteX8" fmla="*/ 1226737 w 1363185"/>
                <a:gd name="connsiteY8" fmla="*/ 688756 h 983705"/>
                <a:gd name="connsiteX9" fmla="*/ 1206869 w 1363185"/>
                <a:gd name="connsiteY9" fmla="*/ 553124 h 983705"/>
                <a:gd name="connsiteX10" fmla="*/ 1181653 w 1363185"/>
                <a:gd name="connsiteY10" fmla="*/ 493905 h 983705"/>
                <a:gd name="connsiteX11" fmla="*/ 1105242 w 1363185"/>
                <a:gd name="connsiteY11" fmla="*/ 446148 h 983705"/>
                <a:gd name="connsiteX12" fmla="*/ 867983 w 1363185"/>
                <a:gd name="connsiteY12" fmla="*/ 453407 h 983705"/>
                <a:gd name="connsiteX13" fmla="*/ 800358 w 1363185"/>
                <a:gd name="connsiteY13" fmla="*/ 478623 h 983705"/>
                <a:gd name="connsiteX14" fmla="*/ 694910 w 1363185"/>
                <a:gd name="connsiteY14" fmla="*/ 478241 h 983705"/>
                <a:gd name="connsiteX15" fmla="*/ 577617 w 1363185"/>
                <a:gd name="connsiteY15" fmla="*/ 442327 h 983705"/>
                <a:gd name="connsiteX16" fmla="*/ 361372 w 1363185"/>
                <a:gd name="connsiteY16" fmla="*/ 444619 h 983705"/>
                <a:gd name="connsiteX17" fmla="*/ 299478 w 1363185"/>
                <a:gd name="connsiteY17" fmla="*/ 499636 h 983705"/>
                <a:gd name="connsiteX18" fmla="*/ 282285 w 1363185"/>
                <a:gd name="connsiteY18" fmla="*/ 633357 h 983705"/>
                <a:gd name="connsiteX19" fmla="*/ 272734 w 1363185"/>
                <a:gd name="connsiteY19" fmla="*/ 768224 h 983705"/>
                <a:gd name="connsiteX20" fmla="*/ 261272 w 1363185"/>
                <a:gd name="connsiteY20" fmla="*/ 937476 h 983705"/>
                <a:gd name="connsiteX21" fmla="*/ 243697 w 1363185"/>
                <a:gd name="connsiteY21" fmla="*/ 960400 h 983705"/>
                <a:gd name="connsiteX22" fmla="*/ 228797 w 1363185"/>
                <a:gd name="connsiteY22" fmla="*/ 942443 h 983705"/>
                <a:gd name="connsiteX23" fmla="*/ 228415 w 1363185"/>
                <a:gd name="connsiteY23" fmla="*/ 735367 h 983705"/>
                <a:gd name="connsiteX24" fmla="*/ 220392 w 1363185"/>
                <a:gd name="connsiteY24" fmla="*/ 614636 h 983705"/>
                <a:gd name="connsiteX25" fmla="*/ 175309 w 1363185"/>
                <a:gd name="connsiteY25" fmla="*/ 461812 h 983705"/>
                <a:gd name="connsiteX26" fmla="*/ 137103 w 1363185"/>
                <a:gd name="connsiteY26" fmla="*/ 357892 h 983705"/>
                <a:gd name="connsiteX27" fmla="*/ 115325 w 1363185"/>
                <a:gd name="connsiteY27" fmla="*/ 314337 h 983705"/>
                <a:gd name="connsiteX28" fmla="*/ 62601 w 1363185"/>
                <a:gd name="connsiteY28" fmla="*/ 309752 h 983705"/>
                <a:gd name="connsiteX29" fmla="*/ 46937 w 1363185"/>
                <a:gd name="connsiteY29" fmla="*/ 320068 h 983705"/>
                <a:gd name="connsiteX30" fmla="*/ 26687 w 1363185"/>
                <a:gd name="connsiteY30" fmla="*/ 323889 h 983705"/>
                <a:gd name="connsiteX31" fmla="*/ 32800 w 1363185"/>
                <a:gd name="connsiteY31" fmla="*/ 303639 h 983705"/>
                <a:gd name="connsiteX32" fmla="*/ 146272 w 1363185"/>
                <a:gd name="connsiteY32" fmla="*/ 206978 h 983705"/>
                <a:gd name="connsiteX33" fmla="*/ 165757 w 1363185"/>
                <a:gd name="connsiteY33" fmla="*/ 195517 h 983705"/>
                <a:gd name="connsiteX34" fmla="*/ 174544 w 1363185"/>
                <a:gd name="connsiteY34" fmla="*/ 183291 h 983705"/>
                <a:gd name="connsiteX35" fmla="*/ 160026 w 1363185"/>
                <a:gd name="connsiteY35" fmla="*/ 177560 h 983705"/>
                <a:gd name="connsiteX36" fmla="*/ 105392 w 1363185"/>
                <a:gd name="connsiteY36" fmla="*/ 189786 h 983705"/>
                <a:gd name="connsiteX37" fmla="*/ 28980 w 1363185"/>
                <a:gd name="connsiteY37" fmla="*/ 215766 h 983705"/>
                <a:gd name="connsiteX38" fmla="*/ 21339 w 1363185"/>
                <a:gd name="connsiteY38" fmla="*/ 216912 h 983705"/>
                <a:gd name="connsiteX39" fmla="*/ 707 w 1363185"/>
                <a:gd name="connsiteY39" fmla="*/ 213473 h 983705"/>
                <a:gd name="connsiteX40" fmla="*/ 12551 w 1363185"/>
                <a:gd name="connsiteY40" fmla="*/ 195899 h 983705"/>
                <a:gd name="connsiteX41" fmla="*/ 134810 w 1363185"/>
                <a:gd name="connsiteY41" fmla="*/ 126364 h 983705"/>
                <a:gd name="connsiteX42" fmla="*/ 297186 w 1363185"/>
                <a:gd name="connsiteY42" fmla="*/ 85483 h 983705"/>
                <a:gd name="connsiteX43" fmla="*/ 516488 w 1363185"/>
                <a:gd name="connsiteY43" fmla="*/ 63706 h 983705"/>
                <a:gd name="connsiteX44" fmla="*/ 528332 w 1363185"/>
                <a:gd name="connsiteY44" fmla="*/ 58739 h 983705"/>
                <a:gd name="connsiteX45" fmla="*/ 549345 w 1363185"/>
                <a:gd name="connsiteY45" fmla="*/ 47277 h 983705"/>
                <a:gd name="connsiteX46" fmla="*/ 523747 w 1363185"/>
                <a:gd name="connsiteY46" fmla="*/ 36198 h 983705"/>
                <a:gd name="connsiteX47" fmla="*/ 451156 w 1363185"/>
                <a:gd name="connsiteY47" fmla="*/ 33141 h 983705"/>
                <a:gd name="connsiteX48" fmla="*/ 418298 w 1363185"/>
                <a:gd name="connsiteY48" fmla="*/ 25118 h 983705"/>
                <a:gd name="connsiteX49" fmla="*/ 412567 w 1363185"/>
                <a:gd name="connsiteY49" fmla="*/ 16713 h 983705"/>
                <a:gd name="connsiteX50" fmla="*/ 419827 w 1363185"/>
                <a:gd name="connsiteY50" fmla="*/ 11364 h 983705"/>
                <a:gd name="connsiteX51" fmla="*/ 468348 w 1363185"/>
                <a:gd name="connsiteY51" fmla="*/ 2576 h 983705"/>
                <a:gd name="connsiteX52" fmla="*/ 662817 w 1363185"/>
                <a:gd name="connsiteY52" fmla="*/ 2958 h 983705"/>
                <a:gd name="connsiteX53" fmla="*/ 803797 w 1363185"/>
                <a:gd name="connsiteY53" fmla="*/ 30467 h 983705"/>
                <a:gd name="connsiteX54" fmla="*/ 916122 w 1363185"/>
                <a:gd name="connsiteY54" fmla="*/ 71729 h 983705"/>
                <a:gd name="connsiteX55" fmla="*/ 1086521 w 1363185"/>
                <a:gd name="connsiteY55" fmla="*/ 181762 h 983705"/>
                <a:gd name="connsiteX56" fmla="*/ 1154527 w 1363185"/>
                <a:gd name="connsiteY56" fmla="*/ 202012 h 983705"/>
                <a:gd name="connsiteX57" fmla="*/ 1221006 w 1363185"/>
                <a:gd name="connsiteY57" fmla="*/ 177178 h 983705"/>
                <a:gd name="connsiteX58" fmla="*/ 1217185 w 1363185"/>
                <a:gd name="connsiteY58" fmla="*/ 158839 h 983705"/>
                <a:gd name="connsiteX59" fmla="*/ 1217949 w 1363185"/>
                <a:gd name="connsiteY59" fmla="*/ 141646 h 983705"/>
                <a:gd name="connsiteX60" fmla="*/ 1237434 w 1363185"/>
                <a:gd name="connsiteY60" fmla="*/ 146231 h 983705"/>
                <a:gd name="connsiteX61" fmla="*/ 1292451 w 1363185"/>
                <a:gd name="connsiteY61" fmla="*/ 202394 h 983705"/>
                <a:gd name="connsiteX62" fmla="*/ 1322633 w 1363185"/>
                <a:gd name="connsiteY62" fmla="*/ 255882 h 983705"/>
                <a:gd name="connsiteX63" fmla="*/ 1363132 w 1363185"/>
                <a:gd name="connsiteY63" fmla="*/ 368972 h 983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1363185" h="983705">
                  <a:moveTo>
                    <a:pt x="1363132" y="368972"/>
                  </a:moveTo>
                  <a:cubicBezTo>
                    <a:pt x="1363896" y="412908"/>
                    <a:pt x="1356637" y="459902"/>
                    <a:pt x="1338298" y="513008"/>
                  </a:cubicBezTo>
                  <a:cubicBezTo>
                    <a:pt x="1315756" y="576048"/>
                    <a:pt x="1293979" y="705948"/>
                    <a:pt x="1292451" y="707094"/>
                  </a:cubicBezTo>
                  <a:cubicBezTo>
                    <a:pt x="1276404" y="717028"/>
                    <a:pt x="1276022" y="738423"/>
                    <a:pt x="1274876" y="752559"/>
                  </a:cubicBezTo>
                  <a:cubicBezTo>
                    <a:pt x="1272202" y="794968"/>
                    <a:pt x="1279079" y="916463"/>
                    <a:pt x="1265706" y="957343"/>
                  </a:cubicBezTo>
                  <a:cubicBezTo>
                    <a:pt x="1261886" y="968805"/>
                    <a:pt x="1264943" y="960400"/>
                    <a:pt x="1258829" y="970715"/>
                  </a:cubicBezTo>
                  <a:cubicBezTo>
                    <a:pt x="1255391" y="976828"/>
                    <a:pt x="1251952" y="982941"/>
                    <a:pt x="1243547" y="983705"/>
                  </a:cubicBezTo>
                  <a:cubicBezTo>
                    <a:pt x="1238580" y="981795"/>
                    <a:pt x="1224444" y="960400"/>
                    <a:pt x="1228265" y="938240"/>
                  </a:cubicBezTo>
                  <a:cubicBezTo>
                    <a:pt x="1236670" y="885898"/>
                    <a:pt x="1230175" y="741480"/>
                    <a:pt x="1226737" y="688756"/>
                  </a:cubicBezTo>
                  <a:cubicBezTo>
                    <a:pt x="1223680" y="642908"/>
                    <a:pt x="1217949" y="597825"/>
                    <a:pt x="1206869" y="553124"/>
                  </a:cubicBezTo>
                  <a:cubicBezTo>
                    <a:pt x="1201521" y="531729"/>
                    <a:pt x="1192733" y="512626"/>
                    <a:pt x="1181653" y="493905"/>
                  </a:cubicBezTo>
                  <a:cubicBezTo>
                    <a:pt x="1164079" y="464486"/>
                    <a:pt x="1137335" y="449586"/>
                    <a:pt x="1105242" y="446148"/>
                  </a:cubicBezTo>
                  <a:cubicBezTo>
                    <a:pt x="1026155" y="438124"/>
                    <a:pt x="946687" y="437742"/>
                    <a:pt x="867983" y="453407"/>
                  </a:cubicBezTo>
                  <a:cubicBezTo>
                    <a:pt x="843913" y="457991"/>
                    <a:pt x="821753" y="466779"/>
                    <a:pt x="800358" y="478623"/>
                  </a:cubicBezTo>
                  <a:cubicBezTo>
                    <a:pt x="765209" y="498490"/>
                    <a:pt x="729677" y="499254"/>
                    <a:pt x="694910" y="478241"/>
                  </a:cubicBezTo>
                  <a:cubicBezTo>
                    <a:pt x="658614" y="456463"/>
                    <a:pt x="619262" y="447676"/>
                    <a:pt x="577617" y="442327"/>
                  </a:cubicBezTo>
                  <a:cubicBezTo>
                    <a:pt x="505026" y="432776"/>
                    <a:pt x="433199" y="430483"/>
                    <a:pt x="361372" y="444619"/>
                  </a:cubicBezTo>
                  <a:cubicBezTo>
                    <a:pt x="329661" y="450732"/>
                    <a:pt x="309793" y="468689"/>
                    <a:pt x="299478" y="499636"/>
                  </a:cubicBezTo>
                  <a:cubicBezTo>
                    <a:pt x="284578" y="543191"/>
                    <a:pt x="284578" y="588656"/>
                    <a:pt x="282285" y="633357"/>
                  </a:cubicBezTo>
                  <a:cubicBezTo>
                    <a:pt x="280375" y="674619"/>
                    <a:pt x="276172" y="726197"/>
                    <a:pt x="272734" y="768224"/>
                  </a:cubicBezTo>
                  <a:cubicBezTo>
                    <a:pt x="273116" y="780068"/>
                    <a:pt x="261272" y="917227"/>
                    <a:pt x="261272" y="937476"/>
                  </a:cubicBezTo>
                  <a:cubicBezTo>
                    <a:pt x="261272" y="946264"/>
                    <a:pt x="255923" y="958490"/>
                    <a:pt x="243697" y="960400"/>
                  </a:cubicBezTo>
                  <a:cubicBezTo>
                    <a:pt x="229179" y="961546"/>
                    <a:pt x="231853" y="951230"/>
                    <a:pt x="228797" y="942443"/>
                  </a:cubicBezTo>
                  <a:cubicBezTo>
                    <a:pt x="215425" y="902709"/>
                    <a:pt x="237584" y="775865"/>
                    <a:pt x="228415" y="735367"/>
                  </a:cubicBezTo>
                  <a:cubicBezTo>
                    <a:pt x="227651" y="731546"/>
                    <a:pt x="218863" y="644437"/>
                    <a:pt x="220392" y="614636"/>
                  </a:cubicBezTo>
                  <a:cubicBezTo>
                    <a:pt x="223066" y="558091"/>
                    <a:pt x="210076" y="506513"/>
                    <a:pt x="175309" y="461812"/>
                  </a:cubicBezTo>
                  <a:cubicBezTo>
                    <a:pt x="151239" y="430865"/>
                    <a:pt x="147800" y="393041"/>
                    <a:pt x="137103" y="357892"/>
                  </a:cubicBezTo>
                  <a:cubicBezTo>
                    <a:pt x="132136" y="341845"/>
                    <a:pt x="126023" y="326945"/>
                    <a:pt x="115325" y="314337"/>
                  </a:cubicBezTo>
                  <a:cubicBezTo>
                    <a:pt x="101953" y="298291"/>
                    <a:pt x="83614" y="296762"/>
                    <a:pt x="62601" y="309752"/>
                  </a:cubicBezTo>
                  <a:cubicBezTo>
                    <a:pt x="57252" y="313191"/>
                    <a:pt x="52285" y="317394"/>
                    <a:pt x="46937" y="320068"/>
                  </a:cubicBezTo>
                  <a:cubicBezTo>
                    <a:pt x="40441" y="323124"/>
                    <a:pt x="32800" y="331530"/>
                    <a:pt x="26687" y="323889"/>
                  </a:cubicBezTo>
                  <a:cubicBezTo>
                    <a:pt x="22485" y="318540"/>
                    <a:pt x="28216" y="309370"/>
                    <a:pt x="32800" y="303639"/>
                  </a:cubicBezTo>
                  <a:cubicBezTo>
                    <a:pt x="64511" y="264287"/>
                    <a:pt x="95840" y="224553"/>
                    <a:pt x="146272" y="206978"/>
                  </a:cubicBezTo>
                  <a:cubicBezTo>
                    <a:pt x="153149" y="204686"/>
                    <a:pt x="158880" y="198573"/>
                    <a:pt x="165757" y="195517"/>
                  </a:cubicBezTo>
                  <a:cubicBezTo>
                    <a:pt x="171488" y="192842"/>
                    <a:pt x="176837" y="190550"/>
                    <a:pt x="174544" y="183291"/>
                  </a:cubicBezTo>
                  <a:cubicBezTo>
                    <a:pt x="172252" y="176031"/>
                    <a:pt x="165375" y="177942"/>
                    <a:pt x="160026" y="177560"/>
                  </a:cubicBezTo>
                  <a:cubicBezTo>
                    <a:pt x="140541" y="175649"/>
                    <a:pt x="122966" y="183673"/>
                    <a:pt x="105392" y="189786"/>
                  </a:cubicBezTo>
                  <a:cubicBezTo>
                    <a:pt x="79794" y="198191"/>
                    <a:pt x="54578" y="206978"/>
                    <a:pt x="28980" y="215766"/>
                  </a:cubicBezTo>
                  <a:cubicBezTo>
                    <a:pt x="26687" y="216530"/>
                    <a:pt x="24013" y="216912"/>
                    <a:pt x="21339" y="216912"/>
                  </a:cubicBezTo>
                  <a:cubicBezTo>
                    <a:pt x="14079" y="216530"/>
                    <a:pt x="4146" y="221115"/>
                    <a:pt x="707" y="213473"/>
                  </a:cubicBezTo>
                  <a:cubicBezTo>
                    <a:pt x="-2731" y="205450"/>
                    <a:pt x="7202" y="200483"/>
                    <a:pt x="12551" y="195899"/>
                  </a:cubicBezTo>
                  <a:cubicBezTo>
                    <a:pt x="49229" y="165334"/>
                    <a:pt x="91638" y="145085"/>
                    <a:pt x="134810" y="126364"/>
                  </a:cubicBezTo>
                  <a:cubicBezTo>
                    <a:pt x="186388" y="103822"/>
                    <a:pt x="240641" y="91596"/>
                    <a:pt x="297186" y="85483"/>
                  </a:cubicBezTo>
                  <a:cubicBezTo>
                    <a:pt x="370159" y="77842"/>
                    <a:pt x="444279" y="77842"/>
                    <a:pt x="516488" y="63706"/>
                  </a:cubicBezTo>
                  <a:cubicBezTo>
                    <a:pt x="521073" y="62942"/>
                    <a:pt x="524511" y="61414"/>
                    <a:pt x="528332" y="58739"/>
                  </a:cubicBezTo>
                  <a:cubicBezTo>
                    <a:pt x="535209" y="54154"/>
                    <a:pt x="550873" y="57975"/>
                    <a:pt x="549345" y="47277"/>
                  </a:cubicBezTo>
                  <a:cubicBezTo>
                    <a:pt x="547817" y="36962"/>
                    <a:pt x="532916" y="36962"/>
                    <a:pt x="523747" y="36198"/>
                  </a:cubicBezTo>
                  <a:cubicBezTo>
                    <a:pt x="499677" y="33905"/>
                    <a:pt x="475607" y="33523"/>
                    <a:pt x="451156" y="33141"/>
                  </a:cubicBezTo>
                  <a:cubicBezTo>
                    <a:pt x="439312" y="33141"/>
                    <a:pt x="428996" y="28939"/>
                    <a:pt x="418298" y="25118"/>
                  </a:cubicBezTo>
                  <a:cubicBezTo>
                    <a:pt x="414096" y="23590"/>
                    <a:pt x="411421" y="21297"/>
                    <a:pt x="412567" y="16713"/>
                  </a:cubicBezTo>
                  <a:cubicBezTo>
                    <a:pt x="413332" y="13274"/>
                    <a:pt x="416388" y="11746"/>
                    <a:pt x="419827" y="11364"/>
                  </a:cubicBezTo>
                  <a:cubicBezTo>
                    <a:pt x="435873" y="9071"/>
                    <a:pt x="451156" y="2958"/>
                    <a:pt x="468348" y="2576"/>
                  </a:cubicBezTo>
                  <a:cubicBezTo>
                    <a:pt x="533298" y="284"/>
                    <a:pt x="598248" y="-2008"/>
                    <a:pt x="662817" y="2958"/>
                  </a:cubicBezTo>
                  <a:cubicBezTo>
                    <a:pt x="710956" y="6397"/>
                    <a:pt x="757185" y="18623"/>
                    <a:pt x="803797" y="30467"/>
                  </a:cubicBezTo>
                  <a:cubicBezTo>
                    <a:pt x="842767" y="40400"/>
                    <a:pt x="879062" y="56829"/>
                    <a:pt x="916122" y="71729"/>
                  </a:cubicBezTo>
                  <a:cubicBezTo>
                    <a:pt x="977634" y="100766"/>
                    <a:pt x="1025773" y="151198"/>
                    <a:pt x="1086521" y="181762"/>
                  </a:cubicBezTo>
                  <a:cubicBezTo>
                    <a:pt x="1107916" y="192460"/>
                    <a:pt x="1129311" y="203540"/>
                    <a:pt x="1154527" y="202012"/>
                  </a:cubicBezTo>
                  <a:cubicBezTo>
                    <a:pt x="1178597" y="198955"/>
                    <a:pt x="1202667" y="195899"/>
                    <a:pt x="1221006" y="177178"/>
                  </a:cubicBezTo>
                  <a:cubicBezTo>
                    <a:pt x="1219859" y="171065"/>
                    <a:pt x="1218713" y="164952"/>
                    <a:pt x="1217185" y="158839"/>
                  </a:cubicBezTo>
                  <a:cubicBezTo>
                    <a:pt x="1216039" y="152726"/>
                    <a:pt x="1211454" y="145085"/>
                    <a:pt x="1217949" y="141646"/>
                  </a:cubicBezTo>
                  <a:cubicBezTo>
                    <a:pt x="1224062" y="138208"/>
                    <a:pt x="1231703" y="141646"/>
                    <a:pt x="1237434" y="146231"/>
                  </a:cubicBezTo>
                  <a:cubicBezTo>
                    <a:pt x="1258447" y="163806"/>
                    <a:pt x="1276786" y="180234"/>
                    <a:pt x="1292451" y="202394"/>
                  </a:cubicBezTo>
                  <a:cubicBezTo>
                    <a:pt x="1303912" y="218440"/>
                    <a:pt x="1314610" y="239835"/>
                    <a:pt x="1322633" y="255882"/>
                  </a:cubicBezTo>
                  <a:cubicBezTo>
                    <a:pt x="1333331" y="276895"/>
                    <a:pt x="1363132" y="323124"/>
                    <a:pt x="1363132" y="368972"/>
                  </a:cubicBezTo>
                  <a:close/>
                </a:path>
              </a:pathLst>
            </a:custGeom>
            <a:solidFill>
              <a:srgbClr val="582200"/>
            </a:solidFill>
            <a:ln w="3807"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F3A92DA2-2E7D-4FF7-B69A-57E13E5929A0}"/>
                </a:ext>
              </a:extLst>
            </p:cNvPr>
            <p:cNvSpPr/>
            <p:nvPr/>
          </p:nvSpPr>
          <p:spPr>
            <a:xfrm>
              <a:off x="2872927" y="3268216"/>
              <a:ext cx="1063223" cy="267429"/>
            </a:xfrm>
            <a:custGeom>
              <a:avLst/>
              <a:gdLst>
                <a:gd name="connsiteX0" fmla="*/ 925850 w 948224"/>
                <a:gd name="connsiteY0" fmla="*/ 1337 h 238504"/>
                <a:gd name="connsiteX1" fmla="*/ 584288 w 948224"/>
                <a:gd name="connsiteY1" fmla="*/ 1337 h 238504"/>
                <a:gd name="connsiteX2" fmla="*/ 538823 w 948224"/>
                <a:gd name="connsiteY2" fmla="*/ 23115 h 238504"/>
                <a:gd name="connsiteX3" fmla="*/ 480750 w 948224"/>
                <a:gd name="connsiteY3" fmla="*/ 48713 h 238504"/>
                <a:gd name="connsiteX4" fmla="*/ 438724 w 948224"/>
                <a:gd name="connsiteY4" fmla="*/ 48331 h 238504"/>
                <a:gd name="connsiteX5" fmla="*/ 422677 w 948224"/>
                <a:gd name="connsiteY5" fmla="*/ 38779 h 238504"/>
                <a:gd name="connsiteX6" fmla="*/ 358109 w 948224"/>
                <a:gd name="connsiteY6" fmla="*/ 955 h 238504"/>
                <a:gd name="connsiteX7" fmla="*/ 98690 w 948224"/>
                <a:gd name="connsiteY7" fmla="*/ 573 h 238504"/>
                <a:gd name="connsiteX8" fmla="*/ 7378 w 948224"/>
                <a:gd name="connsiteY8" fmla="*/ 4012 h 238504"/>
                <a:gd name="connsiteX9" fmla="*/ 501 w 948224"/>
                <a:gd name="connsiteY9" fmla="*/ 34958 h 238504"/>
                <a:gd name="connsiteX10" fmla="*/ 7378 w 948224"/>
                <a:gd name="connsiteY10" fmla="*/ 44128 h 238504"/>
                <a:gd name="connsiteX11" fmla="*/ 23425 w 948224"/>
                <a:gd name="connsiteY11" fmla="*/ 78895 h 238504"/>
                <a:gd name="connsiteX12" fmla="*/ 23043 w 948224"/>
                <a:gd name="connsiteY12" fmla="*/ 147666 h 238504"/>
                <a:gd name="connsiteX13" fmla="*/ 29920 w 948224"/>
                <a:gd name="connsiteY13" fmla="*/ 178995 h 238504"/>
                <a:gd name="connsiteX14" fmla="*/ 70036 w 948224"/>
                <a:gd name="connsiteY14" fmla="*/ 225606 h 238504"/>
                <a:gd name="connsiteX15" fmla="*/ 107478 w 948224"/>
                <a:gd name="connsiteY15" fmla="*/ 236686 h 238504"/>
                <a:gd name="connsiteX16" fmla="*/ 363076 w 948224"/>
                <a:gd name="connsiteY16" fmla="*/ 236686 h 238504"/>
                <a:gd name="connsiteX17" fmla="*/ 432229 w 948224"/>
                <a:gd name="connsiteY17" fmla="*/ 172882 h 238504"/>
                <a:gd name="connsiteX18" fmla="*/ 435285 w 948224"/>
                <a:gd name="connsiteY18" fmla="*/ 112134 h 238504"/>
                <a:gd name="connsiteX19" fmla="*/ 459737 w 948224"/>
                <a:gd name="connsiteY19" fmla="*/ 88447 h 238504"/>
                <a:gd name="connsiteX20" fmla="*/ 494122 w 948224"/>
                <a:gd name="connsiteY20" fmla="*/ 88447 h 238504"/>
                <a:gd name="connsiteX21" fmla="*/ 515135 w 948224"/>
                <a:gd name="connsiteY21" fmla="*/ 109460 h 238504"/>
                <a:gd name="connsiteX22" fmla="*/ 515518 w 948224"/>
                <a:gd name="connsiteY22" fmla="*/ 172500 h 238504"/>
                <a:gd name="connsiteX23" fmla="*/ 580086 w 948224"/>
                <a:gd name="connsiteY23" fmla="*/ 237068 h 238504"/>
                <a:gd name="connsiteX24" fmla="*/ 858225 w 948224"/>
                <a:gd name="connsiteY24" fmla="*/ 230955 h 238504"/>
                <a:gd name="connsiteX25" fmla="*/ 891464 w 948224"/>
                <a:gd name="connsiteY25" fmla="*/ 219875 h 238504"/>
                <a:gd name="connsiteX26" fmla="*/ 918208 w 948224"/>
                <a:gd name="connsiteY26" fmla="*/ 172882 h 238504"/>
                <a:gd name="connsiteX27" fmla="*/ 917826 w 948224"/>
                <a:gd name="connsiteY27" fmla="*/ 62467 h 238504"/>
                <a:gd name="connsiteX28" fmla="*/ 928142 w 948224"/>
                <a:gd name="connsiteY28" fmla="*/ 45656 h 238504"/>
                <a:gd name="connsiteX29" fmla="*/ 948009 w 948224"/>
                <a:gd name="connsiteY29" fmla="*/ 20440 h 238504"/>
                <a:gd name="connsiteX30" fmla="*/ 925850 w 948224"/>
                <a:gd name="connsiteY30" fmla="*/ 1337 h 238504"/>
                <a:gd name="connsiteX31" fmla="*/ 398225 w 948224"/>
                <a:gd name="connsiteY31" fmla="*/ 163331 h 238504"/>
                <a:gd name="connsiteX32" fmla="*/ 361930 w 948224"/>
                <a:gd name="connsiteY32" fmla="*/ 200772 h 238504"/>
                <a:gd name="connsiteX33" fmla="*/ 92960 w 948224"/>
                <a:gd name="connsiteY33" fmla="*/ 200008 h 238504"/>
                <a:gd name="connsiteX34" fmla="*/ 58574 w 948224"/>
                <a:gd name="connsiteY34" fmla="*/ 165623 h 238504"/>
                <a:gd name="connsiteX35" fmla="*/ 58574 w 948224"/>
                <a:gd name="connsiteY35" fmla="*/ 66287 h 238504"/>
                <a:gd name="connsiteX36" fmla="*/ 94488 w 948224"/>
                <a:gd name="connsiteY36" fmla="*/ 31520 h 238504"/>
                <a:gd name="connsiteX37" fmla="*/ 226298 w 948224"/>
                <a:gd name="connsiteY37" fmla="*/ 31520 h 238504"/>
                <a:gd name="connsiteX38" fmla="*/ 361930 w 948224"/>
                <a:gd name="connsiteY38" fmla="*/ 31138 h 238504"/>
                <a:gd name="connsiteX39" fmla="*/ 398225 w 948224"/>
                <a:gd name="connsiteY39" fmla="*/ 68198 h 238504"/>
                <a:gd name="connsiteX40" fmla="*/ 398225 w 948224"/>
                <a:gd name="connsiteY40" fmla="*/ 163331 h 238504"/>
                <a:gd name="connsiteX41" fmla="*/ 891464 w 948224"/>
                <a:gd name="connsiteY41" fmla="*/ 167151 h 238504"/>
                <a:gd name="connsiteX42" fmla="*/ 858989 w 948224"/>
                <a:gd name="connsiteY42" fmla="*/ 199626 h 238504"/>
                <a:gd name="connsiteX43" fmla="*/ 585816 w 948224"/>
                <a:gd name="connsiteY43" fmla="*/ 199626 h 238504"/>
                <a:gd name="connsiteX44" fmla="*/ 552959 w 948224"/>
                <a:gd name="connsiteY44" fmla="*/ 166387 h 238504"/>
                <a:gd name="connsiteX45" fmla="*/ 552959 w 948224"/>
                <a:gd name="connsiteY45" fmla="*/ 65141 h 238504"/>
                <a:gd name="connsiteX46" fmla="*/ 586199 w 948224"/>
                <a:gd name="connsiteY46" fmla="*/ 30374 h 238504"/>
                <a:gd name="connsiteX47" fmla="*/ 614853 w 948224"/>
                <a:gd name="connsiteY47" fmla="*/ 30374 h 238504"/>
                <a:gd name="connsiteX48" fmla="*/ 862810 w 948224"/>
                <a:gd name="connsiteY48" fmla="*/ 31138 h 238504"/>
                <a:gd name="connsiteX49" fmla="*/ 891464 w 948224"/>
                <a:gd name="connsiteY49" fmla="*/ 63613 h 238504"/>
                <a:gd name="connsiteX50" fmla="*/ 891464 w 948224"/>
                <a:gd name="connsiteY50" fmla="*/ 167151 h 23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948224" h="238504">
                  <a:moveTo>
                    <a:pt x="925850" y="1337"/>
                  </a:moveTo>
                  <a:cubicBezTo>
                    <a:pt x="811996" y="1337"/>
                    <a:pt x="698142" y="1719"/>
                    <a:pt x="584288" y="1337"/>
                  </a:cubicBezTo>
                  <a:cubicBezTo>
                    <a:pt x="565185" y="1337"/>
                    <a:pt x="546082" y="7450"/>
                    <a:pt x="538823" y="23115"/>
                  </a:cubicBezTo>
                  <a:cubicBezTo>
                    <a:pt x="525833" y="50623"/>
                    <a:pt x="504438" y="50241"/>
                    <a:pt x="480750" y="48713"/>
                  </a:cubicBezTo>
                  <a:cubicBezTo>
                    <a:pt x="466614" y="47949"/>
                    <a:pt x="452860" y="48331"/>
                    <a:pt x="438724" y="48331"/>
                  </a:cubicBezTo>
                  <a:cubicBezTo>
                    <a:pt x="431082" y="48331"/>
                    <a:pt x="426880" y="46038"/>
                    <a:pt x="422677" y="38779"/>
                  </a:cubicBezTo>
                  <a:cubicBezTo>
                    <a:pt x="408923" y="13563"/>
                    <a:pt x="388292" y="573"/>
                    <a:pt x="358109" y="955"/>
                  </a:cubicBezTo>
                  <a:cubicBezTo>
                    <a:pt x="271764" y="1719"/>
                    <a:pt x="185036" y="-191"/>
                    <a:pt x="98690" y="573"/>
                  </a:cubicBezTo>
                  <a:cubicBezTo>
                    <a:pt x="68508" y="955"/>
                    <a:pt x="37561" y="-2483"/>
                    <a:pt x="7378" y="4012"/>
                  </a:cubicBezTo>
                  <a:cubicBezTo>
                    <a:pt x="2412" y="13945"/>
                    <a:pt x="-1409" y="23879"/>
                    <a:pt x="501" y="34958"/>
                  </a:cubicBezTo>
                  <a:cubicBezTo>
                    <a:pt x="2794" y="38015"/>
                    <a:pt x="3940" y="42600"/>
                    <a:pt x="7378" y="44128"/>
                  </a:cubicBezTo>
                  <a:cubicBezTo>
                    <a:pt x="23807" y="50623"/>
                    <a:pt x="23807" y="64377"/>
                    <a:pt x="23425" y="78895"/>
                  </a:cubicBezTo>
                  <a:cubicBezTo>
                    <a:pt x="23043" y="101819"/>
                    <a:pt x="23425" y="124742"/>
                    <a:pt x="23043" y="147666"/>
                  </a:cubicBezTo>
                  <a:cubicBezTo>
                    <a:pt x="23043" y="158746"/>
                    <a:pt x="24189" y="169061"/>
                    <a:pt x="29920" y="178995"/>
                  </a:cubicBezTo>
                  <a:cubicBezTo>
                    <a:pt x="38325" y="198862"/>
                    <a:pt x="52461" y="213762"/>
                    <a:pt x="70036" y="225606"/>
                  </a:cubicBezTo>
                  <a:cubicBezTo>
                    <a:pt x="80734" y="235540"/>
                    <a:pt x="94870" y="236686"/>
                    <a:pt x="107478" y="236686"/>
                  </a:cubicBezTo>
                  <a:cubicBezTo>
                    <a:pt x="192677" y="237832"/>
                    <a:pt x="277876" y="238214"/>
                    <a:pt x="363076" y="236686"/>
                  </a:cubicBezTo>
                  <a:cubicBezTo>
                    <a:pt x="401282" y="235922"/>
                    <a:pt x="425351" y="210706"/>
                    <a:pt x="432229" y="172882"/>
                  </a:cubicBezTo>
                  <a:cubicBezTo>
                    <a:pt x="436049" y="152633"/>
                    <a:pt x="434903" y="132384"/>
                    <a:pt x="435285" y="112134"/>
                  </a:cubicBezTo>
                  <a:cubicBezTo>
                    <a:pt x="435667" y="90357"/>
                    <a:pt x="437577" y="88829"/>
                    <a:pt x="459737" y="88447"/>
                  </a:cubicBezTo>
                  <a:cubicBezTo>
                    <a:pt x="471199" y="88447"/>
                    <a:pt x="482660" y="88829"/>
                    <a:pt x="494122" y="88447"/>
                  </a:cubicBezTo>
                  <a:cubicBezTo>
                    <a:pt x="508640" y="88065"/>
                    <a:pt x="514753" y="95324"/>
                    <a:pt x="515135" y="109460"/>
                  </a:cubicBezTo>
                  <a:cubicBezTo>
                    <a:pt x="515518" y="130473"/>
                    <a:pt x="514753" y="151487"/>
                    <a:pt x="515518" y="172500"/>
                  </a:cubicBezTo>
                  <a:cubicBezTo>
                    <a:pt x="516664" y="208031"/>
                    <a:pt x="544554" y="237832"/>
                    <a:pt x="580086" y="237068"/>
                  </a:cubicBezTo>
                  <a:cubicBezTo>
                    <a:pt x="672926" y="235540"/>
                    <a:pt x="765767" y="244327"/>
                    <a:pt x="858225" y="230955"/>
                  </a:cubicBezTo>
                  <a:cubicBezTo>
                    <a:pt x="869305" y="227134"/>
                    <a:pt x="880384" y="223696"/>
                    <a:pt x="891464" y="219875"/>
                  </a:cubicBezTo>
                  <a:cubicBezTo>
                    <a:pt x="907893" y="208414"/>
                    <a:pt x="917062" y="193513"/>
                    <a:pt x="918208" y="172882"/>
                  </a:cubicBezTo>
                  <a:cubicBezTo>
                    <a:pt x="920119" y="136204"/>
                    <a:pt x="920501" y="99144"/>
                    <a:pt x="917826" y="62467"/>
                  </a:cubicBezTo>
                  <a:cubicBezTo>
                    <a:pt x="917444" y="54826"/>
                    <a:pt x="913624" y="44892"/>
                    <a:pt x="928142" y="45656"/>
                  </a:cubicBezTo>
                  <a:cubicBezTo>
                    <a:pt x="946099" y="46420"/>
                    <a:pt x="948009" y="34576"/>
                    <a:pt x="948009" y="20440"/>
                  </a:cubicBezTo>
                  <a:cubicBezTo>
                    <a:pt x="949919" y="1719"/>
                    <a:pt x="938839" y="1337"/>
                    <a:pt x="925850" y="1337"/>
                  </a:cubicBezTo>
                  <a:close/>
                  <a:moveTo>
                    <a:pt x="398225" y="163331"/>
                  </a:moveTo>
                  <a:cubicBezTo>
                    <a:pt x="397843" y="187400"/>
                    <a:pt x="385999" y="200390"/>
                    <a:pt x="361930" y="200772"/>
                  </a:cubicBezTo>
                  <a:cubicBezTo>
                    <a:pt x="272146" y="201154"/>
                    <a:pt x="182744" y="200772"/>
                    <a:pt x="92960" y="200008"/>
                  </a:cubicBezTo>
                  <a:cubicBezTo>
                    <a:pt x="70800" y="200008"/>
                    <a:pt x="58956" y="187400"/>
                    <a:pt x="58574" y="165623"/>
                  </a:cubicBezTo>
                  <a:cubicBezTo>
                    <a:pt x="58192" y="132384"/>
                    <a:pt x="58192" y="99527"/>
                    <a:pt x="58574" y="66287"/>
                  </a:cubicBezTo>
                  <a:cubicBezTo>
                    <a:pt x="58956" y="42982"/>
                    <a:pt x="70800" y="31520"/>
                    <a:pt x="94488" y="31520"/>
                  </a:cubicBezTo>
                  <a:cubicBezTo>
                    <a:pt x="138425" y="31138"/>
                    <a:pt x="182362" y="31520"/>
                    <a:pt x="226298" y="31520"/>
                  </a:cubicBezTo>
                  <a:cubicBezTo>
                    <a:pt x="230119" y="31520"/>
                    <a:pt x="343591" y="30756"/>
                    <a:pt x="361930" y="31138"/>
                  </a:cubicBezTo>
                  <a:cubicBezTo>
                    <a:pt x="385999" y="31902"/>
                    <a:pt x="398225" y="44510"/>
                    <a:pt x="398225" y="68198"/>
                  </a:cubicBezTo>
                  <a:cubicBezTo>
                    <a:pt x="398607" y="99909"/>
                    <a:pt x="398607" y="131620"/>
                    <a:pt x="398225" y="163331"/>
                  </a:cubicBezTo>
                  <a:close/>
                  <a:moveTo>
                    <a:pt x="891464" y="167151"/>
                  </a:moveTo>
                  <a:cubicBezTo>
                    <a:pt x="891082" y="186636"/>
                    <a:pt x="878092" y="199626"/>
                    <a:pt x="858989" y="199626"/>
                  </a:cubicBezTo>
                  <a:cubicBezTo>
                    <a:pt x="768059" y="200008"/>
                    <a:pt x="677129" y="200390"/>
                    <a:pt x="585816" y="199626"/>
                  </a:cubicBezTo>
                  <a:cubicBezTo>
                    <a:pt x="563275" y="199626"/>
                    <a:pt x="553341" y="188546"/>
                    <a:pt x="552959" y="166387"/>
                  </a:cubicBezTo>
                  <a:cubicBezTo>
                    <a:pt x="552577" y="132766"/>
                    <a:pt x="552577" y="98762"/>
                    <a:pt x="552959" y="65141"/>
                  </a:cubicBezTo>
                  <a:cubicBezTo>
                    <a:pt x="553341" y="41453"/>
                    <a:pt x="562893" y="31520"/>
                    <a:pt x="586199" y="30374"/>
                  </a:cubicBezTo>
                  <a:cubicBezTo>
                    <a:pt x="595750" y="29992"/>
                    <a:pt x="605302" y="30374"/>
                    <a:pt x="614853" y="30374"/>
                  </a:cubicBezTo>
                  <a:cubicBezTo>
                    <a:pt x="619438" y="30374"/>
                    <a:pt x="811614" y="29992"/>
                    <a:pt x="862810" y="31138"/>
                  </a:cubicBezTo>
                  <a:cubicBezTo>
                    <a:pt x="879238" y="31520"/>
                    <a:pt x="891082" y="46038"/>
                    <a:pt x="891464" y="63613"/>
                  </a:cubicBezTo>
                  <a:cubicBezTo>
                    <a:pt x="892228" y="98380"/>
                    <a:pt x="892228" y="132766"/>
                    <a:pt x="891464" y="167151"/>
                  </a:cubicBezTo>
                  <a:close/>
                </a:path>
              </a:pathLst>
            </a:custGeom>
            <a:solidFill>
              <a:srgbClr val="2D2E2C"/>
            </a:solidFill>
            <a:ln w="3807"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5EF31A87-9D47-49CC-AC13-9A6389941195}"/>
                </a:ext>
              </a:extLst>
            </p:cNvPr>
            <p:cNvSpPr/>
            <p:nvPr/>
          </p:nvSpPr>
          <p:spPr>
            <a:xfrm>
              <a:off x="1619552" y="4332695"/>
              <a:ext cx="1471578" cy="1691502"/>
            </a:xfrm>
            <a:custGeom>
              <a:avLst/>
              <a:gdLst>
                <a:gd name="connsiteX0" fmla="*/ 1014772 w 1312411"/>
                <a:gd name="connsiteY0" fmla="*/ 53371 h 1508548"/>
                <a:gd name="connsiteX1" fmla="*/ 1082778 w 1312411"/>
                <a:gd name="connsiteY1" fmla="*/ 199700 h 1508548"/>
                <a:gd name="connsiteX2" fmla="*/ 1307811 w 1312411"/>
                <a:gd name="connsiteY2" fmla="*/ 1321809 h 1508548"/>
                <a:gd name="connsiteX3" fmla="*/ 1292529 w 1312411"/>
                <a:gd name="connsiteY3" fmla="*/ 1453238 h 1508548"/>
                <a:gd name="connsiteX4" fmla="*/ 1214589 w 1312411"/>
                <a:gd name="connsiteY4" fmla="*/ 1505962 h 1508548"/>
                <a:gd name="connsiteX5" fmla="*/ 532613 w 1312411"/>
                <a:gd name="connsiteY5" fmla="*/ 1506726 h 1508548"/>
                <a:gd name="connsiteX6" fmla="*/ 389722 w 1312411"/>
                <a:gd name="connsiteY6" fmla="*/ 1468520 h 1508548"/>
                <a:gd name="connsiteX7" fmla="*/ 323244 w 1312411"/>
                <a:gd name="connsiteY7" fmla="*/ 1379500 h 1508548"/>
                <a:gd name="connsiteX8" fmla="*/ 22 w 1312411"/>
                <a:gd name="connsiteY8" fmla="*/ 189002 h 1508548"/>
                <a:gd name="connsiteX9" fmla="*/ 139855 w 1312411"/>
                <a:gd name="connsiteY9" fmla="*/ 35414 h 1508548"/>
                <a:gd name="connsiteX10" fmla="*/ 868443 w 1312411"/>
                <a:gd name="connsiteY10" fmla="*/ 265 h 1508548"/>
                <a:gd name="connsiteX11" fmla="*/ 1014772 w 1312411"/>
                <a:gd name="connsiteY11" fmla="*/ 53371 h 1508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12411" h="1508548">
                  <a:moveTo>
                    <a:pt x="1014772" y="53371"/>
                  </a:moveTo>
                  <a:cubicBezTo>
                    <a:pt x="1056416" y="93105"/>
                    <a:pt x="1074373" y="143537"/>
                    <a:pt x="1082778" y="199700"/>
                  </a:cubicBezTo>
                  <a:cubicBezTo>
                    <a:pt x="1091948" y="258537"/>
                    <a:pt x="1298642" y="1263736"/>
                    <a:pt x="1307811" y="1321809"/>
                  </a:cubicBezTo>
                  <a:cubicBezTo>
                    <a:pt x="1315071" y="1366128"/>
                    <a:pt x="1316217" y="1411211"/>
                    <a:pt x="1292529" y="1453238"/>
                  </a:cubicBezTo>
                  <a:cubicBezTo>
                    <a:pt x="1274954" y="1484566"/>
                    <a:pt x="1248210" y="1500613"/>
                    <a:pt x="1214589" y="1505962"/>
                  </a:cubicBezTo>
                  <a:cubicBezTo>
                    <a:pt x="1185552" y="1510547"/>
                    <a:pt x="598709" y="1507872"/>
                    <a:pt x="532613" y="1506726"/>
                  </a:cubicBezTo>
                  <a:cubicBezTo>
                    <a:pt x="482181" y="1505962"/>
                    <a:pt x="433277" y="1497557"/>
                    <a:pt x="389722" y="1468520"/>
                  </a:cubicBezTo>
                  <a:cubicBezTo>
                    <a:pt x="356865" y="1446360"/>
                    <a:pt x="332795" y="1418088"/>
                    <a:pt x="323244" y="1379500"/>
                  </a:cubicBezTo>
                  <a:cubicBezTo>
                    <a:pt x="319805" y="1366510"/>
                    <a:pt x="-3035" y="242873"/>
                    <a:pt x="22" y="189002"/>
                  </a:cubicBezTo>
                  <a:cubicBezTo>
                    <a:pt x="4606" y="112590"/>
                    <a:pt x="50453" y="41909"/>
                    <a:pt x="139855" y="35414"/>
                  </a:cubicBezTo>
                  <a:cubicBezTo>
                    <a:pt x="197928" y="31212"/>
                    <a:pt x="825652" y="-117"/>
                    <a:pt x="868443" y="265"/>
                  </a:cubicBezTo>
                  <a:cubicBezTo>
                    <a:pt x="924606" y="-2410"/>
                    <a:pt x="973509" y="15165"/>
                    <a:pt x="1014772" y="53371"/>
                  </a:cubicBezTo>
                  <a:close/>
                </a:path>
              </a:pathLst>
            </a:custGeom>
            <a:solidFill>
              <a:srgbClr val="003242"/>
            </a:solidFill>
            <a:ln w="3807" cap="flat">
              <a:noFill/>
              <a:prstDash val="solid"/>
              <a:miter/>
            </a:ln>
          </p:spPr>
          <p:txBody>
            <a:bodyPr rtlCol="0" anchor="ctr"/>
            <a:lstStyle/>
            <a:p>
              <a:endParaRPr lang="en-US"/>
            </a:p>
          </p:txBody>
        </p:sp>
        <p:grpSp>
          <p:nvGrpSpPr>
            <p:cNvPr id="47" name="Group 46">
              <a:extLst>
                <a:ext uri="{FF2B5EF4-FFF2-40B4-BE49-F238E27FC236}">
                  <a16:creationId xmlns:a16="http://schemas.microsoft.com/office/drawing/2014/main" id="{DAF3426A-2C29-416E-A455-0B721C81327C}"/>
                </a:ext>
              </a:extLst>
            </p:cNvPr>
            <p:cNvGrpSpPr/>
            <p:nvPr/>
          </p:nvGrpSpPr>
          <p:grpSpPr>
            <a:xfrm>
              <a:off x="1797735" y="5258589"/>
              <a:ext cx="1333929" cy="579849"/>
              <a:chOff x="1797735" y="5258589"/>
              <a:chExt cx="1333929" cy="579849"/>
            </a:xfrm>
          </p:grpSpPr>
          <p:sp>
            <p:nvSpPr>
              <p:cNvPr id="19" name="Freeform: Shape 18">
                <a:extLst>
                  <a:ext uri="{FF2B5EF4-FFF2-40B4-BE49-F238E27FC236}">
                    <a16:creationId xmlns:a16="http://schemas.microsoft.com/office/drawing/2014/main" id="{48505098-77A6-4243-BF64-377F4992F2E1}"/>
                  </a:ext>
                </a:extLst>
              </p:cNvPr>
              <p:cNvSpPr/>
              <p:nvPr/>
            </p:nvSpPr>
            <p:spPr>
              <a:xfrm>
                <a:off x="1797735" y="5340133"/>
                <a:ext cx="402364" cy="498305"/>
              </a:xfrm>
              <a:custGeom>
                <a:avLst/>
                <a:gdLst>
                  <a:gd name="connsiteX0" fmla="*/ 55828 w 358844"/>
                  <a:gd name="connsiteY0" fmla="*/ 351509 h 444408"/>
                  <a:gd name="connsiteX1" fmla="*/ 58885 w 358844"/>
                  <a:gd name="connsiteY1" fmla="*/ 310247 h 444408"/>
                  <a:gd name="connsiteX2" fmla="*/ 48951 w 358844"/>
                  <a:gd name="connsiteY2" fmla="*/ 295346 h 444408"/>
                  <a:gd name="connsiteX3" fmla="*/ 29084 w 358844"/>
                  <a:gd name="connsiteY3" fmla="*/ 241094 h 444408"/>
                  <a:gd name="connsiteX4" fmla="*/ 22971 w 358844"/>
                  <a:gd name="connsiteY4" fmla="*/ 225430 h 444408"/>
                  <a:gd name="connsiteX5" fmla="*/ 19532 w 358844"/>
                  <a:gd name="connsiteY5" fmla="*/ 152838 h 444408"/>
                  <a:gd name="connsiteX6" fmla="*/ 62323 w 358844"/>
                  <a:gd name="connsiteY6" fmla="*/ 116543 h 444408"/>
                  <a:gd name="connsiteX7" fmla="*/ 196044 w 358844"/>
                  <a:gd name="connsiteY7" fmla="*/ 15297 h 444408"/>
                  <a:gd name="connsiteX8" fmla="*/ 233868 w 358844"/>
                  <a:gd name="connsiteY8" fmla="*/ 14 h 444408"/>
                  <a:gd name="connsiteX9" fmla="*/ 261376 w 358844"/>
                  <a:gd name="connsiteY9" fmla="*/ 14151 h 444408"/>
                  <a:gd name="connsiteX10" fmla="*/ 257556 w 358844"/>
                  <a:gd name="connsiteY10" fmla="*/ 44333 h 444408"/>
                  <a:gd name="connsiteX11" fmla="*/ 146758 w 358844"/>
                  <a:gd name="connsiteY11" fmla="*/ 161626 h 444408"/>
                  <a:gd name="connsiteX12" fmla="*/ 126509 w 358844"/>
                  <a:gd name="connsiteY12" fmla="*/ 179964 h 444408"/>
                  <a:gd name="connsiteX13" fmla="*/ 212090 w 358844"/>
                  <a:gd name="connsiteY13" fmla="*/ 137938 h 444408"/>
                  <a:gd name="connsiteX14" fmla="*/ 269017 w 358844"/>
                  <a:gd name="connsiteY14" fmla="*/ 112722 h 444408"/>
                  <a:gd name="connsiteX15" fmla="*/ 312572 w 358844"/>
                  <a:gd name="connsiteY15" fmla="*/ 126476 h 444408"/>
                  <a:gd name="connsiteX16" fmla="*/ 300346 w 358844"/>
                  <a:gd name="connsiteY16" fmla="*/ 164300 h 444408"/>
                  <a:gd name="connsiteX17" fmla="*/ 264815 w 358844"/>
                  <a:gd name="connsiteY17" fmla="*/ 195247 h 444408"/>
                  <a:gd name="connsiteX18" fmla="*/ 304167 w 358844"/>
                  <a:gd name="connsiteY18" fmla="*/ 182257 h 444408"/>
                  <a:gd name="connsiteX19" fmla="*/ 341609 w 358844"/>
                  <a:gd name="connsiteY19" fmla="*/ 193337 h 444408"/>
                  <a:gd name="connsiteX20" fmla="*/ 333585 w 358844"/>
                  <a:gd name="connsiteY20" fmla="*/ 233071 h 444408"/>
                  <a:gd name="connsiteX21" fmla="*/ 289649 w 358844"/>
                  <a:gd name="connsiteY21" fmla="*/ 270131 h 444408"/>
                  <a:gd name="connsiteX22" fmla="*/ 311808 w 358844"/>
                  <a:gd name="connsiteY22" fmla="*/ 264018 h 444408"/>
                  <a:gd name="connsiteX23" fmla="*/ 353835 w 358844"/>
                  <a:gd name="connsiteY23" fmla="*/ 274333 h 444408"/>
                  <a:gd name="connsiteX24" fmla="*/ 344665 w 358844"/>
                  <a:gd name="connsiteY24" fmla="*/ 316742 h 444408"/>
                  <a:gd name="connsiteX25" fmla="*/ 248004 w 358844"/>
                  <a:gd name="connsiteY25" fmla="*/ 388951 h 444408"/>
                  <a:gd name="connsiteX26" fmla="*/ 154017 w 358844"/>
                  <a:gd name="connsiteY26" fmla="*/ 441293 h 444408"/>
                  <a:gd name="connsiteX27" fmla="*/ 97091 w 358844"/>
                  <a:gd name="connsiteY27" fmla="*/ 429067 h 444408"/>
                  <a:gd name="connsiteX28" fmla="*/ 90596 w 358844"/>
                  <a:gd name="connsiteY28" fmla="*/ 385895 h 444408"/>
                  <a:gd name="connsiteX29" fmla="*/ 84483 w 358844"/>
                  <a:gd name="connsiteY29" fmla="*/ 368702 h 444408"/>
                  <a:gd name="connsiteX30" fmla="*/ 55828 w 358844"/>
                  <a:gd name="connsiteY30" fmla="*/ 351509 h 444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58844" h="444408">
                    <a:moveTo>
                      <a:pt x="55828" y="351509"/>
                    </a:moveTo>
                    <a:cubicBezTo>
                      <a:pt x="50097" y="338901"/>
                      <a:pt x="50861" y="327822"/>
                      <a:pt x="58885" y="310247"/>
                    </a:cubicBezTo>
                    <a:cubicBezTo>
                      <a:pt x="63087" y="301459"/>
                      <a:pt x="55064" y="298403"/>
                      <a:pt x="48951" y="295346"/>
                    </a:cubicBezTo>
                    <a:cubicBezTo>
                      <a:pt x="22207" y="282356"/>
                      <a:pt x="16094" y="267074"/>
                      <a:pt x="29084" y="241094"/>
                    </a:cubicBezTo>
                    <a:cubicBezTo>
                      <a:pt x="33287" y="232307"/>
                      <a:pt x="30230" y="229632"/>
                      <a:pt x="22971" y="225430"/>
                    </a:cubicBezTo>
                    <a:cubicBezTo>
                      <a:pt x="-6066" y="208619"/>
                      <a:pt x="-7976" y="172323"/>
                      <a:pt x="19532" y="152838"/>
                    </a:cubicBezTo>
                    <a:cubicBezTo>
                      <a:pt x="35197" y="141758"/>
                      <a:pt x="47805" y="128004"/>
                      <a:pt x="62323" y="116543"/>
                    </a:cubicBezTo>
                    <a:cubicBezTo>
                      <a:pt x="106642" y="82539"/>
                      <a:pt x="150961" y="48536"/>
                      <a:pt x="196044" y="15297"/>
                    </a:cubicBezTo>
                    <a:cubicBezTo>
                      <a:pt x="207124" y="6891"/>
                      <a:pt x="219350" y="-368"/>
                      <a:pt x="233868" y="14"/>
                    </a:cubicBezTo>
                    <a:cubicBezTo>
                      <a:pt x="245712" y="14"/>
                      <a:pt x="256409" y="4599"/>
                      <a:pt x="261376" y="14151"/>
                    </a:cubicBezTo>
                    <a:cubicBezTo>
                      <a:pt x="266343" y="23702"/>
                      <a:pt x="264815" y="34400"/>
                      <a:pt x="257556" y="44333"/>
                    </a:cubicBezTo>
                    <a:cubicBezTo>
                      <a:pt x="226227" y="88652"/>
                      <a:pt x="186110" y="124566"/>
                      <a:pt x="146758" y="161626"/>
                    </a:cubicBezTo>
                    <a:cubicBezTo>
                      <a:pt x="141409" y="166975"/>
                      <a:pt x="135679" y="171941"/>
                      <a:pt x="126509" y="179964"/>
                    </a:cubicBezTo>
                    <a:cubicBezTo>
                      <a:pt x="160894" y="165064"/>
                      <a:pt x="185728" y="152838"/>
                      <a:pt x="212090" y="137938"/>
                    </a:cubicBezTo>
                    <a:cubicBezTo>
                      <a:pt x="230429" y="127622"/>
                      <a:pt x="249150" y="118453"/>
                      <a:pt x="269017" y="112722"/>
                    </a:cubicBezTo>
                    <a:cubicBezTo>
                      <a:pt x="286974" y="107373"/>
                      <a:pt x="305695" y="112340"/>
                      <a:pt x="312572" y="126476"/>
                    </a:cubicBezTo>
                    <a:cubicBezTo>
                      <a:pt x="320213" y="142523"/>
                      <a:pt x="312190" y="153984"/>
                      <a:pt x="300346" y="164300"/>
                    </a:cubicBezTo>
                    <a:cubicBezTo>
                      <a:pt x="288884" y="173852"/>
                      <a:pt x="277805" y="183785"/>
                      <a:pt x="264815" y="195247"/>
                    </a:cubicBezTo>
                    <a:cubicBezTo>
                      <a:pt x="280861" y="190280"/>
                      <a:pt x="290795" y="184167"/>
                      <a:pt x="304167" y="182257"/>
                    </a:cubicBezTo>
                    <a:cubicBezTo>
                      <a:pt x="320595" y="179964"/>
                      <a:pt x="332439" y="178054"/>
                      <a:pt x="341609" y="193337"/>
                    </a:cubicBezTo>
                    <a:cubicBezTo>
                      <a:pt x="350778" y="208619"/>
                      <a:pt x="343137" y="222373"/>
                      <a:pt x="333585" y="233071"/>
                    </a:cubicBezTo>
                    <a:cubicBezTo>
                      <a:pt x="320977" y="247589"/>
                      <a:pt x="303785" y="255994"/>
                      <a:pt x="289649" y="270131"/>
                    </a:cubicBezTo>
                    <a:cubicBezTo>
                      <a:pt x="303403" y="267838"/>
                      <a:pt x="304549" y="265928"/>
                      <a:pt x="311808" y="264018"/>
                    </a:cubicBezTo>
                    <a:cubicBezTo>
                      <a:pt x="328619" y="259433"/>
                      <a:pt x="343519" y="259051"/>
                      <a:pt x="353835" y="274333"/>
                    </a:cubicBezTo>
                    <a:cubicBezTo>
                      <a:pt x="364532" y="290380"/>
                      <a:pt x="356509" y="305662"/>
                      <a:pt x="344665" y="316742"/>
                    </a:cubicBezTo>
                    <a:cubicBezTo>
                      <a:pt x="315247" y="344250"/>
                      <a:pt x="281625" y="366409"/>
                      <a:pt x="248004" y="388951"/>
                    </a:cubicBezTo>
                    <a:cubicBezTo>
                      <a:pt x="218203" y="408818"/>
                      <a:pt x="186492" y="426011"/>
                      <a:pt x="154017" y="441293"/>
                    </a:cubicBezTo>
                    <a:cubicBezTo>
                      <a:pt x="139117" y="447024"/>
                      <a:pt x="113519" y="445878"/>
                      <a:pt x="97091" y="429067"/>
                    </a:cubicBezTo>
                    <a:cubicBezTo>
                      <a:pt x="84483" y="416077"/>
                      <a:pt x="81808" y="401559"/>
                      <a:pt x="90596" y="385895"/>
                    </a:cubicBezTo>
                    <a:cubicBezTo>
                      <a:pt x="96326" y="376343"/>
                      <a:pt x="95944" y="372523"/>
                      <a:pt x="84483" y="368702"/>
                    </a:cubicBezTo>
                    <a:cubicBezTo>
                      <a:pt x="74549" y="364499"/>
                      <a:pt x="63851" y="360297"/>
                      <a:pt x="55828" y="351509"/>
                    </a:cubicBezTo>
                    <a:close/>
                  </a:path>
                </a:pathLst>
              </a:custGeom>
              <a:solidFill>
                <a:srgbClr val="FEAD6D"/>
              </a:solidFill>
              <a:ln w="3807"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BCC93683-B44B-498E-95F6-347F2C2A82B9}"/>
                  </a:ext>
                </a:extLst>
              </p:cNvPr>
              <p:cNvSpPr/>
              <p:nvPr/>
            </p:nvSpPr>
            <p:spPr>
              <a:xfrm>
                <a:off x="2734521" y="5258589"/>
                <a:ext cx="397143" cy="358761"/>
              </a:xfrm>
              <a:custGeom>
                <a:avLst/>
                <a:gdLst>
                  <a:gd name="connsiteX0" fmla="*/ 225947 w 354188"/>
                  <a:gd name="connsiteY0" fmla="*/ 319931 h 319957"/>
                  <a:gd name="connsiteX1" fmla="*/ 125466 w 354188"/>
                  <a:gd name="connsiteY1" fmla="*/ 310762 h 319957"/>
                  <a:gd name="connsiteX2" fmla="*/ 88788 w 354188"/>
                  <a:gd name="connsiteY2" fmla="*/ 285928 h 319957"/>
                  <a:gd name="connsiteX3" fmla="*/ 117060 w 354188"/>
                  <a:gd name="connsiteY3" fmla="*/ 243137 h 319957"/>
                  <a:gd name="connsiteX4" fmla="*/ 52110 w 354188"/>
                  <a:gd name="connsiteY4" fmla="*/ 235878 h 319957"/>
                  <a:gd name="connsiteX5" fmla="*/ 21545 w 354188"/>
                  <a:gd name="connsiteY5" fmla="*/ 212572 h 319957"/>
                  <a:gd name="connsiteX6" fmla="*/ 44087 w 354188"/>
                  <a:gd name="connsiteY6" fmla="*/ 177423 h 319957"/>
                  <a:gd name="connsiteX7" fmla="*/ 87642 w 354188"/>
                  <a:gd name="connsiteY7" fmla="*/ 167107 h 319957"/>
                  <a:gd name="connsiteX8" fmla="*/ 36828 w 354188"/>
                  <a:gd name="connsiteY8" fmla="*/ 158702 h 319957"/>
                  <a:gd name="connsiteX9" fmla="*/ 10466 w 354188"/>
                  <a:gd name="connsiteY9" fmla="*/ 133486 h 319957"/>
                  <a:gd name="connsiteX10" fmla="*/ 34917 w 354188"/>
                  <a:gd name="connsiteY10" fmla="*/ 101393 h 319957"/>
                  <a:gd name="connsiteX11" fmla="*/ 75034 w 354188"/>
                  <a:gd name="connsiteY11" fmla="*/ 90695 h 319957"/>
                  <a:gd name="connsiteX12" fmla="*/ 29186 w 354188"/>
                  <a:gd name="connsiteY12" fmla="*/ 84200 h 319957"/>
                  <a:gd name="connsiteX13" fmla="*/ 150 w 354188"/>
                  <a:gd name="connsiteY13" fmla="*/ 59366 h 319957"/>
                  <a:gd name="connsiteX14" fmla="*/ 18871 w 354188"/>
                  <a:gd name="connsiteY14" fmla="*/ 28802 h 319957"/>
                  <a:gd name="connsiteX15" fmla="*/ 70449 w 354188"/>
                  <a:gd name="connsiteY15" fmla="*/ 16194 h 319957"/>
                  <a:gd name="connsiteX16" fmla="*/ 250017 w 354188"/>
                  <a:gd name="connsiteY16" fmla="*/ 529 h 319957"/>
                  <a:gd name="connsiteX17" fmla="*/ 295482 w 354188"/>
                  <a:gd name="connsiteY17" fmla="*/ 2057 h 319957"/>
                  <a:gd name="connsiteX18" fmla="*/ 320316 w 354188"/>
                  <a:gd name="connsiteY18" fmla="*/ 53253 h 319957"/>
                  <a:gd name="connsiteX19" fmla="*/ 326429 w 354188"/>
                  <a:gd name="connsiteY19" fmla="*/ 88785 h 319957"/>
                  <a:gd name="connsiteX20" fmla="*/ 323372 w 354188"/>
                  <a:gd name="connsiteY20" fmla="*/ 139599 h 319957"/>
                  <a:gd name="connsiteX21" fmla="*/ 324519 w 354188"/>
                  <a:gd name="connsiteY21" fmla="*/ 157556 h 319957"/>
                  <a:gd name="connsiteX22" fmla="*/ 332160 w 354188"/>
                  <a:gd name="connsiteY22" fmla="*/ 216393 h 319957"/>
                  <a:gd name="connsiteX23" fmla="*/ 321462 w 354188"/>
                  <a:gd name="connsiteY23" fmla="*/ 229765 h 319957"/>
                  <a:gd name="connsiteX24" fmla="*/ 353937 w 354188"/>
                  <a:gd name="connsiteY24" fmla="*/ 269881 h 319957"/>
                  <a:gd name="connsiteX25" fmla="*/ 312675 w 354188"/>
                  <a:gd name="connsiteY25" fmla="*/ 314200 h 319957"/>
                  <a:gd name="connsiteX26" fmla="*/ 225947 w 354188"/>
                  <a:gd name="connsiteY26" fmla="*/ 319931 h 319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54188" h="319957">
                    <a:moveTo>
                      <a:pt x="225947" y="319931"/>
                    </a:moveTo>
                    <a:cubicBezTo>
                      <a:pt x="192326" y="319167"/>
                      <a:pt x="159087" y="313436"/>
                      <a:pt x="125466" y="310762"/>
                    </a:cubicBezTo>
                    <a:cubicBezTo>
                      <a:pt x="108655" y="309615"/>
                      <a:pt x="93373" y="303502"/>
                      <a:pt x="88788" y="285928"/>
                    </a:cubicBezTo>
                    <a:cubicBezTo>
                      <a:pt x="83057" y="256127"/>
                      <a:pt x="113240" y="246193"/>
                      <a:pt x="117060" y="243137"/>
                    </a:cubicBezTo>
                    <a:cubicBezTo>
                      <a:pt x="92990" y="240463"/>
                      <a:pt x="72741" y="238934"/>
                      <a:pt x="52110" y="235878"/>
                    </a:cubicBezTo>
                    <a:cubicBezTo>
                      <a:pt x="37974" y="233968"/>
                      <a:pt x="24220" y="229765"/>
                      <a:pt x="21545" y="212572"/>
                    </a:cubicBezTo>
                    <a:cubicBezTo>
                      <a:pt x="18871" y="194615"/>
                      <a:pt x="29569" y="185064"/>
                      <a:pt x="44087" y="177423"/>
                    </a:cubicBezTo>
                    <a:cubicBezTo>
                      <a:pt x="57459" y="170546"/>
                      <a:pt x="72741" y="172456"/>
                      <a:pt x="87642" y="167107"/>
                    </a:cubicBezTo>
                    <a:cubicBezTo>
                      <a:pt x="69685" y="164051"/>
                      <a:pt x="53256" y="161758"/>
                      <a:pt x="36828" y="158702"/>
                    </a:cubicBezTo>
                    <a:cubicBezTo>
                      <a:pt x="22309" y="156409"/>
                      <a:pt x="11230" y="148768"/>
                      <a:pt x="10466" y="133486"/>
                    </a:cubicBezTo>
                    <a:cubicBezTo>
                      <a:pt x="9319" y="116675"/>
                      <a:pt x="20017" y="106742"/>
                      <a:pt x="34917" y="101393"/>
                    </a:cubicBezTo>
                    <a:cubicBezTo>
                      <a:pt x="46761" y="97572"/>
                      <a:pt x="58987" y="94898"/>
                      <a:pt x="75034" y="90695"/>
                    </a:cubicBezTo>
                    <a:cubicBezTo>
                      <a:pt x="56695" y="88021"/>
                      <a:pt x="42941" y="86493"/>
                      <a:pt x="29186" y="84200"/>
                    </a:cubicBezTo>
                    <a:cubicBezTo>
                      <a:pt x="14668" y="81908"/>
                      <a:pt x="1296" y="76177"/>
                      <a:pt x="150" y="59366"/>
                    </a:cubicBezTo>
                    <a:cubicBezTo>
                      <a:pt x="-996" y="42938"/>
                      <a:pt x="4353" y="34150"/>
                      <a:pt x="18871" y="28802"/>
                    </a:cubicBezTo>
                    <a:cubicBezTo>
                      <a:pt x="36064" y="21925"/>
                      <a:pt x="61279" y="16958"/>
                      <a:pt x="70449" y="16194"/>
                    </a:cubicBezTo>
                    <a:cubicBezTo>
                      <a:pt x="115532" y="15047"/>
                      <a:pt x="238555" y="529"/>
                      <a:pt x="250017" y="529"/>
                    </a:cubicBezTo>
                    <a:cubicBezTo>
                      <a:pt x="265299" y="529"/>
                      <a:pt x="280582" y="-1381"/>
                      <a:pt x="295482" y="2057"/>
                    </a:cubicBezTo>
                    <a:cubicBezTo>
                      <a:pt x="322608" y="8170"/>
                      <a:pt x="333306" y="29184"/>
                      <a:pt x="320316" y="53253"/>
                    </a:cubicBezTo>
                    <a:cubicBezTo>
                      <a:pt x="312675" y="67772"/>
                      <a:pt x="308090" y="77323"/>
                      <a:pt x="326429" y="88785"/>
                    </a:cubicBezTo>
                    <a:cubicBezTo>
                      <a:pt x="340947" y="97954"/>
                      <a:pt x="338655" y="118968"/>
                      <a:pt x="323372" y="139599"/>
                    </a:cubicBezTo>
                    <a:cubicBezTo>
                      <a:pt x="318024" y="146858"/>
                      <a:pt x="315349" y="150679"/>
                      <a:pt x="324519" y="157556"/>
                    </a:cubicBezTo>
                    <a:cubicBezTo>
                      <a:pt x="348970" y="174366"/>
                      <a:pt x="350881" y="192705"/>
                      <a:pt x="332160" y="216393"/>
                    </a:cubicBezTo>
                    <a:cubicBezTo>
                      <a:pt x="328721" y="220596"/>
                      <a:pt x="325283" y="225180"/>
                      <a:pt x="321462" y="229765"/>
                    </a:cubicBezTo>
                    <a:cubicBezTo>
                      <a:pt x="347060" y="239316"/>
                      <a:pt x="355847" y="250778"/>
                      <a:pt x="353937" y="269881"/>
                    </a:cubicBezTo>
                    <a:cubicBezTo>
                      <a:pt x="351263" y="295861"/>
                      <a:pt x="337891" y="309233"/>
                      <a:pt x="312675" y="314200"/>
                    </a:cubicBezTo>
                    <a:cubicBezTo>
                      <a:pt x="302359" y="316493"/>
                      <a:pt x="244286" y="320313"/>
                      <a:pt x="225947" y="319931"/>
                    </a:cubicBezTo>
                    <a:close/>
                  </a:path>
                </a:pathLst>
              </a:custGeom>
              <a:solidFill>
                <a:srgbClr val="FEAD6D"/>
              </a:solidFill>
              <a:ln w="3807" cap="flat">
                <a:noFill/>
                <a:prstDash val="solid"/>
                <a:miter/>
              </a:ln>
            </p:spPr>
            <p:txBody>
              <a:bodyPr rtlCol="0" anchor="ctr"/>
              <a:lstStyle/>
              <a:p>
                <a:endParaRPr lang="en-US"/>
              </a:p>
            </p:txBody>
          </p:sp>
        </p:grpSp>
        <p:grpSp>
          <p:nvGrpSpPr>
            <p:cNvPr id="46" name="Group 45">
              <a:extLst>
                <a:ext uri="{FF2B5EF4-FFF2-40B4-BE49-F238E27FC236}">
                  <a16:creationId xmlns:a16="http://schemas.microsoft.com/office/drawing/2014/main" id="{137101F6-CB3C-46A7-BBED-AF026504F227}"/>
                </a:ext>
              </a:extLst>
            </p:cNvPr>
            <p:cNvGrpSpPr/>
            <p:nvPr/>
          </p:nvGrpSpPr>
          <p:grpSpPr>
            <a:xfrm>
              <a:off x="3055760" y="3207372"/>
              <a:ext cx="695583" cy="602043"/>
              <a:chOff x="3055760" y="3207372"/>
              <a:chExt cx="695583" cy="602043"/>
            </a:xfrm>
          </p:grpSpPr>
          <p:sp>
            <p:nvSpPr>
              <p:cNvPr id="8" name="Freeform: Shape 7">
                <a:extLst>
                  <a:ext uri="{FF2B5EF4-FFF2-40B4-BE49-F238E27FC236}">
                    <a16:creationId xmlns:a16="http://schemas.microsoft.com/office/drawing/2014/main" id="{90876980-1260-4832-9073-4F9E869A8C0A}"/>
                  </a:ext>
                </a:extLst>
              </p:cNvPr>
              <p:cNvSpPr/>
              <p:nvPr/>
            </p:nvSpPr>
            <p:spPr>
              <a:xfrm>
                <a:off x="3124528" y="3303131"/>
                <a:ext cx="107956" cy="144797"/>
              </a:xfrm>
              <a:custGeom>
                <a:avLst/>
                <a:gdLst>
                  <a:gd name="connsiteX0" fmla="*/ 96279 w 96279"/>
                  <a:gd name="connsiteY0" fmla="*/ 64568 h 129136"/>
                  <a:gd name="connsiteX1" fmla="*/ 48139 w 96279"/>
                  <a:gd name="connsiteY1" fmla="*/ 129136 h 129136"/>
                  <a:gd name="connsiteX2" fmla="*/ 0 w 96279"/>
                  <a:gd name="connsiteY2" fmla="*/ 64568 h 129136"/>
                  <a:gd name="connsiteX3" fmla="*/ 48139 w 96279"/>
                  <a:gd name="connsiteY3" fmla="*/ 0 h 129136"/>
                  <a:gd name="connsiteX4" fmla="*/ 96279 w 96279"/>
                  <a:gd name="connsiteY4" fmla="*/ 64568 h 1291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279" h="129136">
                    <a:moveTo>
                      <a:pt x="96279" y="64568"/>
                    </a:moveTo>
                    <a:cubicBezTo>
                      <a:pt x="96279" y="100228"/>
                      <a:pt x="74726" y="129136"/>
                      <a:pt x="48139" y="129136"/>
                    </a:cubicBezTo>
                    <a:cubicBezTo>
                      <a:pt x="21553" y="129136"/>
                      <a:pt x="0" y="100228"/>
                      <a:pt x="0" y="64568"/>
                    </a:cubicBezTo>
                    <a:cubicBezTo>
                      <a:pt x="0" y="28908"/>
                      <a:pt x="21553" y="0"/>
                      <a:pt x="48139" y="0"/>
                    </a:cubicBezTo>
                    <a:cubicBezTo>
                      <a:pt x="74726" y="0"/>
                      <a:pt x="96279" y="28908"/>
                      <a:pt x="96279" y="64568"/>
                    </a:cubicBezTo>
                    <a:close/>
                  </a:path>
                </a:pathLst>
              </a:custGeom>
              <a:solidFill>
                <a:srgbClr val="2D2E2C"/>
              </a:solidFill>
              <a:ln w="3807"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3A0C0580-5AB9-4BC9-B39F-78EF5A21AE17}"/>
                  </a:ext>
                </a:extLst>
              </p:cNvPr>
              <p:cNvSpPr/>
              <p:nvPr/>
            </p:nvSpPr>
            <p:spPr>
              <a:xfrm>
                <a:off x="3574343" y="3301417"/>
                <a:ext cx="107956" cy="144797"/>
              </a:xfrm>
              <a:custGeom>
                <a:avLst/>
                <a:gdLst>
                  <a:gd name="connsiteX0" fmla="*/ 96279 w 96279"/>
                  <a:gd name="connsiteY0" fmla="*/ 64568 h 129136"/>
                  <a:gd name="connsiteX1" fmla="*/ 48139 w 96279"/>
                  <a:gd name="connsiteY1" fmla="*/ 129136 h 129136"/>
                  <a:gd name="connsiteX2" fmla="*/ 0 w 96279"/>
                  <a:gd name="connsiteY2" fmla="*/ 64568 h 129136"/>
                  <a:gd name="connsiteX3" fmla="*/ 48139 w 96279"/>
                  <a:gd name="connsiteY3" fmla="*/ 0 h 129136"/>
                  <a:gd name="connsiteX4" fmla="*/ 96279 w 96279"/>
                  <a:gd name="connsiteY4" fmla="*/ 64568 h 1291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279" h="129136">
                    <a:moveTo>
                      <a:pt x="96279" y="64568"/>
                    </a:moveTo>
                    <a:cubicBezTo>
                      <a:pt x="96279" y="100228"/>
                      <a:pt x="74726" y="129136"/>
                      <a:pt x="48139" y="129136"/>
                    </a:cubicBezTo>
                    <a:cubicBezTo>
                      <a:pt x="21553" y="129136"/>
                      <a:pt x="0" y="100228"/>
                      <a:pt x="0" y="64568"/>
                    </a:cubicBezTo>
                    <a:cubicBezTo>
                      <a:pt x="0" y="28908"/>
                      <a:pt x="21553" y="0"/>
                      <a:pt x="48139" y="0"/>
                    </a:cubicBezTo>
                    <a:cubicBezTo>
                      <a:pt x="74726" y="0"/>
                      <a:pt x="96279" y="28908"/>
                      <a:pt x="96279" y="64568"/>
                    </a:cubicBezTo>
                    <a:close/>
                  </a:path>
                </a:pathLst>
              </a:custGeom>
              <a:solidFill>
                <a:srgbClr val="2D2E2C"/>
              </a:solidFill>
              <a:ln w="3807"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AE521A74-94AF-4A32-A872-E89845BFED8F}"/>
                  </a:ext>
                </a:extLst>
              </p:cNvPr>
              <p:cNvSpPr/>
              <p:nvPr/>
            </p:nvSpPr>
            <p:spPr>
              <a:xfrm>
                <a:off x="3055760" y="3207372"/>
                <a:ext cx="229023" cy="57277"/>
              </a:xfrm>
              <a:custGeom>
                <a:avLst/>
                <a:gdLst>
                  <a:gd name="connsiteX0" fmla="*/ 142708 w 204252"/>
                  <a:gd name="connsiteY0" fmla="*/ 584 h 51082"/>
                  <a:gd name="connsiteX1" fmla="*/ 176711 w 204252"/>
                  <a:gd name="connsiteY1" fmla="*/ 966 h 51082"/>
                  <a:gd name="connsiteX2" fmla="*/ 204220 w 204252"/>
                  <a:gd name="connsiteY2" fmla="*/ 29238 h 51082"/>
                  <a:gd name="connsiteX3" fmla="*/ 172126 w 204252"/>
                  <a:gd name="connsiteY3" fmla="*/ 50634 h 51082"/>
                  <a:gd name="connsiteX4" fmla="*/ 21977 w 204252"/>
                  <a:gd name="connsiteY4" fmla="*/ 45667 h 51082"/>
                  <a:gd name="connsiteX5" fmla="*/ 200 w 204252"/>
                  <a:gd name="connsiteY5" fmla="*/ 40700 h 51082"/>
                  <a:gd name="connsiteX6" fmla="*/ 18539 w 204252"/>
                  <a:gd name="connsiteY6" fmla="*/ 24654 h 51082"/>
                  <a:gd name="connsiteX7" fmla="*/ 142708 w 204252"/>
                  <a:gd name="connsiteY7" fmla="*/ 584 h 51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4252" h="51082">
                    <a:moveTo>
                      <a:pt x="142708" y="584"/>
                    </a:moveTo>
                    <a:cubicBezTo>
                      <a:pt x="151113" y="584"/>
                      <a:pt x="164103" y="-180"/>
                      <a:pt x="176711" y="966"/>
                    </a:cubicBezTo>
                    <a:cubicBezTo>
                      <a:pt x="192376" y="2112"/>
                      <a:pt x="204984" y="15866"/>
                      <a:pt x="204220" y="29238"/>
                    </a:cubicBezTo>
                    <a:cubicBezTo>
                      <a:pt x="203073" y="43757"/>
                      <a:pt x="190083" y="53308"/>
                      <a:pt x="172126" y="50634"/>
                    </a:cubicBezTo>
                    <a:cubicBezTo>
                      <a:pt x="122077" y="43757"/>
                      <a:pt x="72409" y="39554"/>
                      <a:pt x="21977" y="45667"/>
                    </a:cubicBezTo>
                    <a:cubicBezTo>
                      <a:pt x="14336" y="46431"/>
                      <a:pt x="2110" y="50252"/>
                      <a:pt x="200" y="40700"/>
                    </a:cubicBezTo>
                    <a:cubicBezTo>
                      <a:pt x="-1711" y="31531"/>
                      <a:pt x="10515" y="27710"/>
                      <a:pt x="18539" y="24654"/>
                    </a:cubicBezTo>
                    <a:cubicBezTo>
                      <a:pt x="57127" y="9371"/>
                      <a:pt x="96097" y="-2855"/>
                      <a:pt x="142708" y="584"/>
                    </a:cubicBezTo>
                    <a:close/>
                  </a:path>
                </a:pathLst>
              </a:custGeom>
              <a:solidFill>
                <a:srgbClr val="552003"/>
              </a:solidFill>
              <a:ln w="3807"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1D5EB163-4833-4503-91AC-2A904F59470A}"/>
                  </a:ext>
                </a:extLst>
              </p:cNvPr>
              <p:cNvSpPr/>
              <p:nvPr/>
            </p:nvSpPr>
            <p:spPr>
              <a:xfrm>
                <a:off x="3521512" y="3207646"/>
                <a:ext cx="229831" cy="56037"/>
              </a:xfrm>
              <a:custGeom>
                <a:avLst/>
                <a:gdLst>
                  <a:gd name="connsiteX0" fmla="*/ 66983 w 204972"/>
                  <a:gd name="connsiteY0" fmla="*/ 340 h 49976"/>
                  <a:gd name="connsiteX1" fmla="*/ 191534 w 204972"/>
                  <a:gd name="connsiteY1" fmla="*/ 27466 h 49976"/>
                  <a:gd name="connsiteX2" fmla="*/ 204524 w 204972"/>
                  <a:gd name="connsiteY2" fmla="*/ 40838 h 49976"/>
                  <a:gd name="connsiteX3" fmla="*/ 187332 w 204972"/>
                  <a:gd name="connsiteY3" fmla="*/ 45423 h 49976"/>
                  <a:gd name="connsiteX4" fmla="*/ 31833 w 204972"/>
                  <a:gd name="connsiteY4" fmla="*/ 49625 h 49976"/>
                  <a:gd name="connsiteX5" fmla="*/ 122 w 204972"/>
                  <a:gd name="connsiteY5" fmla="*/ 29376 h 49976"/>
                  <a:gd name="connsiteX6" fmla="*/ 26867 w 204972"/>
                  <a:gd name="connsiteY6" fmla="*/ 340 h 49976"/>
                  <a:gd name="connsiteX7" fmla="*/ 66983 w 204972"/>
                  <a:gd name="connsiteY7" fmla="*/ 340 h 49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4972" h="49976">
                    <a:moveTo>
                      <a:pt x="66983" y="340"/>
                    </a:moveTo>
                    <a:cubicBezTo>
                      <a:pt x="110920" y="-1189"/>
                      <a:pt x="152564" y="7981"/>
                      <a:pt x="191534" y="27466"/>
                    </a:cubicBezTo>
                    <a:cubicBezTo>
                      <a:pt x="197265" y="30140"/>
                      <a:pt x="207199" y="32051"/>
                      <a:pt x="204524" y="40838"/>
                    </a:cubicBezTo>
                    <a:cubicBezTo>
                      <a:pt x="202232" y="47333"/>
                      <a:pt x="193445" y="46187"/>
                      <a:pt x="187332" y="45423"/>
                    </a:cubicBezTo>
                    <a:cubicBezTo>
                      <a:pt x="135372" y="38928"/>
                      <a:pt x="83411" y="43130"/>
                      <a:pt x="31833" y="49625"/>
                    </a:cubicBezTo>
                    <a:cubicBezTo>
                      <a:pt x="14641" y="51918"/>
                      <a:pt x="1651" y="42748"/>
                      <a:pt x="122" y="29376"/>
                    </a:cubicBezTo>
                    <a:cubicBezTo>
                      <a:pt x="-1406" y="16386"/>
                      <a:pt x="11584" y="1486"/>
                      <a:pt x="26867" y="340"/>
                    </a:cubicBezTo>
                    <a:cubicBezTo>
                      <a:pt x="40239" y="-425"/>
                      <a:pt x="53611" y="340"/>
                      <a:pt x="66983" y="340"/>
                    </a:cubicBezTo>
                    <a:close/>
                  </a:path>
                </a:pathLst>
              </a:custGeom>
              <a:solidFill>
                <a:srgbClr val="562103"/>
              </a:solidFill>
              <a:ln w="3807"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A4615E91-8B0C-4E79-87D1-64111DD4046F}"/>
                  </a:ext>
                </a:extLst>
              </p:cNvPr>
              <p:cNvSpPr/>
              <p:nvPr/>
            </p:nvSpPr>
            <p:spPr>
              <a:xfrm>
                <a:off x="3169509" y="3307843"/>
                <a:ext cx="48836" cy="65973"/>
              </a:xfrm>
              <a:custGeom>
                <a:avLst/>
                <a:gdLst>
                  <a:gd name="connsiteX0" fmla="*/ 43555 w 43554"/>
                  <a:gd name="connsiteY0" fmla="*/ 29419 h 58837"/>
                  <a:gd name="connsiteX1" fmla="*/ 21777 w 43554"/>
                  <a:gd name="connsiteY1" fmla="*/ 58837 h 58837"/>
                  <a:gd name="connsiteX2" fmla="*/ 0 w 43554"/>
                  <a:gd name="connsiteY2" fmla="*/ 29419 h 58837"/>
                  <a:gd name="connsiteX3" fmla="*/ 21777 w 43554"/>
                  <a:gd name="connsiteY3" fmla="*/ 0 h 58837"/>
                  <a:gd name="connsiteX4" fmla="*/ 43555 w 43554"/>
                  <a:gd name="connsiteY4" fmla="*/ 29419 h 588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554" h="58837">
                    <a:moveTo>
                      <a:pt x="43555" y="29419"/>
                    </a:moveTo>
                    <a:cubicBezTo>
                      <a:pt x="43555" y="45666"/>
                      <a:pt x="33805" y="58837"/>
                      <a:pt x="21777" y="58837"/>
                    </a:cubicBezTo>
                    <a:cubicBezTo>
                      <a:pt x="9750" y="58837"/>
                      <a:pt x="0" y="45666"/>
                      <a:pt x="0" y="29419"/>
                    </a:cubicBezTo>
                    <a:cubicBezTo>
                      <a:pt x="0" y="13171"/>
                      <a:pt x="9750" y="0"/>
                      <a:pt x="21777" y="0"/>
                    </a:cubicBezTo>
                    <a:cubicBezTo>
                      <a:pt x="33805" y="0"/>
                      <a:pt x="43555" y="13171"/>
                      <a:pt x="43555" y="29419"/>
                    </a:cubicBezTo>
                    <a:close/>
                  </a:path>
                </a:pathLst>
              </a:custGeom>
              <a:solidFill>
                <a:srgbClr val="FFFFFF"/>
              </a:solidFill>
              <a:ln w="3807"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7009A744-6DCF-440C-A9DA-15A618257CBA}"/>
                  </a:ext>
                </a:extLst>
              </p:cNvPr>
              <p:cNvSpPr/>
              <p:nvPr/>
            </p:nvSpPr>
            <p:spPr>
              <a:xfrm>
                <a:off x="3621466" y="3306129"/>
                <a:ext cx="48836" cy="65973"/>
              </a:xfrm>
              <a:custGeom>
                <a:avLst/>
                <a:gdLst>
                  <a:gd name="connsiteX0" fmla="*/ 43555 w 43554"/>
                  <a:gd name="connsiteY0" fmla="*/ 29419 h 58837"/>
                  <a:gd name="connsiteX1" fmla="*/ 21777 w 43554"/>
                  <a:gd name="connsiteY1" fmla="*/ 58837 h 58837"/>
                  <a:gd name="connsiteX2" fmla="*/ 0 w 43554"/>
                  <a:gd name="connsiteY2" fmla="*/ 29419 h 58837"/>
                  <a:gd name="connsiteX3" fmla="*/ 21777 w 43554"/>
                  <a:gd name="connsiteY3" fmla="*/ 0 h 58837"/>
                  <a:gd name="connsiteX4" fmla="*/ 43555 w 43554"/>
                  <a:gd name="connsiteY4" fmla="*/ 29419 h 588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554" h="58837">
                    <a:moveTo>
                      <a:pt x="43555" y="29419"/>
                    </a:moveTo>
                    <a:cubicBezTo>
                      <a:pt x="43555" y="45666"/>
                      <a:pt x="33805" y="58837"/>
                      <a:pt x="21777" y="58837"/>
                    </a:cubicBezTo>
                    <a:cubicBezTo>
                      <a:pt x="9750" y="58837"/>
                      <a:pt x="0" y="45666"/>
                      <a:pt x="0" y="29419"/>
                    </a:cubicBezTo>
                    <a:cubicBezTo>
                      <a:pt x="0" y="13171"/>
                      <a:pt x="9750" y="0"/>
                      <a:pt x="21777" y="0"/>
                    </a:cubicBezTo>
                    <a:cubicBezTo>
                      <a:pt x="33805" y="0"/>
                      <a:pt x="43555" y="13171"/>
                      <a:pt x="43555" y="29419"/>
                    </a:cubicBezTo>
                    <a:close/>
                  </a:path>
                </a:pathLst>
              </a:custGeom>
              <a:solidFill>
                <a:srgbClr val="FFFFFF"/>
              </a:solidFill>
              <a:ln w="3807"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EBD6E552-DFA3-4028-A6DB-F7E5122878B2}"/>
                  </a:ext>
                </a:extLst>
              </p:cNvPr>
              <p:cNvSpPr/>
              <p:nvPr/>
            </p:nvSpPr>
            <p:spPr>
              <a:xfrm>
                <a:off x="3319020" y="3495480"/>
                <a:ext cx="61688" cy="127616"/>
              </a:xfrm>
              <a:custGeom>
                <a:avLst/>
                <a:gdLst>
                  <a:gd name="connsiteX0" fmla="*/ 16046 w 55016"/>
                  <a:gd name="connsiteY0" fmla="*/ 76794 h 113813"/>
                  <a:gd name="connsiteX1" fmla="*/ 55017 w 55016"/>
                  <a:gd name="connsiteY1" fmla="*/ 111943 h 113813"/>
                  <a:gd name="connsiteX2" fmla="*/ 0 w 55016"/>
                  <a:gd name="connsiteY2" fmla="*/ 109651 h 113813"/>
                  <a:gd name="connsiteX3" fmla="*/ 4203 w 55016"/>
                  <a:gd name="connsiteY3" fmla="*/ 19485 h 113813"/>
                  <a:gd name="connsiteX4" fmla="*/ 24070 w 55016"/>
                  <a:gd name="connsiteY4" fmla="*/ 0 h 113813"/>
                  <a:gd name="connsiteX5" fmla="*/ 20631 w 55016"/>
                  <a:gd name="connsiteY5" fmla="*/ 42409 h 113813"/>
                  <a:gd name="connsiteX6" fmla="*/ 16046 w 55016"/>
                  <a:gd name="connsiteY6" fmla="*/ 76794 h 113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016" h="113813">
                    <a:moveTo>
                      <a:pt x="16046" y="76794"/>
                    </a:moveTo>
                    <a:cubicBezTo>
                      <a:pt x="16429" y="105448"/>
                      <a:pt x="40880" y="105066"/>
                      <a:pt x="55017" y="111943"/>
                    </a:cubicBezTo>
                    <a:cubicBezTo>
                      <a:pt x="39352" y="116146"/>
                      <a:pt x="15664" y="112326"/>
                      <a:pt x="0" y="109651"/>
                    </a:cubicBezTo>
                    <a:cubicBezTo>
                      <a:pt x="382" y="103920"/>
                      <a:pt x="3439" y="44701"/>
                      <a:pt x="4203" y="19485"/>
                    </a:cubicBezTo>
                    <a:cubicBezTo>
                      <a:pt x="4585" y="16046"/>
                      <a:pt x="15282" y="6113"/>
                      <a:pt x="24070" y="0"/>
                    </a:cubicBezTo>
                    <a:cubicBezTo>
                      <a:pt x="29036" y="13754"/>
                      <a:pt x="24070" y="25980"/>
                      <a:pt x="20631" y="42409"/>
                    </a:cubicBezTo>
                    <a:cubicBezTo>
                      <a:pt x="19485" y="50432"/>
                      <a:pt x="16811" y="72973"/>
                      <a:pt x="16046" y="76794"/>
                    </a:cubicBezTo>
                    <a:close/>
                  </a:path>
                </a:pathLst>
              </a:custGeom>
              <a:solidFill>
                <a:srgbClr val="DD8D55"/>
              </a:solidFill>
              <a:ln w="3807"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989F27A1-860F-4848-8B51-FFE646DA4F33}"/>
                  </a:ext>
                </a:extLst>
              </p:cNvPr>
              <p:cNvSpPr/>
              <p:nvPr/>
            </p:nvSpPr>
            <p:spPr>
              <a:xfrm rot="10530531">
                <a:off x="3262547" y="3757438"/>
                <a:ext cx="237737" cy="51977"/>
              </a:xfrm>
              <a:custGeom>
                <a:avLst/>
                <a:gdLst>
                  <a:gd name="connsiteX0" fmla="*/ 66983 w 204972"/>
                  <a:gd name="connsiteY0" fmla="*/ 340 h 49976"/>
                  <a:gd name="connsiteX1" fmla="*/ 191534 w 204972"/>
                  <a:gd name="connsiteY1" fmla="*/ 27466 h 49976"/>
                  <a:gd name="connsiteX2" fmla="*/ 204524 w 204972"/>
                  <a:gd name="connsiteY2" fmla="*/ 40838 h 49976"/>
                  <a:gd name="connsiteX3" fmla="*/ 187332 w 204972"/>
                  <a:gd name="connsiteY3" fmla="*/ 45423 h 49976"/>
                  <a:gd name="connsiteX4" fmla="*/ 31833 w 204972"/>
                  <a:gd name="connsiteY4" fmla="*/ 49625 h 49976"/>
                  <a:gd name="connsiteX5" fmla="*/ 122 w 204972"/>
                  <a:gd name="connsiteY5" fmla="*/ 29376 h 49976"/>
                  <a:gd name="connsiteX6" fmla="*/ 26867 w 204972"/>
                  <a:gd name="connsiteY6" fmla="*/ 340 h 49976"/>
                  <a:gd name="connsiteX7" fmla="*/ 66983 w 204972"/>
                  <a:gd name="connsiteY7" fmla="*/ 340 h 49976"/>
                  <a:gd name="connsiteX0" fmla="*/ 66983 w 207854"/>
                  <a:gd name="connsiteY0" fmla="*/ 340 h 46530"/>
                  <a:gd name="connsiteX1" fmla="*/ 191534 w 207854"/>
                  <a:gd name="connsiteY1" fmla="*/ 27466 h 46530"/>
                  <a:gd name="connsiteX2" fmla="*/ 204524 w 207854"/>
                  <a:gd name="connsiteY2" fmla="*/ 40838 h 46530"/>
                  <a:gd name="connsiteX3" fmla="*/ 187332 w 207854"/>
                  <a:gd name="connsiteY3" fmla="*/ 45423 h 46530"/>
                  <a:gd name="connsiteX4" fmla="*/ 122 w 207854"/>
                  <a:gd name="connsiteY4" fmla="*/ 29376 h 46530"/>
                  <a:gd name="connsiteX5" fmla="*/ 26867 w 207854"/>
                  <a:gd name="connsiteY5" fmla="*/ 340 h 46530"/>
                  <a:gd name="connsiteX6" fmla="*/ 66983 w 207854"/>
                  <a:gd name="connsiteY6" fmla="*/ 340 h 46530"/>
                  <a:gd name="connsiteX0" fmla="*/ 71151 w 212022"/>
                  <a:gd name="connsiteY0" fmla="*/ 165 h 46355"/>
                  <a:gd name="connsiteX1" fmla="*/ 195702 w 212022"/>
                  <a:gd name="connsiteY1" fmla="*/ 27291 h 46355"/>
                  <a:gd name="connsiteX2" fmla="*/ 208692 w 212022"/>
                  <a:gd name="connsiteY2" fmla="*/ 40663 h 46355"/>
                  <a:gd name="connsiteX3" fmla="*/ 191500 w 212022"/>
                  <a:gd name="connsiteY3" fmla="*/ 45248 h 46355"/>
                  <a:gd name="connsiteX4" fmla="*/ 4290 w 212022"/>
                  <a:gd name="connsiteY4" fmla="*/ 29201 h 46355"/>
                  <a:gd name="connsiteX5" fmla="*/ 71151 w 212022"/>
                  <a:gd name="connsiteY5" fmla="*/ 165 h 46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2022" h="46355">
                    <a:moveTo>
                      <a:pt x="71151" y="165"/>
                    </a:moveTo>
                    <a:cubicBezTo>
                      <a:pt x="115088" y="-1364"/>
                      <a:pt x="156732" y="7806"/>
                      <a:pt x="195702" y="27291"/>
                    </a:cubicBezTo>
                    <a:cubicBezTo>
                      <a:pt x="201433" y="29965"/>
                      <a:pt x="211367" y="31876"/>
                      <a:pt x="208692" y="40663"/>
                    </a:cubicBezTo>
                    <a:cubicBezTo>
                      <a:pt x="206400" y="47158"/>
                      <a:pt x="225567" y="47158"/>
                      <a:pt x="191500" y="45248"/>
                    </a:cubicBezTo>
                    <a:cubicBezTo>
                      <a:pt x="157433" y="43338"/>
                      <a:pt x="31034" y="36715"/>
                      <a:pt x="4290" y="29201"/>
                    </a:cubicBezTo>
                    <a:cubicBezTo>
                      <a:pt x="-15768" y="21687"/>
                      <a:pt x="39249" y="483"/>
                      <a:pt x="71151" y="165"/>
                    </a:cubicBezTo>
                    <a:close/>
                  </a:path>
                </a:pathLst>
              </a:custGeom>
              <a:solidFill>
                <a:srgbClr val="FE5353"/>
              </a:solidFill>
              <a:ln w="3807" cap="flat">
                <a:noFill/>
                <a:prstDash val="solid"/>
                <a:miter/>
              </a:ln>
            </p:spPr>
            <p:txBody>
              <a:bodyPr rtlCol="0" anchor="ctr"/>
              <a:lstStyle/>
              <a:p>
                <a:endParaRPr lang="en-US"/>
              </a:p>
            </p:txBody>
          </p:sp>
        </p:grpSp>
      </p:grpSp>
      <p:grpSp>
        <p:nvGrpSpPr>
          <p:cNvPr id="50" name="그룹 7">
            <a:extLst>
              <a:ext uri="{FF2B5EF4-FFF2-40B4-BE49-F238E27FC236}">
                <a16:creationId xmlns:a16="http://schemas.microsoft.com/office/drawing/2014/main" id="{58706348-94B5-42E7-9FF0-93EC00673A6B}"/>
              </a:ext>
            </a:extLst>
          </p:cNvPr>
          <p:cNvGrpSpPr/>
          <p:nvPr/>
        </p:nvGrpSpPr>
        <p:grpSpPr>
          <a:xfrm>
            <a:off x="713537" y="1290833"/>
            <a:ext cx="4826042" cy="4006666"/>
            <a:chOff x="610975" y="1791591"/>
            <a:chExt cx="4345736" cy="3607907"/>
          </a:xfrm>
        </p:grpSpPr>
        <p:sp>
          <p:nvSpPr>
            <p:cNvPr id="51" name="Oval 50">
              <a:extLst>
                <a:ext uri="{FF2B5EF4-FFF2-40B4-BE49-F238E27FC236}">
                  <a16:creationId xmlns:a16="http://schemas.microsoft.com/office/drawing/2014/main" id="{2F1243E3-56FB-428D-9F34-FF0203602B46}"/>
                </a:ext>
              </a:extLst>
            </p:cNvPr>
            <p:cNvSpPr/>
            <p:nvPr/>
          </p:nvSpPr>
          <p:spPr>
            <a:xfrm>
              <a:off x="1984721" y="2668166"/>
              <a:ext cx="374035" cy="37403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52" name="Oval 51">
              <a:extLst>
                <a:ext uri="{FF2B5EF4-FFF2-40B4-BE49-F238E27FC236}">
                  <a16:creationId xmlns:a16="http://schemas.microsoft.com/office/drawing/2014/main" id="{66430C64-4111-423F-A603-91FBD6626888}"/>
                </a:ext>
              </a:extLst>
            </p:cNvPr>
            <p:cNvSpPr/>
            <p:nvPr/>
          </p:nvSpPr>
          <p:spPr>
            <a:xfrm>
              <a:off x="3793105" y="3408218"/>
              <a:ext cx="463674" cy="46367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53" name="Oval 52">
              <a:extLst>
                <a:ext uri="{FF2B5EF4-FFF2-40B4-BE49-F238E27FC236}">
                  <a16:creationId xmlns:a16="http://schemas.microsoft.com/office/drawing/2014/main" id="{809CFC28-1F11-4FA9-B4A8-58274744E76D}"/>
                </a:ext>
              </a:extLst>
            </p:cNvPr>
            <p:cNvSpPr/>
            <p:nvPr/>
          </p:nvSpPr>
          <p:spPr>
            <a:xfrm>
              <a:off x="1342867" y="3630717"/>
              <a:ext cx="463674" cy="463674"/>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54" name="Oval 53">
              <a:extLst>
                <a:ext uri="{FF2B5EF4-FFF2-40B4-BE49-F238E27FC236}">
                  <a16:creationId xmlns:a16="http://schemas.microsoft.com/office/drawing/2014/main" id="{E4DC1E49-7ACE-4F87-B03F-68112D2795FB}"/>
                </a:ext>
              </a:extLst>
            </p:cNvPr>
            <p:cNvSpPr/>
            <p:nvPr/>
          </p:nvSpPr>
          <p:spPr>
            <a:xfrm>
              <a:off x="1382277" y="3016274"/>
              <a:ext cx="463674" cy="46367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55" name="Oval 54">
              <a:extLst>
                <a:ext uri="{FF2B5EF4-FFF2-40B4-BE49-F238E27FC236}">
                  <a16:creationId xmlns:a16="http://schemas.microsoft.com/office/drawing/2014/main" id="{C0E24861-7B06-40CF-88BA-72B7CDD9B127}"/>
                </a:ext>
              </a:extLst>
            </p:cNvPr>
            <p:cNvSpPr/>
            <p:nvPr/>
          </p:nvSpPr>
          <p:spPr>
            <a:xfrm>
              <a:off x="2760365" y="2905150"/>
              <a:ext cx="463674" cy="463674"/>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56" name="Oval 55">
              <a:extLst>
                <a:ext uri="{FF2B5EF4-FFF2-40B4-BE49-F238E27FC236}">
                  <a16:creationId xmlns:a16="http://schemas.microsoft.com/office/drawing/2014/main" id="{69E29BC6-F17A-4115-A20E-ED7EC84A5BA7}"/>
                </a:ext>
              </a:extLst>
            </p:cNvPr>
            <p:cNvSpPr/>
            <p:nvPr/>
          </p:nvSpPr>
          <p:spPr>
            <a:xfrm>
              <a:off x="2775820" y="2295481"/>
              <a:ext cx="463674" cy="463674"/>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57" name="Oval 56">
              <a:extLst>
                <a:ext uri="{FF2B5EF4-FFF2-40B4-BE49-F238E27FC236}">
                  <a16:creationId xmlns:a16="http://schemas.microsoft.com/office/drawing/2014/main" id="{F2288EEB-4E74-42B6-A4C2-2D0D1125700D}"/>
                </a:ext>
              </a:extLst>
            </p:cNvPr>
            <p:cNvSpPr/>
            <p:nvPr/>
          </p:nvSpPr>
          <p:spPr>
            <a:xfrm>
              <a:off x="1415587" y="2157926"/>
              <a:ext cx="374035" cy="374035"/>
            </a:xfrm>
            <a:prstGeom prst="ellips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58" name="Oval 57">
              <a:extLst>
                <a:ext uri="{FF2B5EF4-FFF2-40B4-BE49-F238E27FC236}">
                  <a16:creationId xmlns:a16="http://schemas.microsoft.com/office/drawing/2014/main" id="{3BF8F6A6-5481-4359-A0FA-1EE8647924D8}"/>
                </a:ext>
              </a:extLst>
            </p:cNvPr>
            <p:cNvSpPr/>
            <p:nvPr/>
          </p:nvSpPr>
          <p:spPr>
            <a:xfrm>
              <a:off x="4011910" y="2300124"/>
              <a:ext cx="463674" cy="463674"/>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59" name="Oval 58">
              <a:extLst>
                <a:ext uri="{FF2B5EF4-FFF2-40B4-BE49-F238E27FC236}">
                  <a16:creationId xmlns:a16="http://schemas.microsoft.com/office/drawing/2014/main" id="{8592B352-EC68-4175-BE2C-606A53A6E349}"/>
                </a:ext>
              </a:extLst>
            </p:cNvPr>
            <p:cNvSpPr/>
            <p:nvPr/>
          </p:nvSpPr>
          <p:spPr>
            <a:xfrm>
              <a:off x="4459520" y="4440303"/>
              <a:ext cx="374035" cy="37403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60" name="Oval 59">
              <a:extLst>
                <a:ext uri="{FF2B5EF4-FFF2-40B4-BE49-F238E27FC236}">
                  <a16:creationId xmlns:a16="http://schemas.microsoft.com/office/drawing/2014/main" id="{82982081-1188-45FD-8697-3B27F3AF6823}"/>
                </a:ext>
              </a:extLst>
            </p:cNvPr>
            <p:cNvSpPr/>
            <p:nvPr/>
          </p:nvSpPr>
          <p:spPr>
            <a:xfrm>
              <a:off x="3365671" y="2707594"/>
              <a:ext cx="463674" cy="46367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61" name="Oval 60">
              <a:extLst>
                <a:ext uri="{FF2B5EF4-FFF2-40B4-BE49-F238E27FC236}">
                  <a16:creationId xmlns:a16="http://schemas.microsoft.com/office/drawing/2014/main" id="{0575ED78-79E3-4303-8B1B-C914C8CA4AAC}"/>
                </a:ext>
              </a:extLst>
            </p:cNvPr>
            <p:cNvSpPr/>
            <p:nvPr/>
          </p:nvSpPr>
          <p:spPr>
            <a:xfrm>
              <a:off x="4376819" y="3024061"/>
              <a:ext cx="463674" cy="46367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62" name="Oval 61">
              <a:extLst>
                <a:ext uri="{FF2B5EF4-FFF2-40B4-BE49-F238E27FC236}">
                  <a16:creationId xmlns:a16="http://schemas.microsoft.com/office/drawing/2014/main" id="{0BA22122-C419-46F9-8634-50C065F9FAC1}"/>
                </a:ext>
              </a:extLst>
            </p:cNvPr>
            <p:cNvSpPr/>
            <p:nvPr/>
          </p:nvSpPr>
          <p:spPr>
            <a:xfrm>
              <a:off x="719256" y="4383634"/>
              <a:ext cx="463674" cy="463674"/>
            </a:xfrm>
            <a:prstGeom prst="ellips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63" name="Oval 62">
              <a:extLst>
                <a:ext uri="{FF2B5EF4-FFF2-40B4-BE49-F238E27FC236}">
                  <a16:creationId xmlns:a16="http://schemas.microsoft.com/office/drawing/2014/main" id="{7FA17100-FFA5-441A-8FF2-ECBFD28D3D41}"/>
                </a:ext>
              </a:extLst>
            </p:cNvPr>
            <p:cNvSpPr/>
            <p:nvPr/>
          </p:nvSpPr>
          <p:spPr>
            <a:xfrm>
              <a:off x="610975" y="3652886"/>
              <a:ext cx="374035" cy="374035"/>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64" name="Oval 63">
              <a:extLst>
                <a:ext uri="{FF2B5EF4-FFF2-40B4-BE49-F238E27FC236}">
                  <a16:creationId xmlns:a16="http://schemas.microsoft.com/office/drawing/2014/main" id="{FEB9C191-59C7-417D-96C4-653ED0F25018}"/>
                </a:ext>
              </a:extLst>
            </p:cNvPr>
            <p:cNvSpPr/>
            <p:nvPr/>
          </p:nvSpPr>
          <p:spPr>
            <a:xfrm>
              <a:off x="2183359" y="1791591"/>
              <a:ext cx="463674" cy="46367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65" name="Oval 64">
              <a:extLst>
                <a:ext uri="{FF2B5EF4-FFF2-40B4-BE49-F238E27FC236}">
                  <a16:creationId xmlns:a16="http://schemas.microsoft.com/office/drawing/2014/main" id="{D38D0DE8-2609-42B2-B0EA-FBE7524D166A}"/>
                </a:ext>
              </a:extLst>
            </p:cNvPr>
            <p:cNvSpPr/>
            <p:nvPr/>
          </p:nvSpPr>
          <p:spPr>
            <a:xfrm>
              <a:off x="4493037" y="3776916"/>
              <a:ext cx="463674" cy="463674"/>
            </a:xfrm>
            <a:prstGeom prst="ellips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66" name="Oval 65">
              <a:extLst>
                <a:ext uri="{FF2B5EF4-FFF2-40B4-BE49-F238E27FC236}">
                  <a16:creationId xmlns:a16="http://schemas.microsoft.com/office/drawing/2014/main" id="{ED1FA8ED-A095-4B62-9C87-4D41799EDA6D}"/>
                </a:ext>
              </a:extLst>
            </p:cNvPr>
            <p:cNvSpPr/>
            <p:nvPr/>
          </p:nvSpPr>
          <p:spPr>
            <a:xfrm>
              <a:off x="3506240" y="3972904"/>
              <a:ext cx="374035" cy="37403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67" name="Oval 66">
              <a:extLst>
                <a:ext uri="{FF2B5EF4-FFF2-40B4-BE49-F238E27FC236}">
                  <a16:creationId xmlns:a16="http://schemas.microsoft.com/office/drawing/2014/main" id="{D66C0BCC-710F-4EE9-9485-02A22053C70E}"/>
                </a:ext>
              </a:extLst>
            </p:cNvPr>
            <p:cNvSpPr/>
            <p:nvPr/>
          </p:nvSpPr>
          <p:spPr>
            <a:xfrm>
              <a:off x="1797787" y="4623986"/>
              <a:ext cx="374035" cy="374035"/>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68" name="Oval 67">
              <a:extLst>
                <a:ext uri="{FF2B5EF4-FFF2-40B4-BE49-F238E27FC236}">
                  <a16:creationId xmlns:a16="http://schemas.microsoft.com/office/drawing/2014/main" id="{967FF6AB-43B0-470D-8037-EC0627320C61}"/>
                </a:ext>
              </a:extLst>
            </p:cNvPr>
            <p:cNvSpPr/>
            <p:nvPr/>
          </p:nvSpPr>
          <p:spPr>
            <a:xfrm>
              <a:off x="3835437" y="4513421"/>
              <a:ext cx="463674" cy="463674"/>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69" name="Oval 68">
              <a:extLst>
                <a:ext uri="{FF2B5EF4-FFF2-40B4-BE49-F238E27FC236}">
                  <a16:creationId xmlns:a16="http://schemas.microsoft.com/office/drawing/2014/main" id="{B60891D3-6A6C-497B-B336-84FFB88A816C}"/>
                </a:ext>
              </a:extLst>
            </p:cNvPr>
            <p:cNvSpPr/>
            <p:nvPr/>
          </p:nvSpPr>
          <p:spPr>
            <a:xfrm>
              <a:off x="1068543" y="4944244"/>
              <a:ext cx="374035" cy="37403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70" name="Oval 69">
              <a:extLst>
                <a:ext uri="{FF2B5EF4-FFF2-40B4-BE49-F238E27FC236}">
                  <a16:creationId xmlns:a16="http://schemas.microsoft.com/office/drawing/2014/main" id="{5406003B-9C66-4BEE-B3A0-C6521B131ED8}"/>
                </a:ext>
              </a:extLst>
            </p:cNvPr>
            <p:cNvSpPr/>
            <p:nvPr/>
          </p:nvSpPr>
          <p:spPr>
            <a:xfrm>
              <a:off x="719256" y="2723980"/>
              <a:ext cx="463674" cy="463674"/>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71" name="Oval 70">
              <a:extLst>
                <a:ext uri="{FF2B5EF4-FFF2-40B4-BE49-F238E27FC236}">
                  <a16:creationId xmlns:a16="http://schemas.microsoft.com/office/drawing/2014/main" id="{A2B251A9-3CA5-436D-981F-5D0F10D157F9}"/>
                </a:ext>
              </a:extLst>
            </p:cNvPr>
            <p:cNvSpPr/>
            <p:nvPr/>
          </p:nvSpPr>
          <p:spPr>
            <a:xfrm>
              <a:off x="3323600" y="1917068"/>
              <a:ext cx="374035" cy="374035"/>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72" name="Freeform 35">
              <a:extLst>
                <a:ext uri="{FF2B5EF4-FFF2-40B4-BE49-F238E27FC236}">
                  <a16:creationId xmlns:a16="http://schemas.microsoft.com/office/drawing/2014/main" id="{7436AE1E-DB9B-412B-ADF1-20E8BE68D996}"/>
                </a:ext>
              </a:extLst>
            </p:cNvPr>
            <p:cNvSpPr>
              <a:spLocks noEditPoints="1"/>
            </p:cNvSpPr>
            <p:nvPr/>
          </p:nvSpPr>
          <p:spPr bwMode="auto">
            <a:xfrm>
              <a:off x="4644119" y="3859106"/>
              <a:ext cx="161511" cy="299295"/>
            </a:xfrm>
            <a:custGeom>
              <a:avLst/>
              <a:gdLst>
                <a:gd name="T0" fmla="*/ 276 w 1307"/>
                <a:gd name="T1" fmla="*/ 1253 h 2422"/>
                <a:gd name="T2" fmla="*/ 296 w 1307"/>
                <a:gd name="T3" fmla="*/ 1287 h 2422"/>
                <a:gd name="T4" fmla="*/ 551 w 1307"/>
                <a:gd name="T5" fmla="*/ 1275 h 2422"/>
                <a:gd name="T6" fmla="*/ 542 w 1307"/>
                <a:gd name="T7" fmla="*/ 1237 h 2422"/>
                <a:gd name="T8" fmla="*/ 289 w 1307"/>
                <a:gd name="T9" fmla="*/ 1037 h 2422"/>
                <a:gd name="T10" fmla="*/ 280 w 1307"/>
                <a:gd name="T11" fmla="*/ 1075 h 2422"/>
                <a:gd name="T12" fmla="*/ 534 w 1307"/>
                <a:gd name="T13" fmla="*/ 1087 h 2422"/>
                <a:gd name="T14" fmla="*/ 554 w 1307"/>
                <a:gd name="T15" fmla="*/ 1053 h 2422"/>
                <a:gd name="T16" fmla="*/ 303 w 1307"/>
                <a:gd name="T17" fmla="*/ 1033 h 2422"/>
                <a:gd name="T18" fmla="*/ 980 w 1307"/>
                <a:gd name="T19" fmla="*/ 1540 h 2422"/>
                <a:gd name="T20" fmla="*/ 762 w 1307"/>
                <a:gd name="T21" fmla="*/ 1655 h 2422"/>
                <a:gd name="T22" fmla="*/ 614 w 1307"/>
                <a:gd name="T23" fmla="*/ 1673 h 2422"/>
                <a:gd name="T24" fmla="*/ 334 w 1307"/>
                <a:gd name="T25" fmla="*/ 1613 h 2422"/>
                <a:gd name="T26" fmla="*/ 183 w 1307"/>
                <a:gd name="T27" fmla="*/ 1455 h 2422"/>
                <a:gd name="T28" fmla="*/ 151 w 1307"/>
                <a:gd name="T29" fmla="*/ 1366 h 2422"/>
                <a:gd name="T30" fmla="*/ 542 w 1307"/>
                <a:gd name="T31" fmla="*/ 837 h 2422"/>
                <a:gd name="T32" fmla="*/ 551 w 1307"/>
                <a:gd name="T33" fmla="*/ 875 h 2422"/>
                <a:gd name="T34" fmla="*/ 296 w 1307"/>
                <a:gd name="T35" fmla="*/ 887 h 2422"/>
                <a:gd name="T36" fmla="*/ 276 w 1307"/>
                <a:gd name="T37" fmla="*/ 853 h 2422"/>
                <a:gd name="T38" fmla="*/ 303 w 1307"/>
                <a:gd name="T39" fmla="*/ 633 h 2422"/>
                <a:gd name="T40" fmla="*/ 554 w 1307"/>
                <a:gd name="T41" fmla="*/ 653 h 2422"/>
                <a:gd name="T42" fmla="*/ 534 w 1307"/>
                <a:gd name="T43" fmla="*/ 687 h 2422"/>
                <a:gd name="T44" fmla="*/ 280 w 1307"/>
                <a:gd name="T45" fmla="*/ 675 h 2422"/>
                <a:gd name="T46" fmla="*/ 289 w 1307"/>
                <a:gd name="T47" fmla="*/ 637 h 2422"/>
                <a:gd name="T48" fmla="*/ 182 w 1307"/>
                <a:gd name="T49" fmla="*/ 453 h 2422"/>
                <a:gd name="T50" fmla="*/ 102 w 1307"/>
                <a:gd name="T51" fmla="*/ 484 h 2422"/>
                <a:gd name="T52" fmla="*/ 67 w 1307"/>
                <a:gd name="T53" fmla="*/ 1349 h 2422"/>
                <a:gd name="T54" fmla="*/ 82 w 1307"/>
                <a:gd name="T55" fmla="*/ 1433 h 2422"/>
                <a:gd name="T56" fmla="*/ 185 w 1307"/>
                <a:gd name="T57" fmla="*/ 1600 h 2422"/>
                <a:gd name="T58" fmla="*/ 462 w 1307"/>
                <a:gd name="T59" fmla="*/ 1727 h 2422"/>
                <a:gd name="T60" fmla="*/ 660 w 1307"/>
                <a:gd name="T61" fmla="*/ 1738 h 2422"/>
                <a:gd name="T62" fmla="*/ 863 w 1307"/>
                <a:gd name="T63" fmla="*/ 1697 h 2422"/>
                <a:gd name="T64" fmla="*/ 1080 w 1307"/>
                <a:gd name="T65" fmla="*/ 1547 h 2422"/>
                <a:gd name="T66" fmla="*/ 1154 w 1307"/>
                <a:gd name="T67" fmla="*/ 566 h 2422"/>
                <a:gd name="T68" fmla="*/ 1123 w 1307"/>
                <a:gd name="T69" fmla="*/ 491 h 2422"/>
                <a:gd name="T70" fmla="*/ 596 w 1307"/>
                <a:gd name="T71" fmla="*/ 62 h 2422"/>
                <a:gd name="T72" fmla="*/ 492 w 1307"/>
                <a:gd name="T73" fmla="*/ 102 h 2422"/>
                <a:gd name="T74" fmla="*/ 756 w 1307"/>
                <a:gd name="T75" fmla="*/ 162 h 2422"/>
                <a:gd name="T76" fmla="*/ 676 w 1307"/>
                <a:gd name="T77" fmla="*/ 73 h 2422"/>
                <a:gd name="T78" fmla="*/ 651 w 1307"/>
                <a:gd name="T79" fmla="*/ 4 h 2422"/>
                <a:gd name="T80" fmla="*/ 800 w 1307"/>
                <a:gd name="T81" fmla="*/ 100 h 2422"/>
                <a:gd name="T82" fmla="*/ 827 w 1307"/>
                <a:gd name="T83" fmla="*/ 177 h 2422"/>
                <a:gd name="T84" fmla="*/ 1203 w 1307"/>
                <a:gd name="T85" fmla="*/ 229 h 2422"/>
                <a:gd name="T86" fmla="*/ 1227 w 1307"/>
                <a:gd name="T87" fmla="*/ 1317 h 2422"/>
                <a:gd name="T88" fmla="*/ 1087 w 1307"/>
                <a:gd name="T89" fmla="*/ 1638 h 2422"/>
                <a:gd name="T90" fmla="*/ 845 w 1307"/>
                <a:gd name="T91" fmla="*/ 1775 h 2422"/>
                <a:gd name="T92" fmla="*/ 671 w 1307"/>
                <a:gd name="T93" fmla="*/ 1835 h 2422"/>
                <a:gd name="T94" fmla="*/ 640 w 1307"/>
                <a:gd name="T95" fmla="*/ 2017 h 2422"/>
                <a:gd name="T96" fmla="*/ 672 w 1307"/>
                <a:gd name="T97" fmla="*/ 2287 h 2422"/>
                <a:gd name="T98" fmla="*/ 803 w 1307"/>
                <a:gd name="T99" fmla="*/ 2362 h 2422"/>
                <a:gd name="T100" fmla="*/ 1283 w 1307"/>
                <a:gd name="T101" fmla="*/ 2415 h 2422"/>
                <a:gd name="T102" fmla="*/ 956 w 1307"/>
                <a:gd name="T103" fmla="*/ 2420 h 2422"/>
                <a:gd name="T104" fmla="*/ 671 w 1307"/>
                <a:gd name="T105" fmla="*/ 2362 h 2422"/>
                <a:gd name="T106" fmla="*/ 589 w 1307"/>
                <a:gd name="T107" fmla="*/ 2233 h 2422"/>
                <a:gd name="T108" fmla="*/ 563 w 1307"/>
                <a:gd name="T109" fmla="*/ 1878 h 2422"/>
                <a:gd name="T110" fmla="*/ 334 w 1307"/>
                <a:gd name="T111" fmla="*/ 1764 h 2422"/>
                <a:gd name="T112" fmla="*/ 87 w 1307"/>
                <a:gd name="T113" fmla="*/ 1593 h 2422"/>
                <a:gd name="T114" fmla="*/ 7 w 1307"/>
                <a:gd name="T115" fmla="*/ 1418 h 2422"/>
                <a:gd name="T116" fmla="*/ 2 w 1307"/>
                <a:gd name="T117" fmla="*/ 277 h 2422"/>
                <a:gd name="T118" fmla="*/ 83 w 1307"/>
                <a:gd name="T119" fmla="*/ 184 h 2422"/>
                <a:gd name="T120" fmla="*/ 391 w 1307"/>
                <a:gd name="T121" fmla="*/ 135 h 2422"/>
                <a:gd name="T122" fmla="*/ 516 w 1307"/>
                <a:gd name="T123" fmla="*/ 15 h 2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07" h="2422">
                  <a:moveTo>
                    <a:pt x="303" y="1233"/>
                  </a:moveTo>
                  <a:lnTo>
                    <a:pt x="296" y="1235"/>
                  </a:lnTo>
                  <a:lnTo>
                    <a:pt x="289" y="1237"/>
                  </a:lnTo>
                  <a:lnTo>
                    <a:pt x="283" y="1242"/>
                  </a:lnTo>
                  <a:lnTo>
                    <a:pt x="280" y="1247"/>
                  </a:lnTo>
                  <a:lnTo>
                    <a:pt x="276" y="1253"/>
                  </a:lnTo>
                  <a:lnTo>
                    <a:pt x="274" y="1260"/>
                  </a:lnTo>
                  <a:lnTo>
                    <a:pt x="276" y="1269"/>
                  </a:lnTo>
                  <a:lnTo>
                    <a:pt x="280" y="1275"/>
                  </a:lnTo>
                  <a:lnTo>
                    <a:pt x="283" y="1280"/>
                  </a:lnTo>
                  <a:lnTo>
                    <a:pt x="289" y="1286"/>
                  </a:lnTo>
                  <a:lnTo>
                    <a:pt x="296" y="1287"/>
                  </a:lnTo>
                  <a:lnTo>
                    <a:pt x="303" y="1289"/>
                  </a:lnTo>
                  <a:lnTo>
                    <a:pt x="527" y="1289"/>
                  </a:lnTo>
                  <a:lnTo>
                    <a:pt x="534" y="1287"/>
                  </a:lnTo>
                  <a:lnTo>
                    <a:pt x="542" y="1286"/>
                  </a:lnTo>
                  <a:lnTo>
                    <a:pt x="547" y="1280"/>
                  </a:lnTo>
                  <a:lnTo>
                    <a:pt x="551" y="1275"/>
                  </a:lnTo>
                  <a:lnTo>
                    <a:pt x="554" y="1269"/>
                  </a:lnTo>
                  <a:lnTo>
                    <a:pt x="554" y="1260"/>
                  </a:lnTo>
                  <a:lnTo>
                    <a:pt x="554" y="1253"/>
                  </a:lnTo>
                  <a:lnTo>
                    <a:pt x="551" y="1247"/>
                  </a:lnTo>
                  <a:lnTo>
                    <a:pt x="547" y="1242"/>
                  </a:lnTo>
                  <a:lnTo>
                    <a:pt x="542" y="1237"/>
                  </a:lnTo>
                  <a:lnTo>
                    <a:pt x="534" y="1235"/>
                  </a:lnTo>
                  <a:lnTo>
                    <a:pt x="527" y="1233"/>
                  </a:lnTo>
                  <a:lnTo>
                    <a:pt x="303" y="1233"/>
                  </a:lnTo>
                  <a:close/>
                  <a:moveTo>
                    <a:pt x="303" y="1033"/>
                  </a:moveTo>
                  <a:lnTo>
                    <a:pt x="296" y="1035"/>
                  </a:lnTo>
                  <a:lnTo>
                    <a:pt x="289" y="1037"/>
                  </a:lnTo>
                  <a:lnTo>
                    <a:pt x="283" y="1042"/>
                  </a:lnTo>
                  <a:lnTo>
                    <a:pt x="280" y="1047"/>
                  </a:lnTo>
                  <a:lnTo>
                    <a:pt x="276" y="1053"/>
                  </a:lnTo>
                  <a:lnTo>
                    <a:pt x="274" y="1060"/>
                  </a:lnTo>
                  <a:lnTo>
                    <a:pt x="276" y="1069"/>
                  </a:lnTo>
                  <a:lnTo>
                    <a:pt x="280" y="1075"/>
                  </a:lnTo>
                  <a:lnTo>
                    <a:pt x="283" y="1080"/>
                  </a:lnTo>
                  <a:lnTo>
                    <a:pt x="289" y="1086"/>
                  </a:lnTo>
                  <a:lnTo>
                    <a:pt x="296" y="1087"/>
                  </a:lnTo>
                  <a:lnTo>
                    <a:pt x="303" y="1089"/>
                  </a:lnTo>
                  <a:lnTo>
                    <a:pt x="527" y="1089"/>
                  </a:lnTo>
                  <a:lnTo>
                    <a:pt x="534" y="1087"/>
                  </a:lnTo>
                  <a:lnTo>
                    <a:pt x="542" y="1086"/>
                  </a:lnTo>
                  <a:lnTo>
                    <a:pt x="547" y="1080"/>
                  </a:lnTo>
                  <a:lnTo>
                    <a:pt x="551" y="1075"/>
                  </a:lnTo>
                  <a:lnTo>
                    <a:pt x="554" y="1069"/>
                  </a:lnTo>
                  <a:lnTo>
                    <a:pt x="554" y="1060"/>
                  </a:lnTo>
                  <a:lnTo>
                    <a:pt x="554" y="1053"/>
                  </a:lnTo>
                  <a:lnTo>
                    <a:pt x="551" y="1047"/>
                  </a:lnTo>
                  <a:lnTo>
                    <a:pt x="547" y="1042"/>
                  </a:lnTo>
                  <a:lnTo>
                    <a:pt x="542" y="1037"/>
                  </a:lnTo>
                  <a:lnTo>
                    <a:pt x="534" y="1035"/>
                  </a:lnTo>
                  <a:lnTo>
                    <a:pt x="527" y="1033"/>
                  </a:lnTo>
                  <a:lnTo>
                    <a:pt x="303" y="1033"/>
                  </a:lnTo>
                  <a:close/>
                  <a:moveTo>
                    <a:pt x="1067" y="946"/>
                  </a:moveTo>
                  <a:lnTo>
                    <a:pt x="1067" y="1366"/>
                  </a:lnTo>
                  <a:lnTo>
                    <a:pt x="1052" y="1418"/>
                  </a:lnTo>
                  <a:lnTo>
                    <a:pt x="1034" y="1466"/>
                  </a:lnTo>
                  <a:lnTo>
                    <a:pt x="1009" y="1506"/>
                  </a:lnTo>
                  <a:lnTo>
                    <a:pt x="980" y="1540"/>
                  </a:lnTo>
                  <a:lnTo>
                    <a:pt x="945" y="1569"/>
                  </a:lnTo>
                  <a:lnTo>
                    <a:pt x="911" y="1595"/>
                  </a:lnTo>
                  <a:lnTo>
                    <a:pt x="874" y="1615"/>
                  </a:lnTo>
                  <a:lnTo>
                    <a:pt x="836" y="1633"/>
                  </a:lnTo>
                  <a:lnTo>
                    <a:pt x="798" y="1646"/>
                  </a:lnTo>
                  <a:lnTo>
                    <a:pt x="762" y="1655"/>
                  </a:lnTo>
                  <a:lnTo>
                    <a:pt x="727" y="1662"/>
                  </a:lnTo>
                  <a:lnTo>
                    <a:pt x="696" y="1667"/>
                  </a:lnTo>
                  <a:lnTo>
                    <a:pt x="667" y="1671"/>
                  </a:lnTo>
                  <a:lnTo>
                    <a:pt x="643" y="1673"/>
                  </a:lnTo>
                  <a:lnTo>
                    <a:pt x="627" y="1673"/>
                  </a:lnTo>
                  <a:lnTo>
                    <a:pt x="614" y="1673"/>
                  </a:lnTo>
                  <a:lnTo>
                    <a:pt x="611" y="1673"/>
                  </a:lnTo>
                  <a:lnTo>
                    <a:pt x="542" y="1671"/>
                  </a:lnTo>
                  <a:lnTo>
                    <a:pt x="482" y="1664"/>
                  </a:lnTo>
                  <a:lnTo>
                    <a:pt x="427" y="1651"/>
                  </a:lnTo>
                  <a:lnTo>
                    <a:pt x="378" y="1633"/>
                  </a:lnTo>
                  <a:lnTo>
                    <a:pt x="334" y="1613"/>
                  </a:lnTo>
                  <a:lnTo>
                    <a:pt x="298" y="1589"/>
                  </a:lnTo>
                  <a:lnTo>
                    <a:pt x="267" y="1562"/>
                  </a:lnTo>
                  <a:lnTo>
                    <a:pt x="240" y="1537"/>
                  </a:lnTo>
                  <a:lnTo>
                    <a:pt x="216" y="1507"/>
                  </a:lnTo>
                  <a:lnTo>
                    <a:pt x="198" y="1482"/>
                  </a:lnTo>
                  <a:lnTo>
                    <a:pt x="183" y="1455"/>
                  </a:lnTo>
                  <a:lnTo>
                    <a:pt x="172" y="1431"/>
                  </a:lnTo>
                  <a:lnTo>
                    <a:pt x="163" y="1409"/>
                  </a:lnTo>
                  <a:lnTo>
                    <a:pt x="158" y="1391"/>
                  </a:lnTo>
                  <a:lnTo>
                    <a:pt x="154" y="1377"/>
                  </a:lnTo>
                  <a:lnTo>
                    <a:pt x="152" y="1367"/>
                  </a:lnTo>
                  <a:lnTo>
                    <a:pt x="151" y="1366"/>
                  </a:lnTo>
                  <a:lnTo>
                    <a:pt x="151" y="949"/>
                  </a:lnTo>
                  <a:lnTo>
                    <a:pt x="1067" y="946"/>
                  </a:lnTo>
                  <a:close/>
                  <a:moveTo>
                    <a:pt x="303" y="833"/>
                  </a:moveTo>
                  <a:lnTo>
                    <a:pt x="527" y="833"/>
                  </a:lnTo>
                  <a:lnTo>
                    <a:pt x="534" y="835"/>
                  </a:lnTo>
                  <a:lnTo>
                    <a:pt x="542" y="837"/>
                  </a:lnTo>
                  <a:lnTo>
                    <a:pt x="547" y="842"/>
                  </a:lnTo>
                  <a:lnTo>
                    <a:pt x="551" y="847"/>
                  </a:lnTo>
                  <a:lnTo>
                    <a:pt x="554" y="853"/>
                  </a:lnTo>
                  <a:lnTo>
                    <a:pt x="554" y="860"/>
                  </a:lnTo>
                  <a:lnTo>
                    <a:pt x="554" y="869"/>
                  </a:lnTo>
                  <a:lnTo>
                    <a:pt x="551" y="875"/>
                  </a:lnTo>
                  <a:lnTo>
                    <a:pt x="547" y="880"/>
                  </a:lnTo>
                  <a:lnTo>
                    <a:pt x="542" y="886"/>
                  </a:lnTo>
                  <a:lnTo>
                    <a:pt x="534" y="887"/>
                  </a:lnTo>
                  <a:lnTo>
                    <a:pt x="527" y="889"/>
                  </a:lnTo>
                  <a:lnTo>
                    <a:pt x="303" y="889"/>
                  </a:lnTo>
                  <a:lnTo>
                    <a:pt x="296" y="887"/>
                  </a:lnTo>
                  <a:lnTo>
                    <a:pt x="289" y="886"/>
                  </a:lnTo>
                  <a:lnTo>
                    <a:pt x="283" y="880"/>
                  </a:lnTo>
                  <a:lnTo>
                    <a:pt x="280" y="875"/>
                  </a:lnTo>
                  <a:lnTo>
                    <a:pt x="276" y="869"/>
                  </a:lnTo>
                  <a:lnTo>
                    <a:pt x="274" y="860"/>
                  </a:lnTo>
                  <a:lnTo>
                    <a:pt x="276" y="853"/>
                  </a:lnTo>
                  <a:lnTo>
                    <a:pt x="280" y="847"/>
                  </a:lnTo>
                  <a:lnTo>
                    <a:pt x="283" y="842"/>
                  </a:lnTo>
                  <a:lnTo>
                    <a:pt x="289" y="837"/>
                  </a:lnTo>
                  <a:lnTo>
                    <a:pt x="296" y="835"/>
                  </a:lnTo>
                  <a:lnTo>
                    <a:pt x="303" y="833"/>
                  </a:lnTo>
                  <a:close/>
                  <a:moveTo>
                    <a:pt x="303" y="633"/>
                  </a:moveTo>
                  <a:lnTo>
                    <a:pt x="527" y="633"/>
                  </a:lnTo>
                  <a:lnTo>
                    <a:pt x="534" y="635"/>
                  </a:lnTo>
                  <a:lnTo>
                    <a:pt x="542" y="637"/>
                  </a:lnTo>
                  <a:lnTo>
                    <a:pt x="547" y="642"/>
                  </a:lnTo>
                  <a:lnTo>
                    <a:pt x="551" y="647"/>
                  </a:lnTo>
                  <a:lnTo>
                    <a:pt x="554" y="653"/>
                  </a:lnTo>
                  <a:lnTo>
                    <a:pt x="554" y="662"/>
                  </a:lnTo>
                  <a:lnTo>
                    <a:pt x="554" y="669"/>
                  </a:lnTo>
                  <a:lnTo>
                    <a:pt x="551" y="675"/>
                  </a:lnTo>
                  <a:lnTo>
                    <a:pt x="547" y="680"/>
                  </a:lnTo>
                  <a:lnTo>
                    <a:pt x="542" y="686"/>
                  </a:lnTo>
                  <a:lnTo>
                    <a:pt x="534" y="687"/>
                  </a:lnTo>
                  <a:lnTo>
                    <a:pt x="527" y="689"/>
                  </a:lnTo>
                  <a:lnTo>
                    <a:pt x="303" y="689"/>
                  </a:lnTo>
                  <a:lnTo>
                    <a:pt x="296" y="687"/>
                  </a:lnTo>
                  <a:lnTo>
                    <a:pt x="289" y="686"/>
                  </a:lnTo>
                  <a:lnTo>
                    <a:pt x="283" y="680"/>
                  </a:lnTo>
                  <a:lnTo>
                    <a:pt x="280" y="675"/>
                  </a:lnTo>
                  <a:lnTo>
                    <a:pt x="276" y="669"/>
                  </a:lnTo>
                  <a:lnTo>
                    <a:pt x="274" y="662"/>
                  </a:lnTo>
                  <a:lnTo>
                    <a:pt x="276" y="653"/>
                  </a:lnTo>
                  <a:lnTo>
                    <a:pt x="280" y="647"/>
                  </a:lnTo>
                  <a:lnTo>
                    <a:pt x="283" y="642"/>
                  </a:lnTo>
                  <a:lnTo>
                    <a:pt x="289" y="637"/>
                  </a:lnTo>
                  <a:lnTo>
                    <a:pt x="296" y="635"/>
                  </a:lnTo>
                  <a:lnTo>
                    <a:pt x="303" y="633"/>
                  </a:lnTo>
                  <a:close/>
                  <a:moveTo>
                    <a:pt x="1031" y="449"/>
                  </a:moveTo>
                  <a:lnTo>
                    <a:pt x="191" y="453"/>
                  </a:lnTo>
                  <a:lnTo>
                    <a:pt x="189" y="453"/>
                  </a:lnTo>
                  <a:lnTo>
                    <a:pt x="182" y="453"/>
                  </a:lnTo>
                  <a:lnTo>
                    <a:pt x="172" y="453"/>
                  </a:lnTo>
                  <a:lnTo>
                    <a:pt x="160" y="455"/>
                  </a:lnTo>
                  <a:lnTo>
                    <a:pt x="147" y="457"/>
                  </a:lnTo>
                  <a:lnTo>
                    <a:pt x="132" y="464"/>
                  </a:lnTo>
                  <a:lnTo>
                    <a:pt x="116" y="471"/>
                  </a:lnTo>
                  <a:lnTo>
                    <a:pt x="102" y="484"/>
                  </a:lnTo>
                  <a:lnTo>
                    <a:pt x="89" y="502"/>
                  </a:lnTo>
                  <a:lnTo>
                    <a:pt x="78" y="524"/>
                  </a:lnTo>
                  <a:lnTo>
                    <a:pt x="69" y="551"/>
                  </a:lnTo>
                  <a:lnTo>
                    <a:pt x="63" y="584"/>
                  </a:lnTo>
                  <a:lnTo>
                    <a:pt x="63" y="626"/>
                  </a:lnTo>
                  <a:lnTo>
                    <a:pt x="67" y="1349"/>
                  </a:lnTo>
                  <a:lnTo>
                    <a:pt x="67" y="1351"/>
                  </a:lnTo>
                  <a:lnTo>
                    <a:pt x="67" y="1360"/>
                  </a:lnTo>
                  <a:lnTo>
                    <a:pt x="69" y="1373"/>
                  </a:lnTo>
                  <a:lnTo>
                    <a:pt x="72" y="1389"/>
                  </a:lnTo>
                  <a:lnTo>
                    <a:pt x="76" y="1409"/>
                  </a:lnTo>
                  <a:lnTo>
                    <a:pt x="82" y="1433"/>
                  </a:lnTo>
                  <a:lnTo>
                    <a:pt x="91" y="1458"/>
                  </a:lnTo>
                  <a:lnTo>
                    <a:pt x="102" y="1484"/>
                  </a:lnTo>
                  <a:lnTo>
                    <a:pt x="118" y="1513"/>
                  </a:lnTo>
                  <a:lnTo>
                    <a:pt x="136" y="1542"/>
                  </a:lnTo>
                  <a:lnTo>
                    <a:pt x="158" y="1571"/>
                  </a:lnTo>
                  <a:lnTo>
                    <a:pt x="185" y="1600"/>
                  </a:lnTo>
                  <a:lnTo>
                    <a:pt x="216" y="1627"/>
                  </a:lnTo>
                  <a:lnTo>
                    <a:pt x="254" y="1653"/>
                  </a:lnTo>
                  <a:lnTo>
                    <a:pt x="296" y="1677"/>
                  </a:lnTo>
                  <a:lnTo>
                    <a:pt x="345" y="1697"/>
                  </a:lnTo>
                  <a:lnTo>
                    <a:pt x="400" y="1715"/>
                  </a:lnTo>
                  <a:lnTo>
                    <a:pt x="462" y="1727"/>
                  </a:lnTo>
                  <a:lnTo>
                    <a:pt x="531" y="1737"/>
                  </a:lnTo>
                  <a:lnTo>
                    <a:pt x="607" y="1740"/>
                  </a:lnTo>
                  <a:lnTo>
                    <a:pt x="611" y="1742"/>
                  </a:lnTo>
                  <a:lnTo>
                    <a:pt x="622" y="1740"/>
                  </a:lnTo>
                  <a:lnTo>
                    <a:pt x="638" y="1740"/>
                  </a:lnTo>
                  <a:lnTo>
                    <a:pt x="660" y="1738"/>
                  </a:lnTo>
                  <a:lnTo>
                    <a:pt x="687" y="1737"/>
                  </a:lnTo>
                  <a:lnTo>
                    <a:pt x="716" y="1733"/>
                  </a:lnTo>
                  <a:lnTo>
                    <a:pt x="751" y="1727"/>
                  </a:lnTo>
                  <a:lnTo>
                    <a:pt x="787" y="1718"/>
                  </a:lnTo>
                  <a:lnTo>
                    <a:pt x="825" y="1709"/>
                  </a:lnTo>
                  <a:lnTo>
                    <a:pt x="863" y="1697"/>
                  </a:lnTo>
                  <a:lnTo>
                    <a:pt x="903" y="1680"/>
                  </a:lnTo>
                  <a:lnTo>
                    <a:pt x="942" y="1662"/>
                  </a:lnTo>
                  <a:lnTo>
                    <a:pt x="980" y="1640"/>
                  </a:lnTo>
                  <a:lnTo>
                    <a:pt x="1016" y="1613"/>
                  </a:lnTo>
                  <a:lnTo>
                    <a:pt x="1049" y="1582"/>
                  </a:lnTo>
                  <a:lnTo>
                    <a:pt x="1080" y="1547"/>
                  </a:lnTo>
                  <a:lnTo>
                    <a:pt x="1105" y="1507"/>
                  </a:lnTo>
                  <a:lnTo>
                    <a:pt x="1127" y="1462"/>
                  </a:lnTo>
                  <a:lnTo>
                    <a:pt x="1143" y="1411"/>
                  </a:lnTo>
                  <a:lnTo>
                    <a:pt x="1152" y="1355"/>
                  </a:lnTo>
                  <a:lnTo>
                    <a:pt x="1154" y="1293"/>
                  </a:lnTo>
                  <a:lnTo>
                    <a:pt x="1154" y="566"/>
                  </a:lnTo>
                  <a:lnTo>
                    <a:pt x="1154" y="562"/>
                  </a:lnTo>
                  <a:lnTo>
                    <a:pt x="1152" y="553"/>
                  </a:lnTo>
                  <a:lnTo>
                    <a:pt x="1151" y="540"/>
                  </a:lnTo>
                  <a:lnTo>
                    <a:pt x="1143" y="526"/>
                  </a:lnTo>
                  <a:lnTo>
                    <a:pt x="1136" y="509"/>
                  </a:lnTo>
                  <a:lnTo>
                    <a:pt x="1123" y="491"/>
                  </a:lnTo>
                  <a:lnTo>
                    <a:pt x="1109" y="477"/>
                  </a:lnTo>
                  <a:lnTo>
                    <a:pt x="1087" y="462"/>
                  </a:lnTo>
                  <a:lnTo>
                    <a:pt x="1062" y="453"/>
                  </a:lnTo>
                  <a:lnTo>
                    <a:pt x="1031" y="449"/>
                  </a:lnTo>
                  <a:close/>
                  <a:moveTo>
                    <a:pt x="603" y="60"/>
                  </a:moveTo>
                  <a:lnTo>
                    <a:pt x="596" y="62"/>
                  </a:lnTo>
                  <a:lnTo>
                    <a:pt x="582" y="62"/>
                  </a:lnTo>
                  <a:lnTo>
                    <a:pt x="565" y="66"/>
                  </a:lnTo>
                  <a:lnTo>
                    <a:pt x="547" y="69"/>
                  </a:lnTo>
                  <a:lnTo>
                    <a:pt x="529" y="77"/>
                  </a:lnTo>
                  <a:lnTo>
                    <a:pt x="509" y="87"/>
                  </a:lnTo>
                  <a:lnTo>
                    <a:pt x="492" y="102"/>
                  </a:lnTo>
                  <a:lnTo>
                    <a:pt x="478" y="122"/>
                  </a:lnTo>
                  <a:lnTo>
                    <a:pt x="465" y="147"/>
                  </a:lnTo>
                  <a:lnTo>
                    <a:pt x="460" y="177"/>
                  </a:lnTo>
                  <a:lnTo>
                    <a:pt x="760" y="173"/>
                  </a:lnTo>
                  <a:lnTo>
                    <a:pt x="758" y="169"/>
                  </a:lnTo>
                  <a:lnTo>
                    <a:pt x="756" y="162"/>
                  </a:lnTo>
                  <a:lnTo>
                    <a:pt x="752" y="149"/>
                  </a:lnTo>
                  <a:lnTo>
                    <a:pt x="745" y="133"/>
                  </a:lnTo>
                  <a:lnTo>
                    <a:pt x="734" y="117"/>
                  </a:lnTo>
                  <a:lnTo>
                    <a:pt x="720" y="100"/>
                  </a:lnTo>
                  <a:lnTo>
                    <a:pt x="702" y="84"/>
                  </a:lnTo>
                  <a:lnTo>
                    <a:pt x="676" y="73"/>
                  </a:lnTo>
                  <a:lnTo>
                    <a:pt x="645" y="64"/>
                  </a:lnTo>
                  <a:lnTo>
                    <a:pt x="607" y="60"/>
                  </a:lnTo>
                  <a:lnTo>
                    <a:pt x="603" y="60"/>
                  </a:lnTo>
                  <a:close/>
                  <a:moveTo>
                    <a:pt x="603" y="0"/>
                  </a:moveTo>
                  <a:lnTo>
                    <a:pt x="607" y="0"/>
                  </a:lnTo>
                  <a:lnTo>
                    <a:pt x="651" y="4"/>
                  </a:lnTo>
                  <a:lnTo>
                    <a:pt x="689" y="13"/>
                  </a:lnTo>
                  <a:lnTo>
                    <a:pt x="720" y="26"/>
                  </a:lnTo>
                  <a:lnTo>
                    <a:pt x="747" y="42"/>
                  </a:lnTo>
                  <a:lnTo>
                    <a:pt x="769" y="60"/>
                  </a:lnTo>
                  <a:lnTo>
                    <a:pt x="787" y="80"/>
                  </a:lnTo>
                  <a:lnTo>
                    <a:pt x="800" y="100"/>
                  </a:lnTo>
                  <a:lnTo>
                    <a:pt x="811" y="120"/>
                  </a:lnTo>
                  <a:lnTo>
                    <a:pt x="818" y="138"/>
                  </a:lnTo>
                  <a:lnTo>
                    <a:pt x="822" y="153"/>
                  </a:lnTo>
                  <a:lnTo>
                    <a:pt x="825" y="166"/>
                  </a:lnTo>
                  <a:lnTo>
                    <a:pt x="827" y="175"/>
                  </a:lnTo>
                  <a:lnTo>
                    <a:pt x="827" y="177"/>
                  </a:lnTo>
                  <a:lnTo>
                    <a:pt x="1080" y="177"/>
                  </a:lnTo>
                  <a:lnTo>
                    <a:pt x="1116" y="178"/>
                  </a:lnTo>
                  <a:lnTo>
                    <a:pt x="1145" y="186"/>
                  </a:lnTo>
                  <a:lnTo>
                    <a:pt x="1171" y="198"/>
                  </a:lnTo>
                  <a:lnTo>
                    <a:pt x="1189" y="213"/>
                  </a:lnTo>
                  <a:lnTo>
                    <a:pt x="1203" y="229"/>
                  </a:lnTo>
                  <a:lnTo>
                    <a:pt x="1212" y="246"/>
                  </a:lnTo>
                  <a:lnTo>
                    <a:pt x="1220" y="260"/>
                  </a:lnTo>
                  <a:lnTo>
                    <a:pt x="1225" y="273"/>
                  </a:lnTo>
                  <a:lnTo>
                    <a:pt x="1227" y="282"/>
                  </a:lnTo>
                  <a:lnTo>
                    <a:pt x="1227" y="286"/>
                  </a:lnTo>
                  <a:lnTo>
                    <a:pt x="1227" y="1317"/>
                  </a:lnTo>
                  <a:lnTo>
                    <a:pt x="1216" y="1387"/>
                  </a:lnTo>
                  <a:lnTo>
                    <a:pt x="1200" y="1449"/>
                  </a:lnTo>
                  <a:lnTo>
                    <a:pt x="1178" y="1506"/>
                  </a:lnTo>
                  <a:lnTo>
                    <a:pt x="1152" y="1557"/>
                  </a:lnTo>
                  <a:lnTo>
                    <a:pt x="1122" y="1600"/>
                  </a:lnTo>
                  <a:lnTo>
                    <a:pt x="1087" y="1638"/>
                  </a:lnTo>
                  <a:lnTo>
                    <a:pt x="1051" y="1671"/>
                  </a:lnTo>
                  <a:lnTo>
                    <a:pt x="1011" y="1700"/>
                  </a:lnTo>
                  <a:lnTo>
                    <a:pt x="971" y="1726"/>
                  </a:lnTo>
                  <a:lnTo>
                    <a:pt x="929" y="1746"/>
                  </a:lnTo>
                  <a:lnTo>
                    <a:pt x="887" y="1762"/>
                  </a:lnTo>
                  <a:lnTo>
                    <a:pt x="845" y="1775"/>
                  </a:lnTo>
                  <a:lnTo>
                    <a:pt x="805" y="1786"/>
                  </a:lnTo>
                  <a:lnTo>
                    <a:pt x="767" y="1793"/>
                  </a:lnTo>
                  <a:lnTo>
                    <a:pt x="732" y="1798"/>
                  </a:lnTo>
                  <a:lnTo>
                    <a:pt x="700" y="1802"/>
                  </a:lnTo>
                  <a:lnTo>
                    <a:pt x="671" y="1804"/>
                  </a:lnTo>
                  <a:lnTo>
                    <a:pt x="671" y="1835"/>
                  </a:lnTo>
                  <a:lnTo>
                    <a:pt x="667" y="1857"/>
                  </a:lnTo>
                  <a:lnTo>
                    <a:pt x="658" y="1875"/>
                  </a:lnTo>
                  <a:lnTo>
                    <a:pt x="642" y="1887"/>
                  </a:lnTo>
                  <a:lnTo>
                    <a:pt x="642" y="1922"/>
                  </a:lnTo>
                  <a:lnTo>
                    <a:pt x="640" y="1966"/>
                  </a:lnTo>
                  <a:lnTo>
                    <a:pt x="640" y="2017"/>
                  </a:lnTo>
                  <a:lnTo>
                    <a:pt x="638" y="2073"/>
                  </a:lnTo>
                  <a:lnTo>
                    <a:pt x="638" y="2131"/>
                  </a:lnTo>
                  <a:lnTo>
                    <a:pt x="640" y="2193"/>
                  </a:lnTo>
                  <a:lnTo>
                    <a:pt x="643" y="2229"/>
                  </a:lnTo>
                  <a:lnTo>
                    <a:pt x="656" y="2260"/>
                  </a:lnTo>
                  <a:lnTo>
                    <a:pt x="672" y="2287"/>
                  </a:lnTo>
                  <a:lnTo>
                    <a:pt x="694" y="2309"/>
                  </a:lnTo>
                  <a:lnTo>
                    <a:pt x="718" y="2326"/>
                  </a:lnTo>
                  <a:lnTo>
                    <a:pt x="742" y="2340"/>
                  </a:lnTo>
                  <a:lnTo>
                    <a:pt x="765" y="2349"/>
                  </a:lnTo>
                  <a:lnTo>
                    <a:pt x="787" y="2357"/>
                  </a:lnTo>
                  <a:lnTo>
                    <a:pt x="803" y="2362"/>
                  </a:lnTo>
                  <a:lnTo>
                    <a:pt x="814" y="2364"/>
                  </a:lnTo>
                  <a:lnTo>
                    <a:pt x="820" y="2366"/>
                  </a:lnTo>
                  <a:lnTo>
                    <a:pt x="1307" y="2366"/>
                  </a:lnTo>
                  <a:lnTo>
                    <a:pt x="1307" y="2413"/>
                  </a:lnTo>
                  <a:lnTo>
                    <a:pt x="1302" y="2413"/>
                  </a:lnTo>
                  <a:lnTo>
                    <a:pt x="1283" y="2415"/>
                  </a:lnTo>
                  <a:lnTo>
                    <a:pt x="1254" y="2415"/>
                  </a:lnTo>
                  <a:lnTo>
                    <a:pt x="1216" y="2417"/>
                  </a:lnTo>
                  <a:lnTo>
                    <a:pt x="1165" y="2418"/>
                  </a:lnTo>
                  <a:lnTo>
                    <a:pt x="1105" y="2418"/>
                  </a:lnTo>
                  <a:lnTo>
                    <a:pt x="1034" y="2420"/>
                  </a:lnTo>
                  <a:lnTo>
                    <a:pt x="956" y="2420"/>
                  </a:lnTo>
                  <a:lnTo>
                    <a:pt x="867" y="2422"/>
                  </a:lnTo>
                  <a:lnTo>
                    <a:pt x="816" y="2418"/>
                  </a:lnTo>
                  <a:lnTo>
                    <a:pt x="771" y="2409"/>
                  </a:lnTo>
                  <a:lnTo>
                    <a:pt x="731" y="2397"/>
                  </a:lnTo>
                  <a:lnTo>
                    <a:pt x="698" y="2382"/>
                  </a:lnTo>
                  <a:lnTo>
                    <a:pt x="671" y="2362"/>
                  </a:lnTo>
                  <a:lnTo>
                    <a:pt x="647" y="2340"/>
                  </a:lnTo>
                  <a:lnTo>
                    <a:pt x="629" y="2318"/>
                  </a:lnTo>
                  <a:lnTo>
                    <a:pt x="614" y="2297"/>
                  </a:lnTo>
                  <a:lnTo>
                    <a:pt x="603" y="2273"/>
                  </a:lnTo>
                  <a:lnTo>
                    <a:pt x="596" y="2253"/>
                  </a:lnTo>
                  <a:lnTo>
                    <a:pt x="589" y="2233"/>
                  </a:lnTo>
                  <a:lnTo>
                    <a:pt x="585" y="2217"/>
                  </a:lnTo>
                  <a:lnTo>
                    <a:pt x="583" y="2204"/>
                  </a:lnTo>
                  <a:lnTo>
                    <a:pt x="583" y="2197"/>
                  </a:lnTo>
                  <a:lnTo>
                    <a:pt x="583" y="2193"/>
                  </a:lnTo>
                  <a:lnTo>
                    <a:pt x="583" y="1891"/>
                  </a:lnTo>
                  <a:lnTo>
                    <a:pt x="563" y="1878"/>
                  </a:lnTo>
                  <a:lnTo>
                    <a:pt x="552" y="1858"/>
                  </a:lnTo>
                  <a:lnTo>
                    <a:pt x="547" y="1835"/>
                  </a:lnTo>
                  <a:lnTo>
                    <a:pt x="547" y="1804"/>
                  </a:lnTo>
                  <a:lnTo>
                    <a:pt x="469" y="1795"/>
                  </a:lnTo>
                  <a:lnTo>
                    <a:pt x="398" y="1782"/>
                  </a:lnTo>
                  <a:lnTo>
                    <a:pt x="334" y="1764"/>
                  </a:lnTo>
                  <a:lnTo>
                    <a:pt x="278" y="1742"/>
                  </a:lnTo>
                  <a:lnTo>
                    <a:pt x="227" y="1717"/>
                  </a:lnTo>
                  <a:lnTo>
                    <a:pt x="185" y="1687"/>
                  </a:lnTo>
                  <a:lnTo>
                    <a:pt x="147" y="1657"/>
                  </a:lnTo>
                  <a:lnTo>
                    <a:pt x="114" y="1626"/>
                  </a:lnTo>
                  <a:lnTo>
                    <a:pt x="87" y="1593"/>
                  </a:lnTo>
                  <a:lnTo>
                    <a:pt x="65" y="1560"/>
                  </a:lnTo>
                  <a:lnTo>
                    <a:pt x="47" y="1527"/>
                  </a:lnTo>
                  <a:lnTo>
                    <a:pt x="32" y="1497"/>
                  </a:lnTo>
                  <a:lnTo>
                    <a:pt x="22" y="1467"/>
                  </a:lnTo>
                  <a:lnTo>
                    <a:pt x="12" y="1442"/>
                  </a:lnTo>
                  <a:lnTo>
                    <a:pt x="7" y="1418"/>
                  </a:lnTo>
                  <a:lnTo>
                    <a:pt x="3" y="1400"/>
                  </a:lnTo>
                  <a:lnTo>
                    <a:pt x="0" y="1386"/>
                  </a:lnTo>
                  <a:lnTo>
                    <a:pt x="0" y="1377"/>
                  </a:lnTo>
                  <a:lnTo>
                    <a:pt x="0" y="1373"/>
                  </a:lnTo>
                  <a:lnTo>
                    <a:pt x="0" y="309"/>
                  </a:lnTo>
                  <a:lnTo>
                    <a:pt x="2" y="277"/>
                  </a:lnTo>
                  <a:lnTo>
                    <a:pt x="9" y="251"/>
                  </a:lnTo>
                  <a:lnTo>
                    <a:pt x="20" y="229"/>
                  </a:lnTo>
                  <a:lnTo>
                    <a:pt x="34" y="213"/>
                  </a:lnTo>
                  <a:lnTo>
                    <a:pt x="51" y="200"/>
                  </a:lnTo>
                  <a:lnTo>
                    <a:pt x="67" y="191"/>
                  </a:lnTo>
                  <a:lnTo>
                    <a:pt x="83" y="184"/>
                  </a:lnTo>
                  <a:lnTo>
                    <a:pt x="96" y="180"/>
                  </a:lnTo>
                  <a:lnTo>
                    <a:pt x="109" y="178"/>
                  </a:lnTo>
                  <a:lnTo>
                    <a:pt x="116" y="177"/>
                  </a:lnTo>
                  <a:lnTo>
                    <a:pt x="120" y="177"/>
                  </a:lnTo>
                  <a:lnTo>
                    <a:pt x="383" y="173"/>
                  </a:lnTo>
                  <a:lnTo>
                    <a:pt x="391" y="135"/>
                  </a:lnTo>
                  <a:lnTo>
                    <a:pt x="405" y="102"/>
                  </a:lnTo>
                  <a:lnTo>
                    <a:pt x="423" y="77"/>
                  </a:lnTo>
                  <a:lnTo>
                    <a:pt x="443" y="55"/>
                  </a:lnTo>
                  <a:lnTo>
                    <a:pt x="467" y="37"/>
                  </a:lnTo>
                  <a:lnTo>
                    <a:pt x="492" y="24"/>
                  </a:lnTo>
                  <a:lnTo>
                    <a:pt x="516" y="15"/>
                  </a:lnTo>
                  <a:lnTo>
                    <a:pt x="540" y="9"/>
                  </a:lnTo>
                  <a:lnTo>
                    <a:pt x="562" y="4"/>
                  </a:lnTo>
                  <a:lnTo>
                    <a:pt x="580" y="2"/>
                  </a:lnTo>
                  <a:lnTo>
                    <a:pt x="594" y="2"/>
                  </a:lnTo>
                  <a:lnTo>
                    <a:pt x="603"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ko-KR" altLang="en-US" sz="2701"/>
            </a:p>
          </p:txBody>
        </p:sp>
        <p:sp>
          <p:nvSpPr>
            <p:cNvPr id="73" name="Round Same Side Corner Rectangle 17">
              <a:extLst>
                <a:ext uri="{FF2B5EF4-FFF2-40B4-BE49-F238E27FC236}">
                  <a16:creationId xmlns:a16="http://schemas.microsoft.com/office/drawing/2014/main" id="{D241FA9F-05F0-4DC5-9FDC-3EBA9DF45342}"/>
                </a:ext>
              </a:extLst>
            </p:cNvPr>
            <p:cNvSpPr/>
            <p:nvPr/>
          </p:nvSpPr>
          <p:spPr>
            <a:xfrm rot="13206992">
              <a:off x="2135811" y="2714555"/>
              <a:ext cx="71854" cy="281257"/>
            </a:xfrm>
            <a:custGeom>
              <a:avLst/>
              <a:gdLst/>
              <a:ahLst/>
              <a:cxnLst/>
              <a:rect l="l" t="t" r="r" b="b"/>
              <a:pathLst>
                <a:path w="1011792" h="3831795">
                  <a:moveTo>
                    <a:pt x="505900" y="3571995"/>
                  </a:moveTo>
                  <a:cubicBezTo>
                    <a:pt x="461498" y="3571995"/>
                    <a:pt x="425503" y="3536000"/>
                    <a:pt x="425503" y="3491598"/>
                  </a:cubicBezTo>
                  <a:cubicBezTo>
                    <a:pt x="425503" y="2649333"/>
                    <a:pt x="425504" y="1807069"/>
                    <a:pt x="425504" y="964804"/>
                  </a:cubicBezTo>
                  <a:cubicBezTo>
                    <a:pt x="425504" y="920402"/>
                    <a:pt x="461499" y="884407"/>
                    <a:pt x="505901" y="884407"/>
                  </a:cubicBezTo>
                  <a:lnTo>
                    <a:pt x="505900" y="884408"/>
                  </a:lnTo>
                  <a:cubicBezTo>
                    <a:pt x="550302" y="884408"/>
                    <a:pt x="586297" y="920403"/>
                    <a:pt x="586297" y="964805"/>
                  </a:cubicBezTo>
                  <a:lnTo>
                    <a:pt x="586297" y="3491598"/>
                  </a:lnTo>
                  <a:cubicBezTo>
                    <a:pt x="586297" y="3536000"/>
                    <a:pt x="550302" y="3571995"/>
                    <a:pt x="505900" y="3571995"/>
                  </a:cubicBezTo>
                  <a:close/>
                  <a:moveTo>
                    <a:pt x="549296" y="3693756"/>
                  </a:moveTo>
                  <a:cubicBezTo>
                    <a:pt x="733378" y="3693756"/>
                    <a:pt x="882606" y="3537506"/>
                    <a:pt x="882606" y="3344761"/>
                  </a:cubicBezTo>
                  <a:lnTo>
                    <a:pt x="882606" y="3240361"/>
                  </a:lnTo>
                  <a:lnTo>
                    <a:pt x="677860" y="3240361"/>
                  </a:lnTo>
                  <a:cubicBezTo>
                    <a:pt x="657012" y="3240361"/>
                    <a:pt x="640112" y="3223461"/>
                    <a:pt x="640112" y="3202613"/>
                  </a:cubicBezTo>
                  <a:lnTo>
                    <a:pt x="640112" y="3188099"/>
                  </a:lnTo>
                  <a:cubicBezTo>
                    <a:pt x="640112" y="3167251"/>
                    <a:pt x="657012" y="3150351"/>
                    <a:pt x="677860" y="3150351"/>
                  </a:cubicBezTo>
                  <a:lnTo>
                    <a:pt x="882606" y="3150351"/>
                  </a:lnTo>
                  <a:lnTo>
                    <a:pt x="882606" y="2909124"/>
                  </a:lnTo>
                  <a:lnTo>
                    <a:pt x="677860" y="2909124"/>
                  </a:lnTo>
                  <a:cubicBezTo>
                    <a:pt x="657012" y="2909124"/>
                    <a:pt x="640112" y="2892224"/>
                    <a:pt x="640112" y="2871376"/>
                  </a:cubicBezTo>
                  <a:lnTo>
                    <a:pt x="640112" y="2856862"/>
                  </a:lnTo>
                  <a:cubicBezTo>
                    <a:pt x="640112" y="2836014"/>
                    <a:pt x="657012" y="2819114"/>
                    <a:pt x="677860" y="2819114"/>
                  </a:cubicBezTo>
                  <a:lnTo>
                    <a:pt x="882606" y="2819114"/>
                  </a:lnTo>
                  <a:lnTo>
                    <a:pt x="882606" y="2577887"/>
                  </a:lnTo>
                  <a:lnTo>
                    <a:pt x="677860" y="2577887"/>
                  </a:lnTo>
                  <a:cubicBezTo>
                    <a:pt x="657012" y="2577887"/>
                    <a:pt x="640112" y="2560987"/>
                    <a:pt x="640112" y="2540139"/>
                  </a:cubicBezTo>
                  <a:lnTo>
                    <a:pt x="640112" y="2525625"/>
                  </a:lnTo>
                  <a:cubicBezTo>
                    <a:pt x="640112" y="2504777"/>
                    <a:pt x="657012" y="2487877"/>
                    <a:pt x="677860" y="2487877"/>
                  </a:cubicBezTo>
                  <a:lnTo>
                    <a:pt x="882606" y="2487877"/>
                  </a:lnTo>
                  <a:lnTo>
                    <a:pt x="882606" y="2246650"/>
                  </a:lnTo>
                  <a:lnTo>
                    <a:pt x="677860" y="2246650"/>
                  </a:lnTo>
                  <a:cubicBezTo>
                    <a:pt x="657012" y="2246650"/>
                    <a:pt x="640112" y="2229750"/>
                    <a:pt x="640112" y="2208902"/>
                  </a:cubicBezTo>
                  <a:lnTo>
                    <a:pt x="640112" y="2194388"/>
                  </a:lnTo>
                  <a:cubicBezTo>
                    <a:pt x="640112" y="2173540"/>
                    <a:pt x="657012" y="2156640"/>
                    <a:pt x="677860" y="2156640"/>
                  </a:cubicBezTo>
                  <a:lnTo>
                    <a:pt x="882606" y="2156640"/>
                  </a:lnTo>
                  <a:lnTo>
                    <a:pt x="882606" y="1915413"/>
                  </a:lnTo>
                  <a:lnTo>
                    <a:pt x="677860" y="1915413"/>
                  </a:lnTo>
                  <a:cubicBezTo>
                    <a:pt x="657012" y="1915413"/>
                    <a:pt x="640112" y="1898513"/>
                    <a:pt x="640112" y="1877665"/>
                  </a:cubicBezTo>
                  <a:lnTo>
                    <a:pt x="640112" y="1863151"/>
                  </a:lnTo>
                  <a:cubicBezTo>
                    <a:pt x="640112" y="1842303"/>
                    <a:pt x="657012" y="1825403"/>
                    <a:pt x="677860" y="1825403"/>
                  </a:cubicBezTo>
                  <a:lnTo>
                    <a:pt x="882606" y="1825403"/>
                  </a:lnTo>
                  <a:lnTo>
                    <a:pt x="882606" y="1584177"/>
                  </a:lnTo>
                  <a:lnTo>
                    <a:pt x="677860" y="1584177"/>
                  </a:lnTo>
                  <a:cubicBezTo>
                    <a:pt x="657012" y="1584177"/>
                    <a:pt x="640112" y="1567277"/>
                    <a:pt x="640112" y="1546429"/>
                  </a:cubicBezTo>
                  <a:lnTo>
                    <a:pt x="640112" y="1531915"/>
                  </a:lnTo>
                  <a:cubicBezTo>
                    <a:pt x="640112" y="1511067"/>
                    <a:pt x="657012" y="1494167"/>
                    <a:pt x="677860" y="1494167"/>
                  </a:cubicBezTo>
                  <a:lnTo>
                    <a:pt x="882606" y="1494167"/>
                  </a:lnTo>
                  <a:lnTo>
                    <a:pt x="882606" y="1278922"/>
                  </a:lnTo>
                  <a:cubicBezTo>
                    <a:pt x="882606" y="1215249"/>
                    <a:pt x="866321" y="1155558"/>
                    <a:pt x="836633" y="1104920"/>
                  </a:cubicBezTo>
                  <a:lnTo>
                    <a:pt x="837446" y="1100076"/>
                  </a:lnTo>
                  <a:lnTo>
                    <a:pt x="831289" y="1088909"/>
                  </a:lnTo>
                  <a:lnTo>
                    <a:pt x="644810" y="826343"/>
                  </a:lnTo>
                  <a:lnTo>
                    <a:pt x="577908" y="716828"/>
                  </a:lnTo>
                  <a:lnTo>
                    <a:pt x="577908" y="207308"/>
                  </a:lnTo>
                  <a:cubicBezTo>
                    <a:pt x="577908" y="169639"/>
                    <a:pt x="547830" y="138995"/>
                    <a:pt x="510372" y="138407"/>
                  </a:cubicBezTo>
                  <a:lnTo>
                    <a:pt x="510372" y="751499"/>
                  </a:lnTo>
                  <a:lnTo>
                    <a:pt x="408202" y="751499"/>
                  </a:lnTo>
                  <a:lnTo>
                    <a:pt x="334737" y="871756"/>
                  </a:lnTo>
                  <a:lnTo>
                    <a:pt x="174015" y="1098054"/>
                  </a:lnTo>
                  <a:lnTo>
                    <a:pt x="175167" y="1104919"/>
                  </a:lnTo>
                  <a:cubicBezTo>
                    <a:pt x="145478" y="1155557"/>
                    <a:pt x="129192" y="1215249"/>
                    <a:pt x="129192" y="1278922"/>
                  </a:cubicBezTo>
                  <a:lnTo>
                    <a:pt x="129192" y="3344761"/>
                  </a:lnTo>
                  <a:cubicBezTo>
                    <a:pt x="129192" y="3537506"/>
                    <a:pt x="278420" y="3693756"/>
                    <a:pt x="462503" y="3693756"/>
                  </a:cubicBezTo>
                  <a:close/>
                  <a:moveTo>
                    <a:pt x="564175" y="3831795"/>
                  </a:moveTo>
                  <a:lnTo>
                    <a:pt x="447617" y="3831795"/>
                  </a:lnTo>
                  <a:cubicBezTo>
                    <a:pt x="200405" y="3831795"/>
                    <a:pt x="0" y="3660626"/>
                    <a:pt x="0" y="3449478"/>
                  </a:cubicBezTo>
                  <a:lnTo>
                    <a:pt x="0" y="1186397"/>
                  </a:lnTo>
                  <a:cubicBezTo>
                    <a:pt x="0" y="1116644"/>
                    <a:pt x="21871" y="1051253"/>
                    <a:pt x="61741" y="995780"/>
                  </a:cubicBezTo>
                  <a:lnTo>
                    <a:pt x="60195" y="988260"/>
                  </a:lnTo>
                  <a:lnTo>
                    <a:pt x="325876" y="683112"/>
                  </a:lnTo>
                  <a:lnTo>
                    <a:pt x="325876" y="171005"/>
                  </a:lnTo>
                  <a:cubicBezTo>
                    <a:pt x="325876" y="76562"/>
                    <a:pt x="402438" y="0"/>
                    <a:pt x="496881" y="0"/>
                  </a:cubicBezTo>
                  <a:lnTo>
                    <a:pt x="514911" y="0"/>
                  </a:lnTo>
                  <a:cubicBezTo>
                    <a:pt x="609354" y="0"/>
                    <a:pt x="685916" y="76562"/>
                    <a:pt x="685916" y="171005"/>
                  </a:cubicBezTo>
                  <a:lnTo>
                    <a:pt x="685916" y="683109"/>
                  </a:lnTo>
                  <a:lnTo>
                    <a:pt x="912813" y="943713"/>
                  </a:lnTo>
                  <a:lnTo>
                    <a:pt x="955086" y="1005664"/>
                  </a:lnTo>
                  <a:cubicBezTo>
                    <a:pt x="992214" y="1058308"/>
                    <a:pt x="1011792" y="1120400"/>
                    <a:pt x="1011792" y="1186397"/>
                  </a:cubicBezTo>
                  <a:lnTo>
                    <a:pt x="1011792" y="3449478"/>
                  </a:lnTo>
                  <a:cubicBezTo>
                    <a:pt x="1011792" y="3660626"/>
                    <a:pt x="811387" y="3831795"/>
                    <a:pt x="564175" y="3831795"/>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74" name="Freeform 27">
              <a:extLst>
                <a:ext uri="{FF2B5EF4-FFF2-40B4-BE49-F238E27FC236}">
                  <a16:creationId xmlns:a16="http://schemas.microsoft.com/office/drawing/2014/main" id="{8221D712-04D7-4FD2-A938-A8867675E4D3}"/>
                </a:ext>
              </a:extLst>
            </p:cNvPr>
            <p:cNvSpPr>
              <a:spLocks noEditPoints="1"/>
            </p:cNvSpPr>
            <p:nvPr/>
          </p:nvSpPr>
          <p:spPr bwMode="auto">
            <a:xfrm>
              <a:off x="4492439" y="3131040"/>
              <a:ext cx="232435" cy="249717"/>
            </a:xfrm>
            <a:custGeom>
              <a:avLst/>
              <a:gdLst>
                <a:gd name="T0" fmla="*/ 1435 w 3860"/>
                <a:gd name="T1" fmla="*/ 3423 h 4147"/>
                <a:gd name="T2" fmla="*/ 1313 w 3860"/>
                <a:gd name="T3" fmla="*/ 3707 h 4147"/>
                <a:gd name="T4" fmla="*/ 1438 w 3860"/>
                <a:gd name="T5" fmla="*/ 3949 h 4147"/>
                <a:gd name="T6" fmla="*/ 1738 w 3860"/>
                <a:gd name="T7" fmla="*/ 3949 h 4147"/>
                <a:gd name="T8" fmla="*/ 1920 w 3860"/>
                <a:gd name="T9" fmla="*/ 3741 h 4147"/>
                <a:gd name="T10" fmla="*/ 1916 w 3860"/>
                <a:gd name="T11" fmla="*/ 3478 h 4147"/>
                <a:gd name="T12" fmla="*/ 1689 w 3860"/>
                <a:gd name="T13" fmla="*/ 3307 h 4147"/>
                <a:gd name="T14" fmla="*/ 298 w 3860"/>
                <a:gd name="T15" fmla="*/ 2534 h 4147"/>
                <a:gd name="T16" fmla="*/ 173 w 3860"/>
                <a:gd name="T17" fmla="*/ 2809 h 4147"/>
                <a:gd name="T18" fmla="*/ 285 w 3860"/>
                <a:gd name="T19" fmla="*/ 3043 h 4147"/>
                <a:gd name="T20" fmla="*/ 558 w 3860"/>
                <a:gd name="T21" fmla="*/ 3072 h 4147"/>
                <a:gd name="T22" fmla="*/ 764 w 3860"/>
                <a:gd name="T23" fmla="*/ 2907 h 4147"/>
                <a:gd name="T24" fmla="*/ 835 w 3860"/>
                <a:gd name="T25" fmla="*/ 2665 h 4147"/>
                <a:gd name="T26" fmla="*/ 709 w 3860"/>
                <a:gd name="T27" fmla="*/ 2469 h 4147"/>
                <a:gd name="T28" fmla="*/ 1558 w 3860"/>
                <a:gd name="T29" fmla="*/ 2165 h 4147"/>
                <a:gd name="T30" fmla="*/ 1345 w 3860"/>
                <a:gd name="T31" fmla="*/ 2365 h 4147"/>
                <a:gd name="T32" fmla="*/ 960 w 3860"/>
                <a:gd name="T33" fmla="*/ 2487 h 4147"/>
                <a:gd name="T34" fmla="*/ 998 w 3860"/>
                <a:gd name="T35" fmla="*/ 2792 h 4147"/>
                <a:gd name="T36" fmla="*/ 815 w 3860"/>
                <a:gd name="T37" fmla="*/ 3091 h 4147"/>
                <a:gd name="T38" fmla="*/ 511 w 3860"/>
                <a:gd name="T39" fmla="*/ 3245 h 4147"/>
                <a:gd name="T40" fmla="*/ 145 w 3860"/>
                <a:gd name="T41" fmla="*/ 3141 h 4147"/>
                <a:gd name="T42" fmla="*/ 0 w 3860"/>
                <a:gd name="T43" fmla="*/ 2801 h 4147"/>
                <a:gd name="T44" fmla="*/ 158 w 3860"/>
                <a:gd name="T45" fmla="*/ 2454 h 4147"/>
                <a:gd name="T46" fmla="*/ 480 w 3860"/>
                <a:gd name="T47" fmla="*/ 2274 h 4147"/>
                <a:gd name="T48" fmla="*/ 745 w 3860"/>
                <a:gd name="T49" fmla="*/ 2285 h 4147"/>
                <a:gd name="T50" fmla="*/ 905 w 3860"/>
                <a:gd name="T51" fmla="*/ 2303 h 4147"/>
                <a:gd name="T52" fmla="*/ 1471 w 3860"/>
                <a:gd name="T53" fmla="*/ 2101 h 4147"/>
                <a:gd name="T54" fmla="*/ 1793 w 3860"/>
                <a:gd name="T55" fmla="*/ 2003 h 4147"/>
                <a:gd name="T56" fmla="*/ 1887 w 3860"/>
                <a:gd name="T57" fmla="*/ 2136 h 4147"/>
                <a:gd name="T58" fmla="*/ 1984 w 3860"/>
                <a:gd name="T59" fmla="*/ 2003 h 4147"/>
                <a:gd name="T60" fmla="*/ 3795 w 3860"/>
                <a:gd name="T61" fmla="*/ 383 h 4147"/>
                <a:gd name="T62" fmla="*/ 3860 w 3860"/>
                <a:gd name="T63" fmla="*/ 458 h 4147"/>
                <a:gd name="T64" fmla="*/ 3629 w 3860"/>
                <a:gd name="T65" fmla="*/ 696 h 4147"/>
                <a:gd name="T66" fmla="*/ 3162 w 3860"/>
                <a:gd name="T67" fmla="*/ 1096 h 4147"/>
                <a:gd name="T68" fmla="*/ 2582 w 3860"/>
                <a:gd name="T69" fmla="*/ 1598 h 4147"/>
                <a:gd name="T70" fmla="*/ 2465 w 3860"/>
                <a:gd name="T71" fmla="*/ 1572 h 4147"/>
                <a:gd name="T72" fmla="*/ 2727 w 3860"/>
                <a:gd name="T73" fmla="*/ 1067 h 4147"/>
                <a:gd name="T74" fmla="*/ 3202 w 3860"/>
                <a:gd name="T75" fmla="*/ 754 h 4147"/>
                <a:gd name="T76" fmla="*/ 3700 w 3860"/>
                <a:gd name="T77" fmla="*/ 427 h 4147"/>
                <a:gd name="T78" fmla="*/ 3122 w 3860"/>
                <a:gd name="T79" fmla="*/ 45 h 4147"/>
                <a:gd name="T80" fmla="*/ 2956 w 3860"/>
                <a:gd name="T81" fmla="*/ 443 h 4147"/>
                <a:gd name="T82" fmla="*/ 2685 w 3860"/>
                <a:gd name="T83" fmla="*/ 943 h 4147"/>
                <a:gd name="T84" fmla="*/ 2489 w 3860"/>
                <a:gd name="T85" fmla="*/ 1301 h 4147"/>
                <a:gd name="T86" fmla="*/ 2305 w 3860"/>
                <a:gd name="T87" fmla="*/ 1647 h 4147"/>
                <a:gd name="T88" fmla="*/ 2029 w 3860"/>
                <a:gd name="T89" fmla="*/ 2311 h 4147"/>
                <a:gd name="T90" fmla="*/ 1920 w 3860"/>
                <a:gd name="T91" fmla="*/ 3234 h 4147"/>
                <a:gd name="T92" fmla="*/ 2095 w 3860"/>
                <a:gd name="T93" fmla="*/ 3454 h 4147"/>
                <a:gd name="T94" fmla="*/ 2064 w 3860"/>
                <a:gd name="T95" fmla="*/ 3820 h 4147"/>
                <a:gd name="T96" fmla="*/ 1791 w 3860"/>
                <a:gd name="T97" fmla="*/ 4101 h 4147"/>
                <a:gd name="T98" fmla="*/ 1393 w 3860"/>
                <a:gd name="T99" fmla="*/ 4114 h 4147"/>
                <a:gd name="T100" fmla="*/ 1184 w 3860"/>
                <a:gd name="T101" fmla="*/ 3911 h 4147"/>
                <a:gd name="T102" fmla="*/ 1153 w 3860"/>
                <a:gd name="T103" fmla="*/ 3611 h 4147"/>
                <a:gd name="T104" fmla="*/ 1304 w 3860"/>
                <a:gd name="T105" fmla="*/ 3316 h 4147"/>
                <a:gd name="T106" fmla="*/ 1571 w 3860"/>
                <a:gd name="T107" fmla="*/ 3149 h 4147"/>
                <a:gd name="T108" fmla="*/ 1702 w 3860"/>
                <a:gd name="T109" fmla="*/ 2632 h 4147"/>
                <a:gd name="T110" fmla="*/ 1965 w 3860"/>
                <a:gd name="T111" fmla="*/ 1547 h 4147"/>
                <a:gd name="T112" fmla="*/ 2835 w 3860"/>
                <a:gd name="T113" fmla="*/ 229 h 4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860" h="4147">
                  <a:moveTo>
                    <a:pt x="1689" y="3307"/>
                  </a:moveTo>
                  <a:lnTo>
                    <a:pt x="1627" y="3320"/>
                  </a:lnTo>
                  <a:lnTo>
                    <a:pt x="1571" y="3338"/>
                  </a:lnTo>
                  <a:lnTo>
                    <a:pt x="1520" y="3360"/>
                  </a:lnTo>
                  <a:lnTo>
                    <a:pt x="1475" y="3389"/>
                  </a:lnTo>
                  <a:lnTo>
                    <a:pt x="1435" y="3423"/>
                  </a:lnTo>
                  <a:lnTo>
                    <a:pt x="1400" y="3460"/>
                  </a:lnTo>
                  <a:lnTo>
                    <a:pt x="1371" y="3501"/>
                  </a:lnTo>
                  <a:lnTo>
                    <a:pt x="1347" y="3547"/>
                  </a:lnTo>
                  <a:lnTo>
                    <a:pt x="1329" y="3596"/>
                  </a:lnTo>
                  <a:lnTo>
                    <a:pt x="1316" y="3652"/>
                  </a:lnTo>
                  <a:lnTo>
                    <a:pt x="1313" y="3707"/>
                  </a:lnTo>
                  <a:lnTo>
                    <a:pt x="1315" y="3760"/>
                  </a:lnTo>
                  <a:lnTo>
                    <a:pt x="1325" y="3807"/>
                  </a:lnTo>
                  <a:lnTo>
                    <a:pt x="1344" y="3851"/>
                  </a:lnTo>
                  <a:lnTo>
                    <a:pt x="1369" y="3891"/>
                  </a:lnTo>
                  <a:lnTo>
                    <a:pt x="1400" y="3923"/>
                  </a:lnTo>
                  <a:lnTo>
                    <a:pt x="1438" y="3949"/>
                  </a:lnTo>
                  <a:lnTo>
                    <a:pt x="1484" y="3969"/>
                  </a:lnTo>
                  <a:lnTo>
                    <a:pt x="1533" y="3980"/>
                  </a:lnTo>
                  <a:lnTo>
                    <a:pt x="1589" y="3983"/>
                  </a:lnTo>
                  <a:lnTo>
                    <a:pt x="1642" y="3978"/>
                  </a:lnTo>
                  <a:lnTo>
                    <a:pt x="1691" y="3967"/>
                  </a:lnTo>
                  <a:lnTo>
                    <a:pt x="1738" y="3949"/>
                  </a:lnTo>
                  <a:lnTo>
                    <a:pt x="1778" y="3925"/>
                  </a:lnTo>
                  <a:lnTo>
                    <a:pt x="1816" y="3896"/>
                  </a:lnTo>
                  <a:lnTo>
                    <a:pt x="1849" y="3861"/>
                  </a:lnTo>
                  <a:lnTo>
                    <a:pt x="1878" y="3825"/>
                  </a:lnTo>
                  <a:lnTo>
                    <a:pt x="1902" y="3783"/>
                  </a:lnTo>
                  <a:lnTo>
                    <a:pt x="1920" y="3741"/>
                  </a:lnTo>
                  <a:lnTo>
                    <a:pt x="1933" y="3698"/>
                  </a:lnTo>
                  <a:lnTo>
                    <a:pt x="1942" y="3652"/>
                  </a:lnTo>
                  <a:lnTo>
                    <a:pt x="1944" y="3607"/>
                  </a:lnTo>
                  <a:lnTo>
                    <a:pt x="1942" y="3563"/>
                  </a:lnTo>
                  <a:lnTo>
                    <a:pt x="1933" y="3520"/>
                  </a:lnTo>
                  <a:lnTo>
                    <a:pt x="1916" y="3478"/>
                  </a:lnTo>
                  <a:lnTo>
                    <a:pt x="1896" y="3438"/>
                  </a:lnTo>
                  <a:lnTo>
                    <a:pt x="1869" y="3403"/>
                  </a:lnTo>
                  <a:lnTo>
                    <a:pt x="1835" y="3371"/>
                  </a:lnTo>
                  <a:lnTo>
                    <a:pt x="1793" y="3343"/>
                  </a:lnTo>
                  <a:lnTo>
                    <a:pt x="1745" y="3323"/>
                  </a:lnTo>
                  <a:lnTo>
                    <a:pt x="1689" y="3307"/>
                  </a:lnTo>
                  <a:close/>
                  <a:moveTo>
                    <a:pt x="553" y="2427"/>
                  </a:moveTo>
                  <a:lnTo>
                    <a:pt x="489" y="2440"/>
                  </a:lnTo>
                  <a:lnTo>
                    <a:pt x="435" y="2454"/>
                  </a:lnTo>
                  <a:lnTo>
                    <a:pt x="385" y="2474"/>
                  </a:lnTo>
                  <a:lnTo>
                    <a:pt x="340" y="2500"/>
                  </a:lnTo>
                  <a:lnTo>
                    <a:pt x="298" y="2534"/>
                  </a:lnTo>
                  <a:lnTo>
                    <a:pt x="258" y="2580"/>
                  </a:lnTo>
                  <a:lnTo>
                    <a:pt x="227" y="2621"/>
                  </a:lnTo>
                  <a:lnTo>
                    <a:pt x="205" y="2667"/>
                  </a:lnTo>
                  <a:lnTo>
                    <a:pt x="187" y="2712"/>
                  </a:lnTo>
                  <a:lnTo>
                    <a:pt x="176" y="2760"/>
                  </a:lnTo>
                  <a:lnTo>
                    <a:pt x="173" y="2809"/>
                  </a:lnTo>
                  <a:lnTo>
                    <a:pt x="175" y="2854"/>
                  </a:lnTo>
                  <a:lnTo>
                    <a:pt x="184" y="2900"/>
                  </a:lnTo>
                  <a:lnTo>
                    <a:pt x="198" y="2941"/>
                  </a:lnTo>
                  <a:lnTo>
                    <a:pt x="220" y="2981"/>
                  </a:lnTo>
                  <a:lnTo>
                    <a:pt x="249" y="3014"/>
                  </a:lnTo>
                  <a:lnTo>
                    <a:pt x="285" y="3043"/>
                  </a:lnTo>
                  <a:lnTo>
                    <a:pt x="329" y="3067"/>
                  </a:lnTo>
                  <a:lnTo>
                    <a:pt x="378" y="3081"/>
                  </a:lnTo>
                  <a:lnTo>
                    <a:pt x="424" y="3091"/>
                  </a:lnTo>
                  <a:lnTo>
                    <a:pt x="471" y="3091"/>
                  </a:lnTo>
                  <a:lnTo>
                    <a:pt x="515" y="3085"/>
                  </a:lnTo>
                  <a:lnTo>
                    <a:pt x="558" y="3072"/>
                  </a:lnTo>
                  <a:lnTo>
                    <a:pt x="598" y="3056"/>
                  </a:lnTo>
                  <a:lnTo>
                    <a:pt x="636" y="3032"/>
                  </a:lnTo>
                  <a:lnTo>
                    <a:pt x="673" y="3007"/>
                  </a:lnTo>
                  <a:lnTo>
                    <a:pt x="707" y="2976"/>
                  </a:lnTo>
                  <a:lnTo>
                    <a:pt x="736" y="2941"/>
                  </a:lnTo>
                  <a:lnTo>
                    <a:pt x="764" y="2907"/>
                  </a:lnTo>
                  <a:lnTo>
                    <a:pt x="785" y="2867"/>
                  </a:lnTo>
                  <a:lnTo>
                    <a:pt x="805" y="2829"/>
                  </a:lnTo>
                  <a:lnTo>
                    <a:pt x="820" y="2787"/>
                  </a:lnTo>
                  <a:lnTo>
                    <a:pt x="831" y="2745"/>
                  </a:lnTo>
                  <a:lnTo>
                    <a:pt x="835" y="2705"/>
                  </a:lnTo>
                  <a:lnTo>
                    <a:pt x="835" y="2665"/>
                  </a:lnTo>
                  <a:lnTo>
                    <a:pt x="829" y="2625"/>
                  </a:lnTo>
                  <a:lnTo>
                    <a:pt x="818" y="2589"/>
                  </a:lnTo>
                  <a:lnTo>
                    <a:pt x="802" y="2554"/>
                  </a:lnTo>
                  <a:lnTo>
                    <a:pt x="778" y="2521"/>
                  </a:lnTo>
                  <a:lnTo>
                    <a:pt x="747" y="2494"/>
                  </a:lnTo>
                  <a:lnTo>
                    <a:pt x="709" y="2469"/>
                  </a:lnTo>
                  <a:lnTo>
                    <a:pt x="665" y="2451"/>
                  </a:lnTo>
                  <a:lnTo>
                    <a:pt x="613" y="2436"/>
                  </a:lnTo>
                  <a:lnTo>
                    <a:pt x="553" y="2427"/>
                  </a:lnTo>
                  <a:close/>
                  <a:moveTo>
                    <a:pt x="1553" y="2060"/>
                  </a:moveTo>
                  <a:lnTo>
                    <a:pt x="1556" y="2116"/>
                  </a:lnTo>
                  <a:lnTo>
                    <a:pt x="1558" y="2165"/>
                  </a:lnTo>
                  <a:lnTo>
                    <a:pt x="1562" y="2205"/>
                  </a:lnTo>
                  <a:lnTo>
                    <a:pt x="1564" y="2243"/>
                  </a:lnTo>
                  <a:lnTo>
                    <a:pt x="1567" y="2280"/>
                  </a:lnTo>
                  <a:lnTo>
                    <a:pt x="1487" y="2311"/>
                  </a:lnTo>
                  <a:lnTo>
                    <a:pt x="1413" y="2340"/>
                  </a:lnTo>
                  <a:lnTo>
                    <a:pt x="1345" y="2365"/>
                  </a:lnTo>
                  <a:lnTo>
                    <a:pt x="1280" y="2389"/>
                  </a:lnTo>
                  <a:lnTo>
                    <a:pt x="1216" y="2411"/>
                  </a:lnTo>
                  <a:lnTo>
                    <a:pt x="1155" y="2431"/>
                  </a:lnTo>
                  <a:lnTo>
                    <a:pt x="1093" y="2451"/>
                  </a:lnTo>
                  <a:lnTo>
                    <a:pt x="1027" y="2469"/>
                  </a:lnTo>
                  <a:lnTo>
                    <a:pt x="960" y="2487"/>
                  </a:lnTo>
                  <a:lnTo>
                    <a:pt x="973" y="2531"/>
                  </a:lnTo>
                  <a:lnTo>
                    <a:pt x="985" y="2572"/>
                  </a:lnTo>
                  <a:lnTo>
                    <a:pt x="996" y="2618"/>
                  </a:lnTo>
                  <a:lnTo>
                    <a:pt x="1005" y="2667"/>
                  </a:lnTo>
                  <a:lnTo>
                    <a:pt x="1005" y="2731"/>
                  </a:lnTo>
                  <a:lnTo>
                    <a:pt x="998" y="2792"/>
                  </a:lnTo>
                  <a:lnTo>
                    <a:pt x="982" y="2851"/>
                  </a:lnTo>
                  <a:lnTo>
                    <a:pt x="958" y="2905"/>
                  </a:lnTo>
                  <a:lnTo>
                    <a:pt x="927" y="2958"/>
                  </a:lnTo>
                  <a:lnTo>
                    <a:pt x="893" y="3005"/>
                  </a:lnTo>
                  <a:lnTo>
                    <a:pt x="855" y="3051"/>
                  </a:lnTo>
                  <a:lnTo>
                    <a:pt x="815" y="3091"/>
                  </a:lnTo>
                  <a:lnTo>
                    <a:pt x="771" y="3125"/>
                  </a:lnTo>
                  <a:lnTo>
                    <a:pt x="729" y="3158"/>
                  </a:lnTo>
                  <a:lnTo>
                    <a:pt x="687" y="3183"/>
                  </a:lnTo>
                  <a:lnTo>
                    <a:pt x="647" y="3203"/>
                  </a:lnTo>
                  <a:lnTo>
                    <a:pt x="580" y="3231"/>
                  </a:lnTo>
                  <a:lnTo>
                    <a:pt x="511" y="3245"/>
                  </a:lnTo>
                  <a:lnTo>
                    <a:pt x="444" y="3251"/>
                  </a:lnTo>
                  <a:lnTo>
                    <a:pt x="376" y="3245"/>
                  </a:lnTo>
                  <a:lnTo>
                    <a:pt x="313" y="3231"/>
                  </a:lnTo>
                  <a:lnTo>
                    <a:pt x="251" y="3209"/>
                  </a:lnTo>
                  <a:lnTo>
                    <a:pt x="195" y="3178"/>
                  </a:lnTo>
                  <a:lnTo>
                    <a:pt x="145" y="3141"/>
                  </a:lnTo>
                  <a:lnTo>
                    <a:pt x="100" y="3098"/>
                  </a:lnTo>
                  <a:lnTo>
                    <a:pt x="64" y="3051"/>
                  </a:lnTo>
                  <a:lnTo>
                    <a:pt x="35" y="3000"/>
                  </a:lnTo>
                  <a:lnTo>
                    <a:pt x="15" y="2943"/>
                  </a:lnTo>
                  <a:lnTo>
                    <a:pt x="2" y="2871"/>
                  </a:lnTo>
                  <a:lnTo>
                    <a:pt x="0" y="2801"/>
                  </a:lnTo>
                  <a:lnTo>
                    <a:pt x="7" y="2734"/>
                  </a:lnTo>
                  <a:lnTo>
                    <a:pt x="24" y="2671"/>
                  </a:lnTo>
                  <a:lnTo>
                    <a:pt x="47" y="2611"/>
                  </a:lnTo>
                  <a:lnTo>
                    <a:pt x="78" y="2554"/>
                  </a:lnTo>
                  <a:lnTo>
                    <a:pt x="116" y="2503"/>
                  </a:lnTo>
                  <a:lnTo>
                    <a:pt x="158" y="2454"/>
                  </a:lnTo>
                  <a:lnTo>
                    <a:pt x="207" y="2412"/>
                  </a:lnTo>
                  <a:lnTo>
                    <a:pt x="258" y="2374"/>
                  </a:lnTo>
                  <a:lnTo>
                    <a:pt x="311" y="2340"/>
                  </a:lnTo>
                  <a:lnTo>
                    <a:pt x="367" y="2312"/>
                  </a:lnTo>
                  <a:lnTo>
                    <a:pt x="424" y="2291"/>
                  </a:lnTo>
                  <a:lnTo>
                    <a:pt x="480" y="2274"/>
                  </a:lnTo>
                  <a:lnTo>
                    <a:pt x="536" y="2263"/>
                  </a:lnTo>
                  <a:lnTo>
                    <a:pt x="591" y="2260"/>
                  </a:lnTo>
                  <a:lnTo>
                    <a:pt x="638" y="2261"/>
                  </a:lnTo>
                  <a:lnTo>
                    <a:pt x="680" y="2267"/>
                  </a:lnTo>
                  <a:lnTo>
                    <a:pt x="716" y="2276"/>
                  </a:lnTo>
                  <a:lnTo>
                    <a:pt x="745" y="2285"/>
                  </a:lnTo>
                  <a:lnTo>
                    <a:pt x="771" y="2296"/>
                  </a:lnTo>
                  <a:lnTo>
                    <a:pt x="791" y="2307"/>
                  </a:lnTo>
                  <a:lnTo>
                    <a:pt x="805" y="2316"/>
                  </a:lnTo>
                  <a:lnTo>
                    <a:pt x="815" y="2321"/>
                  </a:lnTo>
                  <a:lnTo>
                    <a:pt x="820" y="2323"/>
                  </a:lnTo>
                  <a:lnTo>
                    <a:pt x="905" y="2303"/>
                  </a:lnTo>
                  <a:lnTo>
                    <a:pt x="998" y="2278"/>
                  </a:lnTo>
                  <a:lnTo>
                    <a:pt x="1095" y="2249"/>
                  </a:lnTo>
                  <a:lnTo>
                    <a:pt x="1193" y="2218"/>
                  </a:lnTo>
                  <a:lnTo>
                    <a:pt x="1289" y="2181"/>
                  </a:lnTo>
                  <a:lnTo>
                    <a:pt x="1384" y="2143"/>
                  </a:lnTo>
                  <a:lnTo>
                    <a:pt x="1471" y="2101"/>
                  </a:lnTo>
                  <a:lnTo>
                    <a:pt x="1553" y="2060"/>
                  </a:lnTo>
                  <a:close/>
                  <a:moveTo>
                    <a:pt x="1887" y="1936"/>
                  </a:moveTo>
                  <a:lnTo>
                    <a:pt x="1856" y="1940"/>
                  </a:lnTo>
                  <a:lnTo>
                    <a:pt x="1829" y="1954"/>
                  </a:lnTo>
                  <a:lnTo>
                    <a:pt x="1807" y="1976"/>
                  </a:lnTo>
                  <a:lnTo>
                    <a:pt x="1793" y="2003"/>
                  </a:lnTo>
                  <a:lnTo>
                    <a:pt x="1787" y="2034"/>
                  </a:lnTo>
                  <a:lnTo>
                    <a:pt x="1793" y="2067"/>
                  </a:lnTo>
                  <a:lnTo>
                    <a:pt x="1807" y="2094"/>
                  </a:lnTo>
                  <a:lnTo>
                    <a:pt x="1829" y="2116"/>
                  </a:lnTo>
                  <a:lnTo>
                    <a:pt x="1856" y="2131"/>
                  </a:lnTo>
                  <a:lnTo>
                    <a:pt x="1887" y="2136"/>
                  </a:lnTo>
                  <a:lnTo>
                    <a:pt x="1920" y="2131"/>
                  </a:lnTo>
                  <a:lnTo>
                    <a:pt x="1947" y="2116"/>
                  </a:lnTo>
                  <a:lnTo>
                    <a:pt x="1969" y="2094"/>
                  </a:lnTo>
                  <a:lnTo>
                    <a:pt x="1984" y="2067"/>
                  </a:lnTo>
                  <a:lnTo>
                    <a:pt x="1987" y="2034"/>
                  </a:lnTo>
                  <a:lnTo>
                    <a:pt x="1984" y="2003"/>
                  </a:lnTo>
                  <a:lnTo>
                    <a:pt x="1969" y="1976"/>
                  </a:lnTo>
                  <a:lnTo>
                    <a:pt x="1947" y="1954"/>
                  </a:lnTo>
                  <a:lnTo>
                    <a:pt x="1920" y="1940"/>
                  </a:lnTo>
                  <a:lnTo>
                    <a:pt x="1887" y="1936"/>
                  </a:lnTo>
                  <a:close/>
                  <a:moveTo>
                    <a:pt x="3764" y="383"/>
                  </a:moveTo>
                  <a:lnTo>
                    <a:pt x="3795" y="383"/>
                  </a:lnTo>
                  <a:lnTo>
                    <a:pt x="3818" y="389"/>
                  </a:lnTo>
                  <a:lnTo>
                    <a:pt x="3835" y="398"/>
                  </a:lnTo>
                  <a:lnTo>
                    <a:pt x="3847" y="411"/>
                  </a:lnTo>
                  <a:lnTo>
                    <a:pt x="3856" y="425"/>
                  </a:lnTo>
                  <a:lnTo>
                    <a:pt x="3860" y="441"/>
                  </a:lnTo>
                  <a:lnTo>
                    <a:pt x="3860" y="458"/>
                  </a:lnTo>
                  <a:lnTo>
                    <a:pt x="3860" y="472"/>
                  </a:lnTo>
                  <a:lnTo>
                    <a:pt x="3856" y="487"/>
                  </a:lnTo>
                  <a:lnTo>
                    <a:pt x="3853" y="500"/>
                  </a:lnTo>
                  <a:lnTo>
                    <a:pt x="3778" y="565"/>
                  </a:lnTo>
                  <a:lnTo>
                    <a:pt x="3704" y="631"/>
                  </a:lnTo>
                  <a:lnTo>
                    <a:pt x="3629" y="696"/>
                  </a:lnTo>
                  <a:lnTo>
                    <a:pt x="3555" y="760"/>
                  </a:lnTo>
                  <a:lnTo>
                    <a:pt x="3480" y="825"/>
                  </a:lnTo>
                  <a:lnTo>
                    <a:pt x="3404" y="891"/>
                  </a:lnTo>
                  <a:lnTo>
                    <a:pt x="3325" y="956"/>
                  </a:lnTo>
                  <a:lnTo>
                    <a:pt x="3245" y="1025"/>
                  </a:lnTo>
                  <a:lnTo>
                    <a:pt x="3162" y="1096"/>
                  </a:lnTo>
                  <a:lnTo>
                    <a:pt x="3076" y="1169"/>
                  </a:lnTo>
                  <a:lnTo>
                    <a:pt x="2987" y="1245"/>
                  </a:lnTo>
                  <a:lnTo>
                    <a:pt x="2893" y="1327"/>
                  </a:lnTo>
                  <a:lnTo>
                    <a:pt x="2795" y="1411"/>
                  </a:lnTo>
                  <a:lnTo>
                    <a:pt x="2691" y="1501"/>
                  </a:lnTo>
                  <a:lnTo>
                    <a:pt x="2582" y="1598"/>
                  </a:lnTo>
                  <a:lnTo>
                    <a:pt x="2467" y="1698"/>
                  </a:lnTo>
                  <a:lnTo>
                    <a:pt x="2345" y="1807"/>
                  </a:lnTo>
                  <a:lnTo>
                    <a:pt x="2342" y="1805"/>
                  </a:lnTo>
                  <a:lnTo>
                    <a:pt x="2380" y="1734"/>
                  </a:lnTo>
                  <a:lnTo>
                    <a:pt x="2420" y="1656"/>
                  </a:lnTo>
                  <a:lnTo>
                    <a:pt x="2465" y="1572"/>
                  </a:lnTo>
                  <a:lnTo>
                    <a:pt x="2509" y="1487"/>
                  </a:lnTo>
                  <a:lnTo>
                    <a:pt x="2556" y="1398"/>
                  </a:lnTo>
                  <a:lnTo>
                    <a:pt x="2602" y="1311"/>
                  </a:lnTo>
                  <a:lnTo>
                    <a:pt x="2645" y="1225"/>
                  </a:lnTo>
                  <a:lnTo>
                    <a:pt x="2689" y="1143"/>
                  </a:lnTo>
                  <a:lnTo>
                    <a:pt x="2727" y="1067"/>
                  </a:lnTo>
                  <a:lnTo>
                    <a:pt x="2793" y="1023"/>
                  </a:lnTo>
                  <a:lnTo>
                    <a:pt x="2864" y="974"/>
                  </a:lnTo>
                  <a:lnTo>
                    <a:pt x="2942" y="921"/>
                  </a:lnTo>
                  <a:lnTo>
                    <a:pt x="3025" y="867"/>
                  </a:lnTo>
                  <a:lnTo>
                    <a:pt x="3113" y="811"/>
                  </a:lnTo>
                  <a:lnTo>
                    <a:pt x="3202" y="754"/>
                  </a:lnTo>
                  <a:lnTo>
                    <a:pt x="3291" y="696"/>
                  </a:lnTo>
                  <a:lnTo>
                    <a:pt x="3380" y="640"/>
                  </a:lnTo>
                  <a:lnTo>
                    <a:pt x="3467" y="583"/>
                  </a:lnTo>
                  <a:lnTo>
                    <a:pt x="3549" y="529"/>
                  </a:lnTo>
                  <a:lnTo>
                    <a:pt x="3627" y="476"/>
                  </a:lnTo>
                  <a:lnTo>
                    <a:pt x="3700" y="427"/>
                  </a:lnTo>
                  <a:lnTo>
                    <a:pt x="3764" y="383"/>
                  </a:lnTo>
                  <a:close/>
                  <a:moveTo>
                    <a:pt x="3031" y="0"/>
                  </a:moveTo>
                  <a:lnTo>
                    <a:pt x="3058" y="3"/>
                  </a:lnTo>
                  <a:lnTo>
                    <a:pt x="3082" y="12"/>
                  </a:lnTo>
                  <a:lnTo>
                    <a:pt x="3104" y="27"/>
                  </a:lnTo>
                  <a:lnTo>
                    <a:pt x="3122" y="45"/>
                  </a:lnTo>
                  <a:lnTo>
                    <a:pt x="3133" y="65"/>
                  </a:lnTo>
                  <a:lnTo>
                    <a:pt x="3140" y="85"/>
                  </a:lnTo>
                  <a:lnTo>
                    <a:pt x="3140" y="103"/>
                  </a:lnTo>
                  <a:lnTo>
                    <a:pt x="3075" y="225"/>
                  </a:lnTo>
                  <a:lnTo>
                    <a:pt x="3013" y="338"/>
                  </a:lnTo>
                  <a:lnTo>
                    <a:pt x="2956" y="443"/>
                  </a:lnTo>
                  <a:lnTo>
                    <a:pt x="2904" y="541"/>
                  </a:lnTo>
                  <a:lnTo>
                    <a:pt x="2853" y="634"/>
                  </a:lnTo>
                  <a:lnTo>
                    <a:pt x="2807" y="718"/>
                  </a:lnTo>
                  <a:lnTo>
                    <a:pt x="2764" y="798"/>
                  </a:lnTo>
                  <a:lnTo>
                    <a:pt x="2724" y="872"/>
                  </a:lnTo>
                  <a:lnTo>
                    <a:pt x="2685" y="943"/>
                  </a:lnTo>
                  <a:lnTo>
                    <a:pt x="2649" y="1009"/>
                  </a:lnTo>
                  <a:lnTo>
                    <a:pt x="2615" y="1072"/>
                  </a:lnTo>
                  <a:lnTo>
                    <a:pt x="2582" y="1132"/>
                  </a:lnTo>
                  <a:lnTo>
                    <a:pt x="2551" y="1191"/>
                  </a:lnTo>
                  <a:lnTo>
                    <a:pt x="2520" y="1247"/>
                  </a:lnTo>
                  <a:lnTo>
                    <a:pt x="2489" y="1301"/>
                  </a:lnTo>
                  <a:lnTo>
                    <a:pt x="2460" y="1358"/>
                  </a:lnTo>
                  <a:lnTo>
                    <a:pt x="2431" y="1412"/>
                  </a:lnTo>
                  <a:lnTo>
                    <a:pt x="2400" y="1469"/>
                  </a:lnTo>
                  <a:lnTo>
                    <a:pt x="2369" y="1525"/>
                  </a:lnTo>
                  <a:lnTo>
                    <a:pt x="2338" y="1585"/>
                  </a:lnTo>
                  <a:lnTo>
                    <a:pt x="2305" y="1647"/>
                  </a:lnTo>
                  <a:lnTo>
                    <a:pt x="2271" y="1711"/>
                  </a:lnTo>
                  <a:lnTo>
                    <a:pt x="2236" y="1780"/>
                  </a:lnTo>
                  <a:lnTo>
                    <a:pt x="2175" y="1909"/>
                  </a:lnTo>
                  <a:lnTo>
                    <a:pt x="2118" y="2040"/>
                  </a:lnTo>
                  <a:lnTo>
                    <a:pt x="2071" y="2172"/>
                  </a:lnTo>
                  <a:lnTo>
                    <a:pt x="2029" y="2311"/>
                  </a:lnTo>
                  <a:lnTo>
                    <a:pt x="1995" y="2451"/>
                  </a:lnTo>
                  <a:lnTo>
                    <a:pt x="1965" y="2596"/>
                  </a:lnTo>
                  <a:lnTo>
                    <a:pt x="1944" y="2747"/>
                  </a:lnTo>
                  <a:lnTo>
                    <a:pt x="1929" y="2903"/>
                  </a:lnTo>
                  <a:lnTo>
                    <a:pt x="1922" y="3065"/>
                  </a:lnTo>
                  <a:lnTo>
                    <a:pt x="1920" y="3234"/>
                  </a:lnTo>
                  <a:lnTo>
                    <a:pt x="1958" y="3261"/>
                  </a:lnTo>
                  <a:lnTo>
                    <a:pt x="1993" y="3292"/>
                  </a:lnTo>
                  <a:lnTo>
                    <a:pt x="2025" y="3325"/>
                  </a:lnTo>
                  <a:lnTo>
                    <a:pt x="2053" y="3365"/>
                  </a:lnTo>
                  <a:lnTo>
                    <a:pt x="2076" y="3407"/>
                  </a:lnTo>
                  <a:lnTo>
                    <a:pt x="2095" y="3454"/>
                  </a:lnTo>
                  <a:lnTo>
                    <a:pt x="2107" y="3505"/>
                  </a:lnTo>
                  <a:lnTo>
                    <a:pt x="2113" y="3561"/>
                  </a:lnTo>
                  <a:lnTo>
                    <a:pt x="2113" y="3623"/>
                  </a:lnTo>
                  <a:lnTo>
                    <a:pt x="2104" y="3691"/>
                  </a:lnTo>
                  <a:lnTo>
                    <a:pt x="2087" y="3756"/>
                  </a:lnTo>
                  <a:lnTo>
                    <a:pt x="2064" y="3820"/>
                  </a:lnTo>
                  <a:lnTo>
                    <a:pt x="2033" y="3880"/>
                  </a:lnTo>
                  <a:lnTo>
                    <a:pt x="1996" y="3934"/>
                  </a:lnTo>
                  <a:lnTo>
                    <a:pt x="1953" y="3985"/>
                  </a:lnTo>
                  <a:lnTo>
                    <a:pt x="1904" y="4031"/>
                  </a:lnTo>
                  <a:lnTo>
                    <a:pt x="1849" y="4071"/>
                  </a:lnTo>
                  <a:lnTo>
                    <a:pt x="1791" y="4101"/>
                  </a:lnTo>
                  <a:lnTo>
                    <a:pt x="1727" y="4127"/>
                  </a:lnTo>
                  <a:lnTo>
                    <a:pt x="1658" y="4141"/>
                  </a:lnTo>
                  <a:lnTo>
                    <a:pt x="1587" y="4147"/>
                  </a:lnTo>
                  <a:lnTo>
                    <a:pt x="1513" y="4143"/>
                  </a:lnTo>
                  <a:lnTo>
                    <a:pt x="1449" y="4132"/>
                  </a:lnTo>
                  <a:lnTo>
                    <a:pt x="1393" y="4114"/>
                  </a:lnTo>
                  <a:lnTo>
                    <a:pt x="1344" y="4091"/>
                  </a:lnTo>
                  <a:lnTo>
                    <a:pt x="1300" y="4063"/>
                  </a:lnTo>
                  <a:lnTo>
                    <a:pt x="1264" y="4031"/>
                  </a:lnTo>
                  <a:lnTo>
                    <a:pt x="1231" y="3994"/>
                  </a:lnTo>
                  <a:lnTo>
                    <a:pt x="1204" y="3954"/>
                  </a:lnTo>
                  <a:lnTo>
                    <a:pt x="1184" y="3911"/>
                  </a:lnTo>
                  <a:lnTo>
                    <a:pt x="1167" y="3863"/>
                  </a:lnTo>
                  <a:lnTo>
                    <a:pt x="1155" y="3816"/>
                  </a:lnTo>
                  <a:lnTo>
                    <a:pt x="1147" y="3765"/>
                  </a:lnTo>
                  <a:lnTo>
                    <a:pt x="1145" y="3714"/>
                  </a:lnTo>
                  <a:lnTo>
                    <a:pt x="1147" y="3663"/>
                  </a:lnTo>
                  <a:lnTo>
                    <a:pt x="1153" y="3611"/>
                  </a:lnTo>
                  <a:lnTo>
                    <a:pt x="1164" y="3551"/>
                  </a:lnTo>
                  <a:lnTo>
                    <a:pt x="1182" y="3494"/>
                  </a:lnTo>
                  <a:lnTo>
                    <a:pt x="1205" y="3443"/>
                  </a:lnTo>
                  <a:lnTo>
                    <a:pt x="1235" y="3398"/>
                  </a:lnTo>
                  <a:lnTo>
                    <a:pt x="1267" y="3356"/>
                  </a:lnTo>
                  <a:lnTo>
                    <a:pt x="1304" y="3316"/>
                  </a:lnTo>
                  <a:lnTo>
                    <a:pt x="1344" y="3281"/>
                  </a:lnTo>
                  <a:lnTo>
                    <a:pt x="1385" y="3247"/>
                  </a:lnTo>
                  <a:lnTo>
                    <a:pt x="1431" y="3216"/>
                  </a:lnTo>
                  <a:lnTo>
                    <a:pt x="1476" y="3187"/>
                  </a:lnTo>
                  <a:lnTo>
                    <a:pt x="1525" y="3165"/>
                  </a:lnTo>
                  <a:lnTo>
                    <a:pt x="1571" y="3149"/>
                  </a:lnTo>
                  <a:lnTo>
                    <a:pt x="1613" y="3138"/>
                  </a:lnTo>
                  <a:lnTo>
                    <a:pt x="1647" y="3132"/>
                  </a:lnTo>
                  <a:lnTo>
                    <a:pt x="1676" y="3134"/>
                  </a:lnTo>
                  <a:lnTo>
                    <a:pt x="1687" y="2961"/>
                  </a:lnTo>
                  <a:lnTo>
                    <a:pt x="1696" y="2794"/>
                  </a:lnTo>
                  <a:lnTo>
                    <a:pt x="1702" y="2632"/>
                  </a:lnTo>
                  <a:lnTo>
                    <a:pt x="1704" y="2472"/>
                  </a:lnTo>
                  <a:lnTo>
                    <a:pt x="1704" y="2311"/>
                  </a:lnTo>
                  <a:lnTo>
                    <a:pt x="1700" y="2143"/>
                  </a:lnTo>
                  <a:lnTo>
                    <a:pt x="1693" y="1971"/>
                  </a:lnTo>
                  <a:lnTo>
                    <a:pt x="1827" y="1761"/>
                  </a:lnTo>
                  <a:lnTo>
                    <a:pt x="1965" y="1547"/>
                  </a:lnTo>
                  <a:lnTo>
                    <a:pt x="2109" y="1329"/>
                  </a:lnTo>
                  <a:lnTo>
                    <a:pt x="2255" y="1107"/>
                  </a:lnTo>
                  <a:lnTo>
                    <a:pt x="2400" y="883"/>
                  </a:lnTo>
                  <a:lnTo>
                    <a:pt x="2547" y="661"/>
                  </a:lnTo>
                  <a:lnTo>
                    <a:pt x="2693" y="443"/>
                  </a:lnTo>
                  <a:lnTo>
                    <a:pt x="2835" y="229"/>
                  </a:lnTo>
                  <a:lnTo>
                    <a:pt x="2973" y="20"/>
                  </a:lnTo>
                  <a:lnTo>
                    <a:pt x="3002" y="5"/>
                  </a:lnTo>
                  <a:lnTo>
                    <a:pt x="3031"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ko-KR" altLang="en-US" sz="2701"/>
            </a:p>
          </p:txBody>
        </p:sp>
        <p:sp>
          <p:nvSpPr>
            <p:cNvPr id="75" name="Freeform 27">
              <a:extLst>
                <a:ext uri="{FF2B5EF4-FFF2-40B4-BE49-F238E27FC236}">
                  <a16:creationId xmlns:a16="http://schemas.microsoft.com/office/drawing/2014/main" id="{5250D7C4-A85C-4719-960C-5F8E683A62DF}"/>
                </a:ext>
              </a:extLst>
            </p:cNvPr>
            <p:cNvSpPr>
              <a:spLocks noEditPoints="1"/>
            </p:cNvSpPr>
            <p:nvPr/>
          </p:nvSpPr>
          <p:spPr bwMode="auto">
            <a:xfrm>
              <a:off x="2302794" y="1915943"/>
              <a:ext cx="224805" cy="214971"/>
            </a:xfrm>
            <a:custGeom>
              <a:avLst/>
              <a:gdLst>
                <a:gd name="T0" fmla="*/ 3517 w 4229"/>
                <a:gd name="T1" fmla="*/ 1828 h 4044"/>
                <a:gd name="T2" fmla="*/ 3835 w 4229"/>
                <a:gd name="T3" fmla="*/ 2088 h 4044"/>
                <a:gd name="T4" fmla="*/ 4024 w 4229"/>
                <a:gd name="T5" fmla="*/ 1726 h 4044"/>
                <a:gd name="T6" fmla="*/ 1688 w 4229"/>
                <a:gd name="T7" fmla="*/ 18 h 4044"/>
                <a:gd name="T8" fmla="*/ 2228 w 4229"/>
                <a:gd name="T9" fmla="*/ 244 h 4044"/>
                <a:gd name="T10" fmla="*/ 2418 w 4229"/>
                <a:gd name="T11" fmla="*/ 577 h 4044"/>
                <a:gd name="T12" fmla="*/ 2408 w 4229"/>
                <a:gd name="T13" fmla="*/ 900 h 4044"/>
                <a:gd name="T14" fmla="*/ 2175 w 4229"/>
                <a:gd name="T15" fmla="*/ 1604 h 4044"/>
                <a:gd name="T16" fmla="*/ 1968 w 4229"/>
                <a:gd name="T17" fmla="*/ 1920 h 4044"/>
                <a:gd name="T18" fmla="*/ 1926 w 4229"/>
                <a:gd name="T19" fmla="*/ 2020 h 4044"/>
                <a:gd name="T20" fmla="*/ 1422 w 4229"/>
                <a:gd name="T21" fmla="*/ 2348 h 4044"/>
                <a:gd name="T22" fmla="*/ 1346 w 4229"/>
                <a:gd name="T23" fmla="*/ 3382 h 4044"/>
                <a:gd name="T24" fmla="*/ 1640 w 4229"/>
                <a:gd name="T25" fmla="*/ 3775 h 4044"/>
                <a:gd name="T26" fmla="*/ 1915 w 4229"/>
                <a:gd name="T27" fmla="*/ 3858 h 4044"/>
                <a:gd name="T28" fmla="*/ 2353 w 4229"/>
                <a:gd name="T29" fmla="*/ 3731 h 4044"/>
                <a:gd name="T30" fmla="*/ 2646 w 4229"/>
                <a:gd name="T31" fmla="*/ 3260 h 4044"/>
                <a:gd name="T32" fmla="*/ 2698 w 4229"/>
                <a:gd name="T33" fmla="*/ 2757 h 4044"/>
                <a:gd name="T34" fmla="*/ 2688 w 4229"/>
                <a:gd name="T35" fmla="*/ 2460 h 4044"/>
                <a:gd name="T36" fmla="*/ 2882 w 4229"/>
                <a:gd name="T37" fmla="*/ 1906 h 4044"/>
                <a:gd name="T38" fmla="*/ 3198 w 4229"/>
                <a:gd name="T39" fmla="*/ 1744 h 4044"/>
                <a:gd name="T40" fmla="*/ 3435 w 4229"/>
                <a:gd name="T41" fmla="*/ 1515 h 4044"/>
                <a:gd name="T42" fmla="*/ 3966 w 4229"/>
                <a:gd name="T43" fmla="*/ 1406 h 4044"/>
                <a:gd name="T44" fmla="*/ 4224 w 4229"/>
                <a:gd name="T45" fmla="*/ 1888 h 4044"/>
                <a:gd name="T46" fmla="*/ 3840 w 4229"/>
                <a:gd name="T47" fmla="*/ 2271 h 4044"/>
                <a:gd name="T48" fmla="*/ 3344 w 4229"/>
                <a:gd name="T49" fmla="*/ 1977 h 4044"/>
                <a:gd name="T50" fmla="*/ 2973 w 4229"/>
                <a:gd name="T51" fmla="*/ 2097 h 4044"/>
                <a:gd name="T52" fmla="*/ 2873 w 4229"/>
                <a:gd name="T53" fmla="*/ 2455 h 4044"/>
                <a:gd name="T54" fmla="*/ 2862 w 4229"/>
                <a:gd name="T55" fmla="*/ 3213 h 4044"/>
                <a:gd name="T56" fmla="*/ 2569 w 4229"/>
                <a:gd name="T57" fmla="*/ 3800 h 4044"/>
                <a:gd name="T58" fmla="*/ 2153 w 4229"/>
                <a:gd name="T59" fmla="*/ 4015 h 4044"/>
                <a:gd name="T60" fmla="*/ 1940 w 4229"/>
                <a:gd name="T61" fmla="*/ 4044 h 4044"/>
                <a:gd name="T62" fmla="*/ 1358 w 4229"/>
                <a:gd name="T63" fmla="*/ 3795 h 4044"/>
                <a:gd name="T64" fmla="*/ 1144 w 4229"/>
                <a:gd name="T65" fmla="*/ 3369 h 4044"/>
                <a:gd name="T66" fmla="*/ 1113 w 4229"/>
                <a:gd name="T67" fmla="*/ 3144 h 4044"/>
                <a:gd name="T68" fmla="*/ 629 w 4229"/>
                <a:gd name="T69" fmla="*/ 2164 h 4044"/>
                <a:gd name="T70" fmla="*/ 460 w 4229"/>
                <a:gd name="T71" fmla="*/ 1978 h 4044"/>
                <a:gd name="T72" fmla="*/ 140 w 4229"/>
                <a:gd name="T73" fmla="*/ 1360 h 4044"/>
                <a:gd name="T74" fmla="*/ 2 w 4229"/>
                <a:gd name="T75" fmla="*/ 757 h 4044"/>
                <a:gd name="T76" fmla="*/ 106 w 4229"/>
                <a:gd name="T77" fmla="*/ 338 h 4044"/>
                <a:gd name="T78" fmla="*/ 351 w 4229"/>
                <a:gd name="T79" fmla="*/ 175 h 4044"/>
                <a:gd name="T80" fmla="*/ 800 w 4229"/>
                <a:gd name="T81" fmla="*/ 4 h 4044"/>
                <a:gd name="T82" fmla="*/ 906 w 4229"/>
                <a:gd name="T83" fmla="*/ 257 h 4044"/>
                <a:gd name="T84" fmla="*/ 593 w 4229"/>
                <a:gd name="T85" fmla="*/ 309 h 4044"/>
                <a:gd name="T86" fmla="*/ 298 w 4229"/>
                <a:gd name="T87" fmla="*/ 426 h 4044"/>
                <a:gd name="T88" fmla="*/ 197 w 4229"/>
                <a:gd name="T89" fmla="*/ 718 h 4044"/>
                <a:gd name="T90" fmla="*/ 262 w 4229"/>
                <a:gd name="T91" fmla="*/ 1153 h 4044"/>
                <a:gd name="T92" fmla="*/ 511 w 4229"/>
                <a:gd name="T93" fmla="*/ 1677 h 4044"/>
                <a:gd name="T94" fmla="*/ 657 w 4229"/>
                <a:gd name="T95" fmla="*/ 1813 h 4044"/>
                <a:gd name="T96" fmla="*/ 1035 w 4229"/>
                <a:gd name="T97" fmla="*/ 2082 h 4044"/>
                <a:gd name="T98" fmla="*/ 1522 w 4229"/>
                <a:gd name="T99" fmla="*/ 2009 h 4044"/>
                <a:gd name="T100" fmla="*/ 1717 w 4229"/>
                <a:gd name="T101" fmla="*/ 1844 h 4044"/>
                <a:gd name="T102" fmla="*/ 1980 w 4229"/>
                <a:gd name="T103" fmla="*/ 1582 h 4044"/>
                <a:gd name="T104" fmla="*/ 2200 w 4229"/>
                <a:gd name="T105" fmla="*/ 953 h 4044"/>
                <a:gd name="T106" fmla="*/ 2215 w 4229"/>
                <a:gd name="T107" fmla="*/ 586 h 4044"/>
                <a:gd name="T108" fmla="*/ 2000 w 4229"/>
                <a:gd name="T109" fmla="*/ 346 h 4044"/>
                <a:gd name="T110" fmla="*/ 1680 w 4229"/>
                <a:gd name="T111" fmla="*/ 282 h 4044"/>
                <a:gd name="T112" fmla="*/ 1475 w 4229"/>
                <a:gd name="T113" fmla="*/ 109 h 40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229" h="4044">
                  <a:moveTo>
                    <a:pt x="3780" y="1564"/>
                  </a:moveTo>
                  <a:lnTo>
                    <a:pt x="3728" y="1569"/>
                  </a:lnTo>
                  <a:lnTo>
                    <a:pt x="3678" y="1586"/>
                  </a:lnTo>
                  <a:lnTo>
                    <a:pt x="3633" y="1609"/>
                  </a:lnTo>
                  <a:lnTo>
                    <a:pt x="3595" y="1642"/>
                  </a:lnTo>
                  <a:lnTo>
                    <a:pt x="3562" y="1680"/>
                  </a:lnTo>
                  <a:lnTo>
                    <a:pt x="3538" y="1726"/>
                  </a:lnTo>
                  <a:lnTo>
                    <a:pt x="3522" y="1775"/>
                  </a:lnTo>
                  <a:lnTo>
                    <a:pt x="3517" y="1828"/>
                  </a:lnTo>
                  <a:lnTo>
                    <a:pt x="3522" y="1882"/>
                  </a:lnTo>
                  <a:lnTo>
                    <a:pt x="3538" y="1931"/>
                  </a:lnTo>
                  <a:lnTo>
                    <a:pt x="3562" y="1975"/>
                  </a:lnTo>
                  <a:lnTo>
                    <a:pt x="3595" y="2015"/>
                  </a:lnTo>
                  <a:lnTo>
                    <a:pt x="3633" y="2048"/>
                  </a:lnTo>
                  <a:lnTo>
                    <a:pt x="3678" y="2071"/>
                  </a:lnTo>
                  <a:lnTo>
                    <a:pt x="3728" y="2088"/>
                  </a:lnTo>
                  <a:lnTo>
                    <a:pt x="3780" y="2091"/>
                  </a:lnTo>
                  <a:lnTo>
                    <a:pt x="3835" y="2088"/>
                  </a:lnTo>
                  <a:lnTo>
                    <a:pt x="3884" y="2071"/>
                  </a:lnTo>
                  <a:lnTo>
                    <a:pt x="3929" y="2048"/>
                  </a:lnTo>
                  <a:lnTo>
                    <a:pt x="3968" y="2015"/>
                  </a:lnTo>
                  <a:lnTo>
                    <a:pt x="4000" y="1975"/>
                  </a:lnTo>
                  <a:lnTo>
                    <a:pt x="4024" y="1931"/>
                  </a:lnTo>
                  <a:lnTo>
                    <a:pt x="4040" y="1882"/>
                  </a:lnTo>
                  <a:lnTo>
                    <a:pt x="4046" y="1828"/>
                  </a:lnTo>
                  <a:lnTo>
                    <a:pt x="4040" y="1775"/>
                  </a:lnTo>
                  <a:lnTo>
                    <a:pt x="4024" y="1726"/>
                  </a:lnTo>
                  <a:lnTo>
                    <a:pt x="4000" y="1680"/>
                  </a:lnTo>
                  <a:lnTo>
                    <a:pt x="3968" y="1642"/>
                  </a:lnTo>
                  <a:lnTo>
                    <a:pt x="3929" y="1609"/>
                  </a:lnTo>
                  <a:lnTo>
                    <a:pt x="3884" y="1586"/>
                  </a:lnTo>
                  <a:lnTo>
                    <a:pt x="3835" y="1569"/>
                  </a:lnTo>
                  <a:lnTo>
                    <a:pt x="3780" y="1564"/>
                  </a:lnTo>
                  <a:close/>
                  <a:moveTo>
                    <a:pt x="1617" y="0"/>
                  </a:moveTo>
                  <a:lnTo>
                    <a:pt x="1655" y="6"/>
                  </a:lnTo>
                  <a:lnTo>
                    <a:pt x="1688" y="18"/>
                  </a:lnTo>
                  <a:lnTo>
                    <a:pt x="1717" y="38"/>
                  </a:lnTo>
                  <a:lnTo>
                    <a:pt x="1740" y="66"/>
                  </a:lnTo>
                  <a:lnTo>
                    <a:pt x="1757" y="98"/>
                  </a:lnTo>
                  <a:lnTo>
                    <a:pt x="1920" y="124"/>
                  </a:lnTo>
                  <a:lnTo>
                    <a:pt x="1998" y="138"/>
                  </a:lnTo>
                  <a:lnTo>
                    <a:pt x="2066" y="160"/>
                  </a:lnTo>
                  <a:lnTo>
                    <a:pt x="2128" y="184"/>
                  </a:lnTo>
                  <a:lnTo>
                    <a:pt x="2182" y="213"/>
                  </a:lnTo>
                  <a:lnTo>
                    <a:pt x="2228" y="244"/>
                  </a:lnTo>
                  <a:lnTo>
                    <a:pt x="2269" y="278"/>
                  </a:lnTo>
                  <a:lnTo>
                    <a:pt x="2304" y="315"/>
                  </a:lnTo>
                  <a:lnTo>
                    <a:pt x="2333" y="353"/>
                  </a:lnTo>
                  <a:lnTo>
                    <a:pt x="2357" y="391"/>
                  </a:lnTo>
                  <a:lnTo>
                    <a:pt x="2377" y="429"/>
                  </a:lnTo>
                  <a:lnTo>
                    <a:pt x="2391" y="468"/>
                  </a:lnTo>
                  <a:lnTo>
                    <a:pt x="2404" y="506"/>
                  </a:lnTo>
                  <a:lnTo>
                    <a:pt x="2411" y="542"/>
                  </a:lnTo>
                  <a:lnTo>
                    <a:pt x="2418" y="577"/>
                  </a:lnTo>
                  <a:lnTo>
                    <a:pt x="2422" y="608"/>
                  </a:lnTo>
                  <a:lnTo>
                    <a:pt x="2424" y="637"/>
                  </a:lnTo>
                  <a:lnTo>
                    <a:pt x="2424" y="660"/>
                  </a:lnTo>
                  <a:lnTo>
                    <a:pt x="2424" y="680"/>
                  </a:lnTo>
                  <a:lnTo>
                    <a:pt x="2422" y="695"/>
                  </a:lnTo>
                  <a:lnTo>
                    <a:pt x="2422" y="704"/>
                  </a:lnTo>
                  <a:lnTo>
                    <a:pt x="2420" y="708"/>
                  </a:lnTo>
                  <a:lnTo>
                    <a:pt x="2417" y="806"/>
                  </a:lnTo>
                  <a:lnTo>
                    <a:pt x="2408" y="900"/>
                  </a:lnTo>
                  <a:lnTo>
                    <a:pt x="2395" y="991"/>
                  </a:lnTo>
                  <a:lnTo>
                    <a:pt x="2377" y="1082"/>
                  </a:lnTo>
                  <a:lnTo>
                    <a:pt x="2355" y="1168"/>
                  </a:lnTo>
                  <a:lnTo>
                    <a:pt x="2329" y="1249"/>
                  </a:lnTo>
                  <a:lnTo>
                    <a:pt x="2300" y="1329"/>
                  </a:lnTo>
                  <a:lnTo>
                    <a:pt x="2271" y="1404"/>
                  </a:lnTo>
                  <a:lnTo>
                    <a:pt x="2240" y="1475"/>
                  </a:lnTo>
                  <a:lnTo>
                    <a:pt x="2208" y="1542"/>
                  </a:lnTo>
                  <a:lnTo>
                    <a:pt x="2175" y="1604"/>
                  </a:lnTo>
                  <a:lnTo>
                    <a:pt x="2144" y="1662"/>
                  </a:lnTo>
                  <a:lnTo>
                    <a:pt x="2111" y="1715"/>
                  </a:lnTo>
                  <a:lnTo>
                    <a:pt x="2082" y="1762"/>
                  </a:lnTo>
                  <a:lnTo>
                    <a:pt x="2055" y="1804"/>
                  </a:lnTo>
                  <a:lnTo>
                    <a:pt x="2029" y="1838"/>
                  </a:lnTo>
                  <a:lnTo>
                    <a:pt x="2008" y="1869"/>
                  </a:lnTo>
                  <a:lnTo>
                    <a:pt x="1989" y="1893"/>
                  </a:lnTo>
                  <a:lnTo>
                    <a:pt x="1977" y="1909"/>
                  </a:lnTo>
                  <a:lnTo>
                    <a:pt x="1968" y="1920"/>
                  </a:lnTo>
                  <a:lnTo>
                    <a:pt x="1966" y="1924"/>
                  </a:lnTo>
                  <a:lnTo>
                    <a:pt x="1968" y="1937"/>
                  </a:lnTo>
                  <a:lnTo>
                    <a:pt x="1966" y="1953"/>
                  </a:lnTo>
                  <a:lnTo>
                    <a:pt x="1960" y="1969"/>
                  </a:lnTo>
                  <a:lnTo>
                    <a:pt x="1951" y="1984"/>
                  </a:lnTo>
                  <a:lnTo>
                    <a:pt x="1942" y="1998"/>
                  </a:lnTo>
                  <a:lnTo>
                    <a:pt x="1933" y="2009"/>
                  </a:lnTo>
                  <a:lnTo>
                    <a:pt x="1928" y="2017"/>
                  </a:lnTo>
                  <a:lnTo>
                    <a:pt x="1926" y="2020"/>
                  </a:lnTo>
                  <a:lnTo>
                    <a:pt x="1869" y="2082"/>
                  </a:lnTo>
                  <a:lnTo>
                    <a:pt x="1809" y="2137"/>
                  </a:lnTo>
                  <a:lnTo>
                    <a:pt x="1749" y="2184"/>
                  </a:lnTo>
                  <a:lnTo>
                    <a:pt x="1689" y="2224"/>
                  </a:lnTo>
                  <a:lnTo>
                    <a:pt x="1631" y="2260"/>
                  </a:lnTo>
                  <a:lnTo>
                    <a:pt x="1573" y="2289"/>
                  </a:lnTo>
                  <a:lnTo>
                    <a:pt x="1518" y="2313"/>
                  </a:lnTo>
                  <a:lnTo>
                    <a:pt x="1468" y="2333"/>
                  </a:lnTo>
                  <a:lnTo>
                    <a:pt x="1422" y="2348"/>
                  </a:lnTo>
                  <a:lnTo>
                    <a:pt x="1384" y="2358"/>
                  </a:lnTo>
                  <a:lnTo>
                    <a:pt x="1351" y="2368"/>
                  </a:lnTo>
                  <a:lnTo>
                    <a:pt x="1326" y="2373"/>
                  </a:lnTo>
                  <a:lnTo>
                    <a:pt x="1311" y="2375"/>
                  </a:lnTo>
                  <a:lnTo>
                    <a:pt x="1306" y="2377"/>
                  </a:lnTo>
                  <a:lnTo>
                    <a:pt x="1306" y="3140"/>
                  </a:lnTo>
                  <a:lnTo>
                    <a:pt x="1313" y="3228"/>
                  </a:lnTo>
                  <a:lnTo>
                    <a:pt x="1328" y="3308"/>
                  </a:lnTo>
                  <a:lnTo>
                    <a:pt x="1346" y="3382"/>
                  </a:lnTo>
                  <a:lnTo>
                    <a:pt x="1369" y="3448"/>
                  </a:lnTo>
                  <a:lnTo>
                    <a:pt x="1395" y="3508"/>
                  </a:lnTo>
                  <a:lnTo>
                    <a:pt x="1424" y="3562"/>
                  </a:lnTo>
                  <a:lnTo>
                    <a:pt x="1457" y="3609"/>
                  </a:lnTo>
                  <a:lnTo>
                    <a:pt x="1491" y="3653"/>
                  </a:lnTo>
                  <a:lnTo>
                    <a:pt x="1528" y="3689"/>
                  </a:lnTo>
                  <a:lnTo>
                    <a:pt x="1564" y="3722"/>
                  </a:lnTo>
                  <a:lnTo>
                    <a:pt x="1602" y="3751"/>
                  </a:lnTo>
                  <a:lnTo>
                    <a:pt x="1640" y="3775"/>
                  </a:lnTo>
                  <a:lnTo>
                    <a:pt x="1678" y="3795"/>
                  </a:lnTo>
                  <a:lnTo>
                    <a:pt x="1717" y="3811"/>
                  </a:lnTo>
                  <a:lnTo>
                    <a:pt x="1753" y="3826"/>
                  </a:lnTo>
                  <a:lnTo>
                    <a:pt x="1788" y="3837"/>
                  </a:lnTo>
                  <a:lnTo>
                    <a:pt x="1818" y="3844"/>
                  </a:lnTo>
                  <a:lnTo>
                    <a:pt x="1848" y="3851"/>
                  </a:lnTo>
                  <a:lnTo>
                    <a:pt x="1875" y="3855"/>
                  </a:lnTo>
                  <a:lnTo>
                    <a:pt x="1897" y="3858"/>
                  </a:lnTo>
                  <a:lnTo>
                    <a:pt x="1915" y="3858"/>
                  </a:lnTo>
                  <a:lnTo>
                    <a:pt x="1929" y="3860"/>
                  </a:lnTo>
                  <a:lnTo>
                    <a:pt x="1938" y="3860"/>
                  </a:lnTo>
                  <a:lnTo>
                    <a:pt x="1940" y="3860"/>
                  </a:lnTo>
                  <a:lnTo>
                    <a:pt x="2024" y="3855"/>
                  </a:lnTo>
                  <a:lnTo>
                    <a:pt x="2102" y="3842"/>
                  </a:lnTo>
                  <a:lnTo>
                    <a:pt x="2173" y="3822"/>
                  </a:lnTo>
                  <a:lnTo>
                    <a:pt x="2238" y="3797"/>
                  </a:lnTo>
                  <a:lnTo>
                    <a:pt x="2298" y="3766"/>
                  </a:lnTo>
                  <a:lnTo>
                    <a:pt x="2353" y="3731"/>
                  </a:lnTo>
                  <a:lnTo>
                    <a:pt x="2404" y="3691"/>
                  </a:lnTo>
                  <a:lnTo>
                    <a:pt x="2448" y="3646"/>
                  </a:lnTo>
                  <a:lnTo>
                    <a:pt x="2488" y="3598"/>
                  </a:lnTo>
                  <a:lnTo>
                    <a:pt x="2524" y="3548"/>
                  </a:lnTo>
                  <a:lnTo>
                    <a:pt x="2555" y="3493"/>
                  </a:lnTo>
                  <a:lnTo>
                    <a:pt x="2584" y="3437"/>
                  </a:lnTo>
                  <a:lnTo>
                    <a:pt x="2608" y="3378"/>
                  </a:lnTo>
                  <a:lnTo>
                    <a:pt x="2628" y="3320"/>
                  </a:lnTo>
                  <a:lnTo>
                    <a:pt x="2646" y="3260"/>
                  </a:lnTo>
                  <a:lnTo>
                    <a:pt x="2660" y="3198"/>
                  </a:lnTo>
                  <a:lnTo>
                    <a:pt x="2673" y="3138"/>
                  </a:lnTo>
                  <a:lnTo>
                    <a:pt x="2682" y="3078"/>
                  </a:lnTo>
                  <a:lnTo>
                    <a:pt x="2689" y="3020"/>
                  </a:lnTo>
                  <a:lnTo>
                    <a:pt x="2693" y="2962"/>
                  </a:lnTo>
                  <a:lnTo>
                    <a:pt x="2697" y="2908"/>
                  </a:lnTo>
                  <a:lnTo>
                    <a:pt x="2698" y="2853"/>
                  </a:lnTo>
                  <a:lnTo>
                    <a:pt x="2700" y="2804"/>
                  </a:lnTo>
                  <a:lnTo>
                    <a:pt x="2698" y="2757"/>
                  </a:lnTo>
                  <a:lnTo>
                    <a:pt x="2698" y="2713"/>
                  </a:lnTo>
                  <a:lnTo>
                    <a:pt x="2695" y="2675"/>
                  </a:lnTo>
                  <a:lnTo>
                    <a:pt x="2693" y="2640"/>
                  </a:lnTo>
                  <a:lnTo>
                    <a:pt x="2691" y="2611"/>
                  </a:lnTo>
                  <a:lnTo>
                    <a:pt x="2689" y="2588"/>
                  </a:lnTo>
                  <a:lnTo>
                    <a:pt x="2688" y="2571"/>
                  </a:lnTo>
                  <a:lnTo>
                    <a:pt x="2686" y="2560"/>
                  </a:lnTo>
                  <a:lnTo>
                    <a:pt x="2686" y="2557"/>
                  </a:lnTo>
                  <a:lnTo>
                    <a:pt x="2688" y="2460"/>
                  </a:lnTo>
                  <a:lnTo>
                    <a:pt x="2693" y="2371"/>
                  </a:lnTo>
                  <a:lnTo>
                    <a:pt x="2706" y="2291"/>
                  </a:lnTo>
                  <a:lnTo>
                    <a:pt x="2720" y="2218"/>
                  </a:lnTo>
                  <a:lnTo>
                    <a:pt x="2740" y="2151"/>
                  </a:lnTo>
                  <a:lnTo>
                    <a:pt x="2764" y="2089"/>
                  </a:lnTo>
                  <a:lnTo>
                    <a:pt x="2789" y="2037"/>
                  </a:lnTo>
                  <a:lnTo>
                    <a:pt x="2818" y="1988"/>
                  </a:lnTo>
                  <a:lnTo>
                    <a:pt x="2849" y="1944"/>
                  </a:lnTo>
                  <a:lnTo>
                    <a:pt x="2882" y="1906"/>
                  </a:lnTo>
                  <a:lnTo>
                    <a:pt x="2917" y="1873"/>
                  </a:lnTo>
                  <a:lnTo>
                    <a:pt x="2951" y="1844"/>
                  </a:lnTo>
                  <a:lnTo>
                    <a:pt x="2988" y="1820"/>
                  </a:lnTo>
                  <a:lnTo>
                    <a:pt x="3024" y="1800"/>
                  </a:lnTo>
                  <a:lnTo>
                    <a:pt x="3060" y="1782"/>
                  </a:lnTo>
                  <a:lnTo>
                    <a:pt x="3097" y="1769"/>
                  </a:lnTo>
                  <a:lnTo>
                    <a:pt x="3133" y="1758"/>
                  </a:lnTo>
                  <a:lnTo>
                    <a:pt x="3168" y="1749"/>
                  </a:lnTo>
                  <a:lnTo>
                    <a:pt x="3198" y="1744"/>
                  </a:lnTo>
                  <a:lnTo>
                    <a:pt x="3229" y="1740"/>
                  </a:lnTo>
                  <a:lnTo>
                    <a:pt x="3258" y="1738"/>
                  </a:lnTo>
                  <a:lnTo>
                    <a:pt x="3284" y="1737"/>
                  </a:lnTo>
                  <a:lnTo>
                    <a:pt x="3306" y="1737"/>
                  </a:lnTo>
                  <a:lnTo>
                    <a:pt x="3324" y="1737"/>
                  </a:lnTo>
                  <a:lnTo>
                    <a:pt x="3340" y="1675"/>
                  </a:lnTo>
                  <a:lnTo>
                    <a:pt x="3364" y="1617"/>
                  </a:lnTo>
                  <a:lnTo>
                    <a:pt x="3397" y="1564"/>
                  </a:lnTo>
                  <a:lnTo>
                    <a:pt x="3435" y="1515"/>
                  </a:lnTo>
                  <a:lnTo>
                    <a:pt x="3480" y="1471"/>
                  </a:lnTo>
                  <a:lnTo>
                    <a:pt x="3529" y="1435"/>
                  </a:lnTo>
                  <a:lnTo>
                    <a:pt x="3586" y="1404"/>
                  </a:lnTo>
                  <a:lnTo>
                    <a:pt x="3644" y="1382"/>
                  </a:lnTo>
                  <a:lnTo>
                    <a:pt x="3708" y="1369"/>
                  </a:lnTo>
                  <a:lnTo>
                    <a:pt x="3773" y="1364"/>
                  </a:lnTo>
                  <a:lnTo>
                    <a:pt x="3840" y="1369"/>
                  </a:lnTo>
                  <a:lnTo>
                    <a:pt x="3904" y="1384"/>
                  </a:lnTo>
                  <a:lnTo>
                    <a:pt x="3966" y="1406"/>
                  </a:lnTo>
                  <a:lnTo>
                    <a:pt x="4022" y="1438"/>
                  </a:lnTo>
                  <a:lnTo>
                    <a:pt x="4073" y="1477"/>
                  </a:lnTo>
                  <a:lnTo>
                    <a:pt x="4117" y="1520"/>
                  </a:lnTo>
                  <a:lnTo>
                    <a:pt x="4155" y="1571"/>
                  </a:lnTo>
                  <a:lnTo>
                    <a:pt x="4186" y="1628"/>
                  </a:lnTo>
                  <a:lnTo>
                    <a:pt x="4209" y="1688"/>
                  </a:lnTo>
                  <a:lnTo>
                    <a:pt x="4224" y="1753"/>
                  </a:lnTo>
                  <a:lnTo>
                    <a:pt x="4229" y="1820"/>
                  </a:lnTo>
                  <a:lnTo>
                    <a:pt x="4224" y="1888"/>
                  </a:lnTo>
                  <a:lnTo>
                    <a:pt x="4209" y="1951"/>
                  </a:lnTo>
                  <a:lnTo>
                    <a:pt x="4186" y="2013"/>
                  </a:lnTo>
                  <a:lnTo>
                    <a:pt x="4155" y="2068"/>
                  </a:lnTo>
                  <a:lnTo>
                    <a:pt x="4117" y="2118"/>
                  </a:lnTo>
                  <a:lnTo>
                    <a:pt x="4073" y="2164"/>
                  </a:lnTo>
                  <a:lnTo>
                    <a:pt x="4022" y="2202"/>
                  </a:lnTo>
                  <a:lnTo>
                    <a:pt x="3966" y="2233"/>
                  </a:lnTo>
                  <a:lnTo>
                    <a:pt x="3904" y="2257"/>
                  </a:lnTo>
                  <a:lnTo>
                    <a:pt x="3840" y="2271"/>
                  </a:lnTo>
                  <a:lnTo>
                    <a:pt x="3773" y="2277"/>
                  </a:lnTo>
                  <a:lnTo>
                    <a:pt x="3700" y="2271"/>
                  </a:lnTo>
                  <a:lnTo>
                    <a:pt x="3631" y="2253"/>
                  </a:lnTo>
                  <a:lnTo>
                    <a:pt x="3568" y="2228"/>
                  </a:lnTo>
                  <a:lnTo>
                    <a:pt x="3509" y="2191"/>
                  </a:lnTo>
                  <a:lnTo>
                    <a:pt x="3457" y="2148"/>
                  </a:lnTo>
                  <a:lnTo>
                    <a:pt x="3411" y="2097"/>
                  </a:lnTo>
                  <a:lnTo>
                    <a:pt x="3373" y="2038"/>
                  </a:lnTo>
                  <a:lnTo>
                    <a:pt x="3344" y="1977"/>
                  </a:lnTo>
                  <a:lnTo>
                    <a:pt x="3326" y="1908"/>
                  </a:lnTo>
                  <a:lnTo>
                    <a:pt x="3262" y="1913"/>
                  </a:lnTo>
                  <a:lnTo>
                    <a:pt x="3206" y="1924"/>
                  </a:lnTo>
                  <a:lnTo>
                    <a:pt x="3153" y="1942"/>
                  </a:lnTo>
                  <a:lnTo>
                    <a:pt x="3108" y="1966"/>
                  </a:lnTo>
                  <a:lnTo>
                    <a:pt x="3068" y="1993"/>
                  </a:lnTo>
                  <a:lnTo>
                    <a:pt x="3031" y="2024"/>
                  </a:lnTo>
                  <a:lnTo>
                    <a:pt x="3000" y="2058"/>
                  </a:lnTo>
                  <a:lnTo>
                    <a:pt x="2973" y="2097"/>
                  </a:lnTo>
                  <a:lnTo>
                    <a:pt x="2949" y="2137"/>
                  </a:lnTo>
                  <a:lnTo>
                    <a:pt x="2931" y="2177"/>
                  </a:lnTo>
                  <a:lnTo>
                    <a:pt x="2915" y="2218"/>
                  </a:lnTo>
                  <a:lnTo>
                    <a:pt x="2902" y="2262"/>
                  </a:lnTo>
                  <a:lnTo>
                    <a:pt x="2891" y="2304"/>
                  </a:lnTo>
                  <a:lnTo>
                    <a:pt x="2884" y="2344"/>
                  </a:lnTo>
                  <a:lnTo>
                    <a:pt x="2878" y="2384"/>
                  </a:lnTo>
                  <a:lnTo>
                    <a:pt x="2875" y="2420"/>
                  </a:lnTo>
                  <a:lnTo>
                    <a:pt x="2873" y="2455"/>
                  </a:lnTo>
                  <a:lnTo>
                    <a:pt x="2871" y="2486"/>
                  </a:lnTo>
                  <a:lnTo>
                    <a:pt x="2871" y="2513"/>
                  </a:lnTo>
                  <a:lnTo>
                    <a:pt x="2871" y="2535"/>
                  </a:lnTo>
                  <a:lnTo>
                    <a:pt x="2873" y="2551"/>
                  </a:lnTo>
                  <a:lnTo>
                    <a:pt x="2873" y="2560"/>
                  </a:lnTo>
                  <a:lnTo>
                    <a:pt x="2873" y="2564"/>
                  </a:lnTo>
                  <a:lnTo>
                    <a:pt x="2877" y="3011"/>
                  </a:lnTo>
                  <a:lnTo>
                    <a:pt x="2873" y="3117"/>
                  </a:lnTo>
                  <a:lnTo>
                    <a:pt x="2862" y="3213"/>
                  </a:lnTo>
                  <a:lnTo>
                    <a:pt x="2846" y="3302"/>
                  </a:lnTo>
                  <a:lnTo>
                    <a:pt x="2824" y="3386"/>
                  </a:lnTo>
                  <a:lnTo>
                    <a:pt x="2798" y="3462"/>
                  </a:lnTo>
                  <a:lnTo>
                    <a:pt x="2769" y="3533"/>
                  </a:lnTo>
                  <a:lnTo>
                    <a:pt x="2735" y="3597"/>
                  </a:lnTo>
                  <a:lnTo>
                    <a:pt x="2697" y="3655"/>
                  </a:lnTo>
                  <a:lnTo>
                    <a:pt x="2657" y="3709"/>
                  </a:lnTo>
                  <a:lnTo>
                    <a:pt x="2615" y="3757"/>
                  </a:lnTo>
                  <a:lnTo>
                    <a:pt x="2569" y="3800"/>
                  </a:lnTo>
                  <a:lnTo>
                    <a:pt x="2524" y="3840"/>
                  </a:lnTo>
                  <a:lnTo>
                    <a:pt x="2477" y="3875"/>
                  </a:lnTo>
                  <a:lnTo>
                    <a:pt x="2429" y="3904"/>
                  </a:lnTo>
                  <a:lnTo>
                    <a:pt x="2380" y="3931"/>
                  </a:lnTo>
                  <a:lnTo>
                    <a:pt x="2333" y="3953"/>
                  </a:lnTo>
                  <a:lnTo>
                    <a:pt x="2286" y="3973"/>
                  </a:lnTo>
                  <a:lnTo>
                    <a:pt x="2240" y="3989"/>
                  </a:lnTo>
                  <a:lnTo>
                    <a:pt x="2195" y="4004"/>
                  </a:lnTo>
                  <a:lnTo>
                    <a:pt x="2153" y="4015"/>
                  </a:lnTo>
                  <a:lnTo>
                    <a:pt x="2113" y="4024"/>
                  </a:lnTo>
                  <a:lnTo>
                    <a:pt x="2077" y="4031"/>
                  </a:lnTo>
                  <a:lnTo>
                    <a:pt x="2044" y="4037"/>
                  </a:lnTo>
                  <a:lnTo>
                    <a:pt x="2015" y="4040"/>
                  </a:lnTo>
                  <a:lnTo>
                    <a:pt x="1989" y="4042"/>
                  </a:lnTo>
                  <a:lnTo>
                    <a:pt x="1969" y="4044"/>
                  </a:lnTo>
                  <a:lnTo>
                    <a:pt x="1953" y="4044"/>
                  </a:lnTo>
                  <a:lnTo>
                    <a:pt x="1944" y="4044"/>
                  </a:lnTo>
                  <a:lnTo>
                    <a:pt x="1940" y="4044"/>
                  </a:lnTo>
                  <a:lnTo>
                    <a:pt x="1853" y="4037"/>
                  </a:lnTo>
                  <a:lnTo>
                    <a:pt x="1771" y="4024"/>
                  </a:lnTo>
                  <a:lnTo>
                    <a:pt x="1695" y="4004"/>
                  </a:lnTo>
                  <a:lnTo>
                    <a:pt x="1626" y="3978"/>
                  </a:lnTo>
                  <a:lnTo>
                    <a:pt x="1562" y="3949"/>
                  </a:lnTo>
                  <a:lnTo>
                    <a:pt x="1504" y="3917"/>
                  </a:lnTo>
                  <a:lnTo>
                    <a:pt x="1451" y="3878"/>
                  </a:lnTo>
                  <a:lnTo>
                    <a:pt x="1402" y="3838"/>
                  </a:lnTo>
                  <a:lnTo>
                    <a:pt x="1358" y="3795"/>
                  </a:lnTo>
                  <a:lnTo>
                    <a:pt x="1320" y="3749"/>
                  </a:lnTo>
                  <a:lnTo>
                    <a:pt x="1286" y="3702"/>
                  </a:lnTo>
                  <a:lnTo>
                    <a:pt x="1257" y="3655"/>
                  </a:lnTo>
                  <a:lnTo>
                    <a:pt x="1229" y="3606"/>
                  </a:lnTo>
                  <a:lnTo>
                    <a:pt x="1206" y="3557"/>
                  </a:lnTo>
                  <a:lnTo>
                    <a:pt x="1186" y="3508"/>
                  </a:lnTo>
                  <a:lnTo>
                    <a:pt x="1169" y="3460"/>
                  </a:lnTo>
                  <a:lnTo>
                    <a:pt x="1155" y="3413"/>
                  </a:lnTo>
                  <a:lnTo>
                    <a:pt x="1144" y="3369"/>
                  </a:lnTo>
                  <a:lnTo>
                    <a:pt x="1135" y="3328"/>
                  </a:lnTo>
                  <a:lnTo>
                    <a:pt x="1128" y="3289"/>
                  </a:lnTo>
                  <a:lnTo>
                    <a:pt x="1122" y="3253"/>
                  </a:lnTo>
                  <a:lnTo>
                    <a:pt x="1118" y="3222"/>
                  </a:lnTo>
                  <a:lnTo>
                    <a:pt x="1117" y="3195"/>
                  </a:lnTo>
                  <a:lnTo>
                    <a:pt x="1115" y="3173"/>
                  </a:lnTo>
                  <a:lnTo>
                    <a:pt x="1113" y="3158"/>
                  </a:lnTo>
                  <a:lnTo>
                    <a:pt x="1113" y="3148"/>
                  </a:lnTo>
                  <a:lnTo>
                    <a:pt x="1113" y="3144"/>
                  </a:lnTo>
                  <a:lnTo>
                    <a:pt x="1113" y="2380"/>
                  </a:lnTo>
                  <a:lnTo>
                    <a:pt x="1033" y="2364"/>
                  </a:lnTo>
                  <a:lnTo>
                    <a:pt x="958" y="2342"/>
                  </a:lnTo>
                  <a:lnTo>
                    <a:pt x="889" y="2317"/>
                  </a:lnTo>
                  <a:lnTo>
                    <a:pt x="826" y="2288"/>
                  </a:lnTo>
                  <a:lnTo>
                    <a:pt x="768" y="2258"/>
                  </a:lnTo>
                  <a:lnTo>
                    <a:pt x="717" y="2226"/>
                  </a:lnTo>
                  <a:lnTo>
                    <a:pt x="669" y="2195"/>
                  </a:lnTo>
                  <a:lnTo>
                    <a:pt x="629" y="2164"/>
                  </a:lnTo>
                  <a:lnTo>
                    <a:pt x="595" y="2133"/>
                  </a:lnTo>
                  <a:lnTo>
                    <a:pt x="564" y="2106"/>
                  </a:lnTo>
                  <a:lnTo>
                    <a:pt x="540" y="2082"/>
                  </a:lnTo>
                  <a:lnTo>
                    <a:pt x="520" y="2062"/>
                  </a:lnTo>
                  <a:lnTo>
                    <a:pt x="508" y="2046"/>
                  </a:lnTo>
                  <a:lnTo>
                    <a:pt x="500" y="2035"/>
                  </a:lnTo>
                  <a:lnTo>
                    <a:pt x="497" y="2031"/>
                  </a:lnTo>
                  <a:lnTo>
                    <a:pt x="475" y="2004"/>
                  </a:lnTo>
                  <a:lnTo>
                    <a:pt x="460" y="1978"/>
                  </a:lnTo>
                  <a:lnTo>
                    <a:pt x="455" y="1957"/>
                  </a:lnTo>
                  <a:lnTo>
                    <a:pt x="451" y="1940"/>
                  </a:lnTo>
                  <a:lnTo>
                    <a:pt x="453" y="1928"/>
                  </a:lnTo>
                  <a:lnTo>
                    <a:pt x="453" y="1924"/>
                  </a:lnTo>
                  <a:lnTo>
                    <a:pt x="371" y="1804"/>
                  </a:lnTo>
                  <a:lnTo>
                    <a:pt x="298" y="1688"/>
                  </a:lnTo>
                  <a:lnTo>
                    <a:pt x="237" y="1573"/>
                  </a:lnTo>
                  <a:lnTo>
                    <a:pt x="186" y="1464"/>
                  </a:lnTo>
                  <a:lnTo>
                    <a:pt x="140" y="1360"/>
                  </a:lnTo>
                  <a:lnTo>
                    <a:pt x="104" y="1262"/>
                  </a:lnTo>
                  <a:lnTo>
                    <a:pt x="75" y="1169"/>
                  </a:lnTo>
                  <a:lnTo>
                    <a:pt x="51" y="1086"/>
                  </a:lnTo>
                  <a:lnTo>
                    <a:pt x="33" y="1008"/>
                  </a:lnTo>
                  <a:lnTo>
                    <a:pt x="20" y="938"/>
                  </a:lnTo>
                  <a:lnTo>
                    <a:pt x="11" y="878"/>
                  </a:lnTo>
                  <a:lnTo>
                    <a:pt x="6" y="828"/>
                  </a:lnTo>
                  <a:lnTo>
                    <a:pt x="2" y="786"/>
                  </a:lnTo>
                  <a:lnTo>
                    <a:pt x="2" y="757"/>
                  </a:lnTo>
                  <a:lnTo>
                    <a:pt x="0" y="738"/>
                  </a:lnTo>
                  <a:lnTo>
                    <a:pt x="0" y="733"/>
                  </a:lnTo>
                  <a:lnTo>
                    <a:pt x="0" y="657"/>
                  </a:lnTo>
                  <a:lnTo>
                    <a:pt x="6" y="588"/>
                  </a:lnTo>
                  <a:lnTo>
                    <a:pt x="18" y="526"/>
                  </a:lnTo>
                  <a:lnTo>
                    <a:pt x="35" y="471"/>
                  </a:lnTo>
                  <a:lnTo>
                    <a:pt x="55" y="420"/>
                  </a:lnTo>
                  <a:lnTo>
                    <a:pt x="78" y="377"/>
                  </a:lnTo>
                  <a:lnTo>
                    <a:pt x="106" y="338"/>
                  </a:lnTo>
                  <a:lnTo>
                    <a:pt x="135" y="304"/>
                  </a:lnTo>
                  <a:lnTo>
                    <a:pt x="164" y="275"/>
                  </a:lnTo>
                  <a:lnTo>
                    <a:pt x="195" y="251"/>
                  </a:lnTo>
                  <a:lnTo>
                    <a:pt x="226" y="229"/>
                  </a:lnTo>
                  <a:lnTo>
                    <a:pt x="255" y="213"/>
                  </a:lnTo>
                  <a:lnTo>
                    <a:pt x="284" y="198"/>
                  </a:lnTo>
                  <a:lnTo>
                    <a:pt x="309" y="188"/>
                  </a:lnTo>
                  <a:lnTo>
                    <a:pt x="331" y="180"/>
                  </a:lnTo>
                  <a:lnTo>
                    <a:pt x="351" y="175"/>
                  </a:lnTo>
                  <a:lnTo>
                    <a:pt x="364" y="171"/>
                  </a:lnTo>
                  <a:lnTo>
                    <a:pt x="373" y="169"/>
                  </a:lnTo>
                  <a:lnTo>
                    <a:pt x="377" y="168"/>
                  </a:lnTo>
                  <a:lnTo>
                    <a:pt x="668" y="88"/>
                  </a:lnTo>
                  <a:lnTo>
                    <a:pt x="686" y="60"/>
                  </a:lnTo>
                  <a:lnTo>
                    <a:pt x="708" y="37"/>
                  </a:lnTo>
                  <a:lnTo>
                    <a:pt x="735" y="18"/>
                  </a:lnTo>
                  <a:lnTo>
                    <a:pt x="768" y="8"/>
                  </a:lnTo>
                  <a:lnTo>
                    <a:pt x="800" y="4"/>
                  </a:lnTo>
                  <a:lnTo>
                    <a:pt x="840" y="9"/>
                  </a:lnTo>
                  <a:lnTo>
                    <a:pt x="875" y="24"/>
                  </a:lnTo>
                  <a:lnTo>
                    <a:pt x="906" y="48"/>
                  </a:lnTo>
                  <a:lnTo>
                    <a:pt x="929" y="77"/>
                  </a:lnTo>
                  <a:lnTo>
                    <a:pt x="944" y="113"/>
                  </a:lnTo>
                  <a:lnTo>
                    <a:pt x="949" y="151"/>
                  </a:lnTo>
                  <a:lnTo>
                    <a:pt x="944" y="191"/>
                  </a:lnTo>
                  <a:lnTo>
                    <a:pt x="929" y="228"/>
                  </a:lnTo>
                  <a:lnTo>
                    <a:pt x="906" y="257"/>
                  </a:lnTo>
                  <a:lnTo>
                    <a:pt x="875" y="280"/>
                  </a:lnTo>
                  <a:lnTo>
                    <a:pt x="840" y="295"/>
                  </a:lnTo>
                  <a:lnTo>
                    <a:pt x="800" y="300"/>
                  </a:lnTo>
                  <a:lnTo>
                    <a:pt x="760" y="295"/>
                  </a:lnTo>
                  <a:lnTo>
                    <a:pt x="726" y="278"/>
                  </a:lnTo>
                  <a:lnTo>
                    <a:pt x="698" y="286"/>
                  </a:lnTo>
                  <a:lnTo>
                    <a:pt x="666" y="293"/>
                  </a:lnTo>
                  <a:lnTo>
                    <a:pt x="629" y="300"/>
                  </a:lnTo>
                  <a:lnTo>
                    <a:pt x="593" y="309"/>
                  </a:lnTo>
                  <a:lnTo>
                    <a:pt x="557" y="317"/>
                  </a:lnTo>
                  <a:lnTo>
                    <a:pt x="526" y="326"/>
                  </a:lnTo>
                  <a:lnTo>
                    <a:pt x="498" y="331"/>
                  </a:lnTo>
                  <a:lnTo>
                    <a:pt x="478" y="337"/>
                  </a:lnTo>
                  <a:lnTo>
                    <a:pt x="469" y="340"/>
                  </a:lnTo>
                  <a:lnTo>
                    <a:pt x="415" y="353"/>
                  </a:lnTo>
                  <a:lnTo>
                    <a:pt x="369" y="373"/>
                  </a:lnTo>
                  <a:lnTo>
                    <a:pt x="331" y="397"/>
                  </a:lnTo>
                  <a:lnTo>
                    <a:pt x="298" y="426"/>
                  </a:lnTo>
                  <a:lnTo>
                    <a:pt x="271" y="457"/>
                  </a:lnTo>
                  <a:lnTo>
                    <a:pt x="249" y="489"/>
                  </a:lnTo>
                  <a:lnTo>
                    <a:pt x="231" y="526"/>
                  </a:lnTo>
                  <a:lnTo>
                    <a:pt x="218" y="560"/>
                  </a:lnTo>
                  <a:lnTo>
                    <a:pt x="209" y="597"/>
                  </a:lnTo>
                  <a:lnTo>
                    <a:pt x="202" y="631"/>
                  </a:lnTo>
                  <a:lnTo>
                    <a:pt x="198" y="664"/>
                  </a:lnTo>
                  <a:lnTo>
                    <a:pt x="198" y="693"/>
                  </a:lnTo>
                  <a:lnTo>
                    <a:pt x="197" y="718"/>
                  </a:lnTo>
                  <a:lnTo>
                    <a:pt x="198" y="740"/>
                  </a:lnTo>
                  <a:lnTo>
                    <a:pt x="200" y="758"/>
                  </a:lnTo>
                  <a:lnTo>
                    <a:pt x="200" y="768"/>
                  </a:lnTo>
                  <a:lnTo>
                    <a:pt x="200" y="771"/>
                  </a:lnTo>
                  <a:lnTo>
                    <a:pt x="204" y="851"/>
                  </a:lnTo>
                  <a:lnTo>
                    <a:pt x="211" y="928"/>
                  </a:lnTo>
                  <a:lnTo>
                    <a:pt x="226" y="1006"/>
                  </a:lnTo>
                  <a:lnTo>
                    <a:pt x="242" y="1080"/>
                  </a:lnTo>
                  <a:lnTo>
                    <a:pt x="262" y="1153"/>
                  </a:lnTo>
                  <a:lnTo>
                    <a:pt x="286" y="1226"/>
                  </a:lnTo>
                  <a:lnTo>
                    <a:pt x="313" y="1295"/>
                  </a:lnTo>
                  <a:lnTo>
                    <a:pt x="340" y="1360"/>
                  </a:lnTo>
                  <a:lnTo>
                    <a:pt x="369" y="1424"/>
                  </a:lnTo>
                  <a:lnTo>
                    <a:pt x="398" y="1482"/>
                  </a:lnTo>
                  <a:lnTo>
                    <a:pt x="429" y="1538"/>
                  </a:lnTo>
                  <a:lnTo>
                    <a:pt x="458" y="1589"/>
                  </a:lnTo>
                  <a:lnTo>
                    <a:pt x="486" y="1635"/>
                  </a:lnTo>
                  <a:lnTo>
                    <a:pt x="511" y="1677"/>
                  </a:lnTo>
                  <a:lnTo>
                    <a:pt x="535" y="1713"/>
                  </a:lnTo>
                  <a:lnTo>
                    <a:pt x="557" y="1744"/>
                  </a:lnTo>
                  <a:lnTo>
                    <a:pt x="573" y="1768"/>
                  </a:lnTo>
                  <a:lnTo>
                    <a:pt x="586" y="1786"/>
                  </a:lnTo>
                  <a:lnTo>
                    <a:pt x="595" y="1797"/>
                  </a:lnTo>
                  <a:lnTo>
                    <a:pt x="597" y="1800"/>
                  </a:lnTo>
                  <a:lnTo>
                    <a:pt x="618" y="1798"/>
                  </a:lnTo>
                  <a:lnTo>
                    <a:pt x="638" y="1802"/>
                  </a:lnTo>
                  <a:lnTo>
                    <a:pt x="657" y="1813"/>
                  </a:lnTo>
                  <a:lnTo>
                    <a:pt x="671" y="1824"/>
                  </a:lnTo>
                  <a:lnTo>
                    <a:pt x="684" y="1837"/>
                  </a:lnTo>
                  <a:lnTo>
                    <a:pt x="691" y="1844"/>
                  </a:lnTo>
                  <a:lnTo>
                    <a:pt x="693" y="1848"/>
                  </a:lnTo>
                  <a:lnTo>
                    <a:pt x="764" y="1918"/>
                  </a:lnTo>
                  <a:lnTo>
                    <a:pt x="833" y="1977"/>
                  </a:lnTo>
                  <a:lnTo>
                    <a:pt x="902" y="2022"/>
                  </a:lnTo>
                  <a:lnTo>
                    <a:pt x="969" y="2057"/>
                  </a:lnTo>
                  <a:lnTo>
                    <a:pt x="1035" y="2082"/>
                  </a:lnTo>
                  <a:lnTo>
                    <a:pt x="1098" y="2098"/>
                  </a:lnTo>
                  <a:lnTo>
                    <a:pt x="1160" y="2108"/>
                  </a:lnTo>
                  <a:lnTo>
                    <a:pt x="1220" y="2108"/>
                  </a:lnTo>
                  <a:lnTo>
                    <a:pt x="1277" y="2102"/>
                  </a:lnTo>
                  <a:lnTo>
                    <a:pt x="1331" y="2091"/>
                  </a:lnTo>
                  <a:lnTo>
                    <a:pt x="1384" y="2077"/>
                  </a:lnTo>
                  <a:lnTo>
                    <a:pt x="1433" y="2057"/>
                  </a:lnTo>
                  <a:lnTo>
                    <a:pt x="1478" y="2035"/>
                  </a:lnTo>
                  <a:lnTo>
                    <a:pt x="1522" y="2009"/>
                  </a:lnTo>
                  <a:lnTo>
                    <a:pt x="1560" y="1984"/>
                  </a:lnTo>
                  <a:lnTo>
                    <a:pt x="1595" y="1958"/>
                  </a:lnTo>
                  <a:lnTo>
                    <a:pt x="1626" y="1933"/>
                  </a:lnTo>
                  <a:lnTo>
                    <a:pt x="1653" y="1909"/>
                  </a:lnTo>
                  <a:lnTo>
                    <a:pt x="1675" y="1889"/>
                  </a:lnTo>
                  <a:lnTo>
                    <a:pt x="1693" y="1871"/>
                  </a:lnTo>
                  <a:lnTo>
                    <a:pt x="1706" y="1857"/>
                  </a:lnTo>
                  <a:lnTo>
                    <a:pt x="1715" y="1848"/>
                  </a:lnTo>
                  <a:lnTo>
                    <a:pt x="1717" y="1844"/>
                  </a:lnTo>
                  <a:lnTo>
                    <a:pt x="1738" y="1822"/>
                  </a:lnTo>
                  <a:lnTo>
                    <a:pt x="1764" y="1808"/>
                  </a:lnTo>
                  <a:lnTo>
                    <a:pt x="1788" y="1798"/>
                  </a:lnTo>
                  <a:lnTo>
                    <a:pt x="1809" y="1795"/>
                  </a:lnTo>
                  <a:lnTo>
                    <a:pt x="1824" y="1793"/>
                  </a:lnTo>
                  <a:lnTo>
                    <a:pt x="1829" y="1793"/>
                  </a:lnTo>
                  <a:lnTo>
                    <a:pt x="1884" y="1726"/>
                  </a:lnTo>
                  <a:lnTo>
                    <a:pt x="1935" y="1657"/>
                  </a:lnTo>
                  <a:lnTo>
                    <a:pt x="1980" y="1582"/>
                  </a:lnTo>
                  <a:lnTo>
                    <a:pt x="2020" y="1508"/>
                  </a:lnTo>
                  <a:lnTo>
                    <a:pt x="2057" y="1429"/>
                  </a:lnTo>
                  <a:lnTo>
                    <a:pt x="2088" y="1353"/>
                  </a:lnTo>
                  <a:lnTo>
                    <a:pt x="2115" y="1278"/>
                  </a:lnTo>
                  <a:lnTo>
                    <a:pt x="2138" y="1204"/>
                  </a:lnTo>
                  <a:lnTo>
                    <a:pt x="2158" y="1135"/>
                  </a:lnTo>
                  <a:lnTo>
                    <a:pt x="2175" y="1069"/>
                  </a:lnTo>
                  <a:lnTo>
                    <a:pt x="2189" y="1008"/>
                  </a:lnTo>
                  <a:lnTo>
                    <a:pt x="2200" y="953"/>
                  </a:lnTo>
                  <a:lnTo>
                    <a:pt x="2208" y="908"/>
                  </a:lnTo>
                  <a:lnTo>
                    <a:pt x="2215" y="869"/>
                  </a:lnTo>
                  <a:lnTo>
                    <a:pt x="2218" y="840"/>
                  </a:lnTo>
                  <a:lnTo>
                    <a:pt x="2220" y="822"/>
                  </a:lnTo>
                  <a:lnTo>
                    <a:pt x="2220" y="817"/>
                  </a:lnTo>
                  <a:lnTo>
                    <a:pt x="2229" y="749"/>
                  </a:lnTo>
                  <a:lnTo>
                    <a:pt x="2229" y="689"/>
                  </a:lnTo>
                  <a:lnTo>
                    <a:pt x="2226" y="635"/>
                  </a:lnTo>
                  <a:lnTo>
                    <a:pt x="2215" y="586"/>
                  </a:lnTo>
                  <a:lnTo>
                    <a:pt x="2202" y="542"/>
                  </a:lnTo>
                  <a:lnTo>
                    <a:pt x="2182" y="504"/>
                  </a:lnTo>
                  <a:lnTo>
                    <a:pt x="2160" y="469"/>
                  </a:lnTo>
                  <a:lnTo>
                    <a:pt x="2137" y="440"/>
                  </a:lnTo>
                  <a:lnTo>
                    <a:pt x="2111" y="415"/>
                  </a:lnTo>
                  <a:lnTo>
                    <a:pt x="2084" y="393"/>
                  </a:lnTo>
                  <a:lnTo>
                    <a:pt x="2055" y="373"/>
                  </a:lnTo>
                  <a:lnTo>
                    <a:pt x="2028" y="358"/>
                  </a:lnTo>
                  <a:lnTo>
                    <a:pt x="2000" y="346"/>
                  </a:lnTo>
                  <a:lnTo>
                    <a:pt x="1975" y="337"/>
                  </a:lnTo>
                  <a:lnTo>
                    <a:pt x="1951" y="329"/>
                  </a:lnTo>
                  <a:lnTo>
                    <a:pt x="1931" y="324"/>
                  </a:lnTo>
                  <a:lnTo>
                    <a:pt x="1913" y="320"/>
                  </a:lnTo>
                  <a:lnTo>
                    <a:pt x="1900" y="318"/>
                  </a:lnTo>
                  <a:lnTo>
                    <a:pt x="1891" y="317"/>
                  </a:lnTo>
                  <a:lnTo>
                    <a:pt x="1889" y="317"/>
                  </a:lnTo>
                  <a:lnTo>
                    <a:pt x="1708" y="266"/>
                  </a:lnTo>
                  <a:lnTo>
                    <a:pt x="1680" y="282"/>
                  </a:lnTo>
                  <a:lnTo>
                    <a:pt x="1649" y="293"/>
                  </a:lnTo>
                  <a:lnTo>
                    <a:pt x="1617" y="297"/>
                  </a:lnTo>
                  <a:lnTo>
                    <a:pt x="1578" y="291"/>
                  </a:lnTo>
                  <a:lnTo>
                    <a:pt x="1542" y="277"/>
                  </a:lnTo>
                  <a:lnTo>
                    <a:pt x="1513" y="253"/>
                  </a:lnTo>
                  <a:lnTo>
                    <a:pt x="1489" y="222"/>
                  </a:lnTo>
                  <a:lnTo>
                    <a:pt x="1475" y="188"/>
                  </a:lnTo>
                  <a:lnTo>
                    <a:pt x="1469" y="148"/>
                  </a:lnTo>
                  <a:lnTo>
                    <a:pt x="1475" y="109"/>
                  </a:lnTo>
                  <a:lnTo>
                    <a:pt x="1489" y="73"/>
                  </a:lnTo>
                  <a:lnTo>
                    <a:pt x="1513" y="44"/>
                  </a:lnTo>
                  <a:lnTo>
                    <a:pt x="1542" y="20"/>
                  </a:lnTo>
                  <a:lnTo>
                    <a:pt x="1578" y="6"/>
                  </a:lnTo>
                  <a:lnTo>
                    <a:pt x="1617"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ko-KR" altLang="en-US" sz="2701"/>
            </a:p>
          </p:txBody>
        </p:sp>
        <p:sp>
          <p:nvSpPr>
            <p:cNvPr id="76" name="Oval 3">
              <a:extLst>
                <a:ext uri="{FF2B5EF4-FFF2-40B4-BE49-F238E27FC236}">
                  <a16:creationId xmlns:a16="http://schemas.microsoft.com/office/drawing/2014/main" id="{D48D46E8-6FE9-4671-BF71-B458F2922613}"/>
                </a:ext>
              </a:extLst>
            </p:cNvPr>
            <p:cNvSpPr/>
            <p:nvPr/>
          </p:nvSpPr>
          <p:spPr>
            <a:xfrm>
              <a:off x="2883660" y="3024992"/>
              <a:ext cx="217084" cy="223991"/>
            </a:xfrm>
            <a:custGeom>
              <a:avLst/>
              <a:gdLst/>
              <a:ahLst/>
              <a:cxnLst/>
              <a:rect l="l" t="t" r="r" b="b"/>
              <a:pathLst>
                <a:path w="3064723" h="3781836">
                  <a:moveTo>
                    <a:pt x="1518649" y="2892985"/>
                  </a:moveTo>
                  <a:cubicBezTo>
                    <a:pt x="1585036" y="2892985"/>
                    <a:pt x="1638854" y="2946803"/>
                    <a:pt x="1638854" y="3013190"/>
                  </a:cubicBezTo>
                  <a:cubicBezTo>
                    <a:pt x="1638854" y="3079577"/>
                    <a:pt x="1585036" y="3133395"/>
                    <a:pt x="1518649" y="3133395"/>
                  </a:cubicBezTo>
                  <a:cubicBezTo>
                    <a:pt x="1452262" y="3133395"/>
                    <a:pt x="1398444" y="3079577"/>
                    <a:pt x="1398444" y="3013190"/>
                  </a:cubicBezTo>
                  <a:cubicBezTo>
                    <a:pt x="1398444" y="2946803"/>
                    <a:pt x="1452262" y="2892985"/>
                    <a:pt x="1518649" y="2892985"/>
                  </a:cubicBezTo>
                  <a:close/>
                  <a:moveTo>
                    <a:pt x="1518649" y="2816785"/>
                  </a:moveTo>
                  <a:cubicBezTo>
                    <a:pt x="1410178" y="2816785"/>
                    <a:pt x="1322244" y="2904719"/>
                    <a:pt x="1322244" y="3013190"/>
                  </a:cubicBezTo>
                  <a:cubicBezTo>
                    <a:pt x="1322244" y="3121661"/>
                    <a:pt x="1410178" y="3209595"/>
                    <a:pt x="1518649" y="3209595"/>
                  </a:cubicBezTo>
                  <a:cubicBezTo>
                    <a:pt x="1627120" y="3209595"/>
                    <a:pt x="1715054" y="3121661"/>
                    <a:pt x="1715054" y="3013190"/>
                  </a:cubicBezTo>
                  <a:cubicBezTo>
                    <a:pt x="1715054" y="2904719"/>
                    <a:pt x="1627120" y="2816785"/>
                    <a:pt x="1518649" y="2816785"/>
                  </a:cubicBezTo>
                  <a:close/>
                  <a:moveTo>
                    <a:pt x="1567410" y="734674"/>
                  </a:moveTo>
                  <a:cubicBezTo>
                    <a:pt x="1633797" y="734674"/>
                    <a:pt x="1687615" y="788492"/>
                    <a:pt x="1687615" y="854879"/>
                  </a:cubicBezTo>
                  <a:cubicBezTo>
                    <a:pt x="1687615" y="921266"/>
                    <a:pt x="1633797" y="975084"/>
                    <a:pt x="1567410" y="975084"/>
                  </a:cubicBezTo>
                  <a:cubicBezTo>
                    <a:pt x="1501023" y="975084"/>
                    <a:pt x="1447205" y="921266"/>
                    <a:pt x="1447205" y="854879"/>
                  </a:cubicBezTo>
                  <a:cubicBezTo>
                    <a:pt x="1447205" y="788492"/>
                    <a:pt x="1501023" y="734674"/>
                    <a:pt x="1567410" y="734674"/>
                  </a:cubicBezTo>
                  <a:close/>
                  <a:moveTo>
                    <a:pt x="1567410" y="658474"/>
                  </a:moveTo>
                  <a:cubicBezTo>
                    <a:pt x="1458939" y="658474"/>
                    <a:pt x="1371005" y="746408"/>
                    <a:pt x="1371005" y="854879"/>
                  </a:cubicBezTo>
                  <a:cubicBezTo>
                    <a:pt x="1371005" y="963350"/>
                    <a:pt x="1458939" y="1051284"/>
                    <a:pt x="1567410" y="1051284"/>
                  </a:cubicBezTo>
                  <a:cubicBezTo>
                    <a:pt x="1675881" y="1051284"/>
                    <a:pt x="1763815" y="963350"/>
                    <a:pt x="1763815" y="854879"/>
                  </a:cubicBezTo>
                  <a:cubicBezTo>
                    <a:pt x="1763815" y="746408"/>
                    <a:pt x="1675881" y="658474"/>
                    <a:pt x="1567410" y="658474"/>
                  </a:cubicBezTo>
                  <a:close/>
                  <a:moveTo>
                    <a:pt x="1911981" y="10"/>
                  </a:moveTo>
                  <a:cubicBezTo>
                    <a:pt x="1925053" y="270"/>
                    <a:pt x="1938026" y="5518"/>
                    <a:pt x="1947801" y="15691"/>
                  </a:cubicBezTo>
                  <a:lnTo>
                    <a:pt x="2055957" y="128248"/>
                  </a:lnTo>
                  <a:cubicBezTo>
                    <a:pt x="2075507" y="148594"/>
                    <a:pt x="2074862" y="180936"/>
                    <a:pt x="2054517" y="200486"/>
                  </a:cubicBezTo>
                  <a:lnTo>
                    <a:pt x="1901724" y="347304"/>
                  </a:lnTo>
                  <a:lnTo>
                    <a:pt x="1902773" y="348396"/>
                  </a:lnTo>
                  <a:cubicBezTo>
                    <a:pt x="1935476" y="382430"/>
                    <a:pt x="1934397" y="436531"/>
                    <a:pt x="1900363" y="469235"/>
                  </a:cubicBezTo>
                  <a:lnTo>
                    <a:pt x="1687006" y="674249"/>
                  </a:lnTo>
                  <a:cubicBezTo>
                    <a:pt x="1719923" y="689111"/>
                    <a:pt x="1748093" y="711314"/>
                    <a:pt x="1769224" y="738445"/>
                  </a:cubicBezTo>
                  <a:cubicBezTo>
                    <a:pt x="2225756" y="865632"/>
                    <a:pt x="2563903" y="1337935"/>
                    <a:pt x="2563903" y="1900829"/>
                  </a:cubicBezTo>
                  <a:cubicBezTo>
                    <a:pt x="2563903" y="2461202"/>
                    <a:pt x="2228779" y="2931793"/>
                    <a:pt x="1775470" y="3061896"/>
                  </a:cubicBezTo>
                  <a:lnTo>
                    <a:pt x="1775470" y="3399112"/>
                  </a:lnTo>
                  <a:lnTo>
                    <a:pt x="2969042" y="3399112"/>
                  </a:lnTo>
                  <a:lnTo>
                    <a:pt x="3064723" y="3781836"/>
                  </a:lnTo>
                  <a:lnTo>
                    <a:pt x="1775470" y="3781836"/>
                  </a:lnTo>
                  <a:lnTo>
                    <a:pt x="1293138" y="3781836"/>
                  </a:lnTo>
                  <a:lnTo>
                    <a:pt x="0" y="3781836"/>
                  </a:lnTo>
                  <a:lnTo>
                    <a:pt x="95681" y="3399112"/>
                  </a:lnTo>
                  <a:lnTo>
                    <a:pt x="1293138" y="3399112"/>
                  </a:lnTo>
                  <a:lnTo>
                    <a:pt x="1293138" y="3070777"/>
                  </a:lnTo>
                  <a:cubicBezTo>
                    <a:pt x="877228" y="2966949"/>
                    <a:pt x="554551" y="2578252"/>
                    <a:pt x="488102" y="2091784"/>
                  </a:cubicBezTo>
                  <a:lnTo>
                    <a:pt x="36005" y="2091784"/>
                  </a:lnTo>
                  <a:cubicBezTo>
                    <a:pt x="16120" y="2091784"/>
                    <a:pt x="0" y="2075664"/>
                    <a:pt x="0" y="2055779"/>
                  </a:cubicBezTo>
                  <a:lnTo>
                    <a:pt x="0" y="1911765"/>
                  </a:lnTo>
                  <a:cubicBezTo>
                    <a:pt x="0" y="1891880"/>
                    <a:pt x="16120" y="1875760"/>
                    <a:pt x="36005" y="1875760"/>
                  </a:cubicBezTo>
                  <a:lnTo>
                    <a:pt x="1116123" y="1875760"/>
                  </a:lnTo>
                  <a:cubicBezTo>
                    <a:pt x="1136008" y="1875760"/>
                    <a:pt x="1152128" y="1891880"/>
                    <a:pt x="1152128" y="1911765"/>
                  </a:cubicBezTo>
                  <a:lnTo>
                    <a:pt x="1152128" y="2055779"/>
                  </a:lnTo>
                  <a:cubicBezTo>
                    <a:pt x="1152128" y="2075664"/>
                    <a:pt x="1136008" y="2091784"/>
                    <a:pt x="1116123" y="2091784"/>
                  </a:cubicBezTo>
                  <a:lnTo>
                    <a:pt x="821381" y="2091784"/>
                  </a:lnTo>
                  <a:cubicBezTo>
                    <a:pt x="888359" y="2496965"/>
                    <a:pt x="1175251" y="2800189"/>
                    <a:pt x="1518548" y="2800189"/>
                  </a:cubicBezTo>
                  <a:cubicBezTo>
                    <a:pt x="1914148" y="2800189"/>
                    <a:pt x="2234845" y="2397532"/>
                    <a:pt x="2234845" y="1900829"/>
                  </a:cubicBezTo>
                  <a:cubicBezTo>
                    <a:pt x="2234845" y="1486489"/>
                    <a:pt x="2011685" y="1137592"/>
                    <a:pt x="1707456" y="1034726"/>
                  </a:cubicBezTo>
                  <a:cubicBezTo>
                    <a:pt x="1672074" y="1055937"/>
                    <a:pt x="1629677" y="1068045"/>
                    <a:pt x="1584174" y="1068045"/>
                  </a:cubicBezTo>
                  <a:cubicBezTo>
                    <a:pt x="1499312" y="1068045"/>
                    <a:pt x="1425250" y="1025928"/>
                    <a:pt x="1386642" y="962867"/>
                  </a:cubicBezTo>
                  <a:lnTo>
                    <a:pt x="881318" y="1448430"/>
                  </a:lnTo>
                  <a:cubicBezTo>
                    <a:pt x="847284" y="1481134"/>
                    <a:pt x="793183" y="1480055"/>
                    <a:pt x="760479" y="1446020"/>
                  </a:cubicBezTo>
                  <a:lnTo>
                    <a:pt x="759430" y="1444929"/>
                  </a:lnTo>
                  <a:lnTo>
                    <a:pt x="652690" y="1547495"/>
                  </a:lnTo>
                  <a:cubicBezTo>
                    <a:pt x="632345" y="1567045"/>
                    <a:pt x="600003" y="1566400"/>
                    <a:pt x="580453" y="1546054"/>
                  </a:cubicBezTo>
                  <a:lnTo>
                    <a:pt x="472296" y="1433497"/>
                  </a:lnTo>
                  <a:cubicBezTo>
                    <a:pt x="452746" y="1413151"/>
                    <a:pt x="453391" y="1380809"/>
                    <a:pt x="473737" y="1361259"/>
                  </a:cubicBezTo>
                  <a:lnTo>
                    <a:pt x="580477" y="1258693"/>
                  </a:lnTo>
                  <a:lnTo>
                    <a:pt x="579556" y="1257735"/>
                  </a:lnTo>
                  <a:cubicBezTo>
                    <a:pt x="546853" y="1223700"/>
                    <a:pt x="547932" y="1169599"/>
                    <a:pt x="581966" y="1136896"/>
                  </a:cubicBezTo>
                  <a:lnTo>
                    <a:pt x="1601011" y="157700"/>
                  </a:lnTo>
                  <a:cubicBezTo>
                    <a:pt x="1635045" y="124997"/>
                    <a:pt x="1689146" y="126076"/>
                    <a:pt x="1721850" y="160110"/>
                  </a:cubicBezTo>
                  <a:lnTo>
                    <a:pt x="1722771" y="161068"/>
                  </a:lnTo>
                  <a:lnTo>
                    <a:pt x="1875563" y="14250"/>
                  </a:lnTo>
                  <a:cubicBezTo>
                    <a:pt x="1885736" y="4475"/>
                    <a:pt x="1898908" y="-250"/>
                    <a:pt x="1911981" y="1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77" name="Rounded Rectangle 1">
              <a:extLst>
                <a:ext uri="{FF2B5EF4-FFF2-40B4-BE49-F238E27FC236}">
                  <a16:creationId xmlns:a16="http://schemas.microsoft.com/office/drawing/2014/main" id="{19CC76A9-482A-4DFB-A614-F552697F2B0C}"/>
                </a:ext>
              </a:extLst>
            </p:cNvPr>
            <p:cNvSpPr/>
            <p:nvPr/>
          </p:nvSpPr>
          <p:spPr>
            <a:xfrm flipH="1">
              <a:off x="1941438" y="4687724"/>
              <a:ext cx="86735" cy="246562"/>
            </a:xfrm>
            <a:custGeom>
              <a:avLst/>
              <a:gdLst/>
              <a:ahLst/>
              <a:cxnLst/>
              <a:rect l="l" t="t" r="r" b="b"/>
              <a:pathLst>
                <a:path w="1386167" h="3940463">
                  <a:moveTo>
                    <a:pt x="158550" y="1341055"/>
                  </a:moveTo>
                  <a:cubicBezTo>
                    <a:pt x="145925" y="1341055"/>
                    <a:pt x="135690" y="1351290"/>
                    <a:pt x="135690" y="1363915"/>
                  </a:cubicBezTo>
                  <a:cubicBezTo>
                    <a:pt x="135690" y="1363914"/>
                    <a:pt x="135690" y="1363914"/>
                    <a:pt x="135690" y="1363914"/>
                  </a:cubicBezTo>
                  <a:lnTo>
                    <a:pt x="135690" y="1363915"/>
                  </a:lnTo>
                  <a:lnTo>
                    <a:pt x="135690" y="1363915"/>
                  </a:lnTo>
                  <a:cubicBezTo>
                    <a:pt x="135690" y="1376539"/>
                    <a:pt x="145925" y="1386774"/>
                    <a:pt x="158550" y="1386774"/>
                  </a:cubicBezTo>
                  <a:lnTo>
                    <a:pt x="472870" y="1386775"/>
                  </a:lnTo>
                  <a:cubicBezTo>
                    <a:pt x="485495" y="1386775"/>
                    <a:pt x="495730" y="1376540"/>
                    <a:pt x="495730" y="1363915"/>
                  </a:cubicBezTo>
                  <a:lnTo>
                    <a:pt x="495731" y="1363915"/>
                  </a:lnTo>
                  <a:cubicBezTo>
                    <a:pt x="495731" y="1351290"/>
                    <a:pt x="485496" y="1341055"/>
                    <a:pt x="472871" y="1341055"/>
                  </a:cubicBezTo>
                  <a:close/>
                  <a:moveTo>
                    <a:pt x="158550" y="1202614"/>
                  </a:moveTo>
                  <a:cubicBezTo>
                    <a:pt x="145925" y="1202614"/>
                    <a:pt x="135690" y="1212849"/>
                    <a:pt x="135690" y="1225474"/>
                  </a:cubicBezTo>
                  <a:lnTo>
                    <a:pt x="135690" y="1225474"/>
                  </a:lnTo>
                  <a:lnTo>
                    <a:pt x="135690" y="1225474"/>
                  </a:lnTo>
                  <a:cubicBezTo>
                    <a:pt x="135690" y="1238098"/>
                    <a:pt x="145925" y="1248333"/>
                    <a:pt x="158550" y="1248333"/>
                  </a:cubicBezTo>
                  <a:lnTo>
                    <a:pt x="472870" y="1248334"/>
                  </a:lnTo>
                  <a:cubicBezTo>
                    <a:pt x="485495" y="1248334"/>
                    <a:pt x="495730" y="1238099"/>
                    <a:pt x="495730" y="1225474"/>
                  </a:cubicBezTo>
                  <a:lnTo>
                    <a:pt x="495731" y="1225474"/>
                  </a:lnTo>
                  <a:cubicBezTo>
                    <a:pt x="495731" y="1212849"/>
                    <a:pt x="485496" y="1202614"/>
                    <a:pt x="472871" y="1202614"/>
                  </a:cubicBezTo>
                  <a:close/>
                  <a:moveTo>
                    <a:pt x="158550" y="1064173"/>
                  </a:moveTo>
                  <a:cubicBezTo>
                    <a:pt x="145925" y="1064173"/>
                    <a:pt x="135690" y="1074408"/>
                    <a:pt x="135690" y="1087033"/>
                  </a:cubicBezTo>
                  <a:cubicBezTo>
                    <a:pt x="135690" y="1099657"/>
                    <a:pt x="145925" y="1109892"/>
                    <a:pt x="158550" y="1109892"/>
                  </a:cubicBezTo>
                  <a:lnTo>
                    <a:pt x="472870" y="1109893"/>
                  </a:lnTo>
                  <a:cubicBezTo>
                    <a:pt x="485495" y="1109893"/>
                    <a:pt x="495730" y="1099658"/>
                    <a:pt x="495730" y="1087033"/>
                  </a:cubicBezTo>
                  <a:lnTo>
                    <a:pt x="495731" y="1087033"/>
                  </a:lnTo>
                  <a:cubicBezTo>
                    <a:pt x="495731" y="1074408"/>
                    <a:pt x="485496" y="1064173"/>
                    <a:pt x="472871" y="1064173"/>
                  </a:cubicBezTo>
                  <a:close/>
                  <a:moveTo>
                    <a:pt x="435877" y="102803"/>
                  </a:moveTo>
                  <a:cubicBezTo>
                    <a:pt x="270088" y="102803"/>
                    <a:pt x="135690" y="237201"/>
                    <a:pt x="135690" y="402990"/>
                  </a:cubicBezTo>
                  <a:lnTo>
                    <a:pt x="135690" y="964139"/>
                  </a:lnTo>
                  <a:lnTo>
                    <a:pt x="1282273" y="964139"/>
                  </a:lnTo>
                  <a:lnTo>
                    <a:pt x="1282273" y="402990"/>
                  </a:lnTo>
                  <a:cubicBezTo>
                    <a:pt x="1282273" y="237201"/>
                    <a:pt x="1147875" y="102803"/>
                    <a:pt x="982086" y="102803"/>
                  </a:cubicBezTo>
                  <a:close/>
                  <a:moveTo>
                    <a:pt x="376211" y="0"/>
                  </a:moveTo>
                  <a:lnTo>
                    <a:pt x="1027971" y="0"/>
                  </a:lnTo>
                  <a:cubicBezTo>
                    <a:pt x="1225797" y="0"/>
                    <a:pt x="1386167" y="160370"/>
                    <a:pt x="1386167" y="358196"/>
                  </a:cubicBezTo>
                  <a:lnTo>
                    <a:pt x="1386167" y="1173713"/>
                  </a:lnTo>
                  <a:cubicBezTo>
                    <a:pt x="1389764" y="1196661"/>
                    <a:pt x="1389764" y="1219779"/>
                    <a:pt x="1386167" y="1242728"/>
                  </a:cubicBezTo>
                  <a:lnTo>
                    <a:pt x="1386167" y="1297988"/>
                  </a:lnTo>
                  <a:cubicBezTo>
                    <a:pt x="1386167" y="1375839"/>
                    <a:pt x="1361331" y="1447889"/>
                    <a:pt x="1318473" y="1506162"/>
                  </a:cubicBezTo>
                  <a:cubicBezTo>
                    <a:pt x="1288496" y="1574967"/>
                    <a:pt x="1244166" y="1638252"/>
                    <a:pt x="1188144" y="1694274"/>
                  </a:cubicBezTo>
                  <a:lnTo>
                    <a:pt x="893774" y="1988644"/>
                  </a:lnTo>
                  <a:lnTo>
                    <a:pt x="893774" y="2180328"/>
                  </a:lnTo>
                  <a:lnTo>
                    <a:pt x="905693" y="2180328"/>
                  </a:lnTo>
                  <a:cubicBezTo>
                    <a:pt x="925577" y="2180328"/>
                    <a:pt x="941697" y="2196448"/>
                    <a:pt x="941697" y="2216332"/>
                  </a:cubicBezTo>
                  <a:cubicBezTo>
                    <a:pt x="941697" y="2236216"/>
                    <a:pt x="925577" y="2252336"/>
                    <a:pt x="905693" y="2252336"/>
                  </a:cubicBezTo>
                  <a:lnTo>
                    <a:pt x="893774" y="2252336"/>
                  </a:lnTo>
                  <a:lnTo>
                    <a:pt x="893774" y="2360286"/>
                  </a:lnTo>
                  <a:cubicBezTo>
                    <a:pt x="893774" y="2375420"/>
                    <a:pt x="881505" y="2387689"/>
                    <a:pt x="866371" y="2387689"/>
                  </a:cubicBezTo>
                  <a:lnTo>
                    <a:pt x="765701" y="2387689"/>
                  </a:lnTo>
                  <a:lnTo>
                    <a:pt x="765701" y="2823404"/>
                  </a:lnTo>
                  <a:cubicBezTo>
                    <a:pt x="812840" y="2834512"/>
                    <a:pt x="847053" y="2877274"/>
                    <a:pt x="847053" y="2928028"/>
                  </a:cubicBezTo>
                  <a:lnTo>
                    <a:pt x="847053" y="3405057"/>
                  </a:lnTo>
                  <a:cubicBezTo>
                    <a:pt x="847053" y="3458871"/>
                    <a:pt x="808590" y="3503700"/>
                    <a:pt x="757237" y="3511390"/>
                  </a:cubicBezTo>
                  <a:cubicBezTo>
                    <a:pt x="748054" y="3679801"/>
                    <a:pt x="645475" y="3829781"/>
                    <a:pt x="490392" y="3899876"/>
                  </a:cubicBezTo>
                  <a:cubicBezTo>
                    <a:pt x="326696" y="3973864"/>
                    <a:pt x="134842" y="3945134"/>
                    <a:pt x="0" y="3826441"/>
                  </a:cubicBezTo>
                  <a:lnTo>
                    <a:pt x="79400" y="3736237"/>
                  </a:lnTo>
                  <a:cubicBezTo>
                    <a:pt x="178800" y="3823733"/>
                    <a:pt x="320228" y="3844912"/>
                    <a:pt x="440898" y="3790371"/>
                  </a:cubicBezTo>
                  <a:cubicBezTo>
                    <a:pt x="553615" y="3739425"/>
                    <a:pt x="628706" y="3631232"/>
                    <a:pt x="635361" y="3509052"/>
                  </a:cubicBezTo>
                  <a:cubicBezTo>
                    <a:pt x="589836" y="3496668"/>
                    <a:pt x="557126" y="3454683"/>
                    <a:pt x="557126" y="3405057"/>
                  </a:cubicBezTo>
                  <a:lnTo>
                    <a:pt x="557126" y="2928028"/>
                  </a:lnTo>
                  <a:cubicBezTo>
                    <a:pt x="557126" y="2876964"/>
                    <a:pt x="591759" y="2833990"/>
                    <a:pt x="639334" y="2823231"/>
                  </a:cubicBezTo>
                  <a:lnTo>
                    <a:pt x="639334" y="2387689"/>
                  </a:lnTo>
                  <a:lnTo>
                    <a:pt x="537809" y="2387689"/>
                  </a:lnTo>
                  <a:cubicBezTo>
                    <a:pt x="522675" y="2387689"/>
                    <a:pt x="510406" y="2375420"/>
                    <a:pt x="510406" y="2360286"/>
                  </a:cubicBezTo>
                  <a:lnTo>
                    <a:pt x="510406" y="2252336"/>
                  </a:lnTo>
                  <a:lnTo>
                    <a:pt x="498488" y="2252336"/>
                  </a:lnTo>
                  <a:cubicBezTo>
                    <a:pt x="478604" y="2252336"/>
                    <a:pt x="462484" y="2236216"/>
                    <a:pt x="462484" y="2216332"/>
                  </a:cubicBezTo>
                  <a:cubicBezTo>
                    <a:pt x="462484" y="2196448"/>
                    <a:pt x="478604" y="2180328"/>
                    <a:pt x="498488" y="2180328"/>
                  </a:cubicBezTo>
                  <a:lnTo>
                    <a:pt x="510406" y="2180328"/>
                  </a:lnTo>
                  <a:lnTo>
                    <a:pt x="510406" y="1988644"/>
                  </a:lnTo>
                  <a:lnTo>
                    <a:pt x="216036" y="1694274"/>
                  </a:lnTo>
                  <a:cubicBezTo>
                    <a:pt x="160013" y="1638251"/>
                    <a:pt x="115682" y="1574963"/>
                    <a:pt x="85705" y="1506156"/>
                  </a:cubicBezTo>
                  <a:cubicBezTo>
                    <a:pt x="42850" y="1447885"/>
                    <a:pt x="18015" y="1375837"/>
                    <a:pt x="18015" y="1297988"/>
                  </a:cubicBezTo>
                  <a:lnTo>
                    <a:pt x="18015" y="1242744"/>
                  </a:lnTo>
                  <a:cubicBezTo>
                    <a:pt x="14417" y="1219785"/>
                    <a:pt x="14417" y="1196656"/>
                    <a:pt x="18015" y="1173697"/>
                  </a:cubicBezTo>
                  <a:lnTo>
                    <a:pt x="18015" y="358196"/>
                  </a:lnTo>
                  <a:cubicBezTo>
                    <a:pt x="18015" y="160370"/>
                    <a:pt x="178385" y="0"/>
                    <a:pt x="37621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78" name="Round Same Side Corner Rectangle 3">
              <a:extLst>
                <a:ext uri="{FF2B5EF4-FFF2-40B4-BE49-F238E27FC236}">
                  <a16:creationId xmlns:a16="http://schemas.microsoft.com/office/drawing/2014/main" id="{43F16C64-8C81-468B-81C4-19B2B07AB5CF}"/>
                </a:ext>
              </a:extLst>
            </p:cNvPr>
            <p:cNvSpPr/>
            <p:nvPr/>
          </p:nvSpPr>
          <p:spPr>
            <a:xfrm rot="10800000">
              <a:off x="701949" y="3744197"/>
              <a:ext cx="192086" cy="191413"/>
            </a:xfrm>
            <a:custGeom>
              <a:avLst/>
              <a:gdLst/>
              <a:ahLst/>
              <a:cxnLst/>
              <a:rect l="l" t="t" r="r" b="b"/>
              <a:pathLst>
                <a:path w="3974354" h="3960441">
                  <a:moveTo>
                    <a:pt x="2479094" y="2176758"/>
                  </a:moveTo>
                  <a:lnTo>
                    <a:pt x="1505494" y="2176758"/>
                  </a:lnTo>
                  <a:lnTo>
                    <a:pt x="452687" y="932202"/>
                  </a:lnTo>
                  <a:cubicBezTo>
                    <a:pt x="416690" y="904368"/>
                    <a:pt x="386967" y="869252"/>
                    <a:pt x="365331" y="828935"/>
                  </a:cubicBezTo>
                  <a:lnTo>
                    <a:pt x="351150" y="812172"/>
                  </a:lnTo>
                  <a:lnTo>
                    <a:pt x="356232" y="812172"/>
                  </a:lnTo>
                  <a:cubicBezTo>
                    <a:pt x="326255" y="758500"/>
                    <a:pt x="310210" y="696547"/>
                    <a:pt x="310210" y="630847"/>
                  </a:cubicBezTo>
                  <a:lnTo>
                    <a:pt x="310210" y="494902"/>
                  </a:lnTo>
                  <a:cubicBezTo>
                    <a:pt x="310210" y="351890"/>
                    <a:pt x="426144" y="235956"/>
                    <a:pt x="569156" y="235956"/>
                  </a:cubicBezTo>
                  <a:lnTo>
                    <a:pt x="3405201" y="235956"/>
                  </a:lnTo>
                  <a:cubicBezTo>
                    <a:pt x="3548213" y="235956"/>
                    <a:pt x="3664147" y="351890"/>
                    <a:pt x="3664147" y="494902"/>
                  </a:cubicBezTo>
                  <a:lnTo>
                    <a:pt x="3664147" y="630847"/>
                  </a:lnTo>
                  <a:cubicBezTo>
                    <a:pt x="3664147" y="696547"/>
                    <a:pt x="3648102" y="758500"/>
                    <a:pt x="3618125" y="812172"/>
                  </a:cubicBezTo>
                  <a:lnTo>
                    <a:pt x="3633438" y="812172"/>
                  </a:lnTo>
                  <a:close/>
                  <a:moveTo>
                    <a:pt x="2377107" y="3672408"/>
                  </a:moveTo>
                  <a:lnTo>
                    <a:pt x="2377107" y="2447804"/>
                  </a:lnTo>
                  <a:lnTo>
                    <a:pt x="3735479" y="805811"/>
                  </a:lnTo>
                  <a:lnTo>
                    <a:pt x="3722860" y="805811"/>
                  </a:lnTo>
                  <a:cubicBezTo>
                    <a:pt x="3765801" y="737693"/>
                    <a:pt x="3789650" y="656896"/>
                    <a:pt x="3789650" y="570528"/>
                  </a:cubicBezTo>
                  <a:lnTo>
                    <a:pt x="3789650" y="412481"/>
                  </a:lnTo>
                  <a:cubicBezTo>
                    <a:pt x="3789650" y="246218"/>
                    <a:pt x="3654868" y="111436"/>
                    <a:pt x="3488605" y="111436"/>
                  </a:cubicBezTo>
                  <a:lnTo>
                    <a:pt x="467214" y="111436"/>
                  </a:lnTo>
                  <a:cubicBezTo>
                    <a:pt x="300951" y="111436"/>
                    <a:pt x="166169" y="246218"/>
                    <a:pt x="166169" y="412481"/>
                  </a:cubicBezTo>
                  <a:lnTo>
                    <a:pt x="166169" y="570527"/>
                  </a:lnTo>
                  <a:cubicBezTo>
                    <a:pt x="166169" y="715183"/>
                    <a:pt x="233072" y="844212"/>
                    <a:pt x="338922" y="926745"/>
                  </a:cubicBezTo>
                  <a:lnTo>
                    <a:pt x="1585536" y="2433646"/>
                  </a:lnTo>
                  <a:lnTo>
                    <a:pt x="1585536" y="3672408"/>
                  </a:lnTo>
                  <a:close/>
                  <a:moveTo>
                    <a:pt x="2606109" y="3960441"/>
                  </a:moveTo>
                  <a:lnTo>
                    <a:pt x="1397478" y="3960441"/>
                  </a:lnTo>
                  <a:cubicBezTo>
                    <a:pt x="1333543" y="3960441"/>
                    <a:pt x="1281713" y="3900944"/>
                    <a:pt x="1281713" y="3827550"/>
                  </a:cubicBezTo>
                  <a:lnTo>
                    <a:pt x="1281714" y="3827550"/>
                  </a:lnTo>
                  <a:cubicBezTo>
                    <a:pt x="1281714" y="3754157"/>
                    <a:pt x="1333544" y="3694659"/>
                    <a:pt x="1397479" y="3694659"/>
                  </a:cubicBezTo>
                  <a:lnTo>
                    <a:pt x="1459569" y="3694659"/>
                  </a:lnTo>
                  <a:lnTo>
                    <a:pt x="1459569" y="2562641"/>
                  </a:lnTo>
                  <a:lnTo>
                    <a:pt x="1459264" y="2562641"/>
                  </a:lnTo>
                  <a:lnTo>
                    <a:pt x="181140" y="958944"/>
                  </a:lnTo>
                  <a:cubicBezTo>
                    <a:pt x="70395" y="862399"/>
                    <a:pt x="0" y="709284"/>
                    <a:pt x="0" y="537296"/>
                  </a:cubicBezTo>
                  <a:lnTo>
                    <a:pt x="0" y="352326"/>
                  </a:lnTo>
                  <a:cubicBezTo>
                    <a:pt x="0" y="157742"/>
                    <a:pt x="137413" y="0"/>
                    <a:pt x="306921" y="0"/>
                  </a:cubicBezTo>
                  <a:lnTo>
                    <a:pt x="3667433" y="0"/>
                  </a:lnTo>
                  <a:cubicBezTo>
                    <a:pt x="3836941" y="0"/>
                    <a:pt x="3974354" y="157742"/>
                    <a:pt x="3974354" y="352326"/>
                  </a:cubicBezTo>
                  <a:lnTo>
                    <a:pt x="3974354" y="537296"/>
                  </a:lnTo>
                  <a:cubicBezTo>
                    <a:pt x="3974354" y="707106"/>
                    <a:pt x="3905732" y="858516"/>
                    <a:pt x="3797273" y="955099"/>
                  </a:cubicBezTo>
                  <a:lnTo>
                    <a:pt x="2516085" y="2562641"/>
                  </a:lnTo>
                  <a:lnTo>
                    <a:pt x="2514788" y="2562641"/>
                  </a:lnTo>
                  <a:lnTo>
                    <a:pt x="2514788" y="3694660"/>
                  </a:lnTo>
                  <a:lnTo>
                    <a:pt x="2606109" y="3694660"/>
                  </a:lnTo>
                  <a:cubicBezTo>
                    <a:pt x="2670044" y="3694660"/>
                    <a:pt x="2721874" y="3754158"/>
                    <a:pt x="2721874" y="3827551"/>
                  </a:cubicBezTo>
                  <a:cubicBezTo>
                    <a:pt x="2721874" y="3900944"/>
                    <a:pt x="2670044" y="3960441"/>
                    <a:pt x="2606109" y="396044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79" name="Round Same Side Corner Rectangle 41">
              <a:extLst>
                <a:ext uri="{FF2B5EF4-FFF2-40B4-BE49-F238E27FC236}">
                  <a16:creationId xmlns:a16="http://schemas.microsoft.com/office/drawing/2014/main" id="{D982D29E-14B1-47E1-946D-6CD06E78AEB7}"/>
                </a:ext>
              </a:extLst>
            </p:cNvPr>
            <p:cNvSpPr/>
            <p:nvPr/>
          </p:nvSpPr>
          <p:spPr>
            <a:xfrm rot="18900000">
              <a:off x="3588192" y="4055236"/>
              <a:ext cx="210128" cy="209373"/>
            </a:xfrm>
            <a:custGeom>
              <a:avLst/>
              <a:gdLst/>
              <a:ahLst/>
              <a:cxnLst/>
              <a:rect l="l" t="t" r="r" b="b"/>
              <a:pathLst>
                <a:path w="5013893" h="4988198">
                  <a:moveTo>
                    <a:pt x="2478390" y="2611081"/>
                  </a:moveTo>
                  <a:cubicBezTo>
                    <a:pt x="2457771" y="2592409"/>
                    <a:pt x="2429286" y="2580859"/>
                    <a:pt x="2397823" y="2580860"/>
                  </a:cubicBezTo>
                  <a:cubicBezTo>
                    <a:pt x="2334895" y="2580860"/>
                    <a:pt x="2283883" y="2627055"/>
                    <a:pt x="2283883" y="2684041"/>
                  </a:cubicBezTo>
                  <a:cubicBezTo>
                    <a:pt x="2283883" y="2741026"/>
                    <a:pt x="2334895" y="2787222"/>
                    <a:pt x="2397823" y="2787222"/>
                  </a:cubicBezTo>
                  <a:cubicBezTo>
                    <a:pt x="2460750" y="2787222"/>
                    <a:pt x="2511762" y="2741027"/>
                    <a:pt x="2511762" y="2684041"/>
                  </a:cubicBezTo>
                  <a:cubicBezTo>
                    <a:pt x="2511762" y="2655548"/>
                    <a:pt x="2499009" y="2629752"/>
                    <a:pt x="2478390" y="2611081"/>
                  </a:cubicBezTo>
                  <a:close/>
                  <a:moveTo>
                    <a:pt x="3181089" y="3310648"/>
                  </a:moveTo>
                  <a:lnTo>
                    <a:pt x="3181089" y="4278147"/>
                  </a:lnTo>
                  <a:cubicBezTo>
                    <a:pt x="3181089" y="4670297"/>
                    <a:pt x="2863188" y="4988198"/>
                    <a:pt x="2471038" y="4988198"/>
                  </a:cubicBezTo>
                  <a:lnTo>
                    <a:pt x="2466851" y="4988198"/>
                  </a:lnTo>
                  <a:cubicBezTo>
                    <a:pt x="2074701" y="4988198"/>
                    <a:pt x="1756800" y="4670297"/>
                    <a:pt x="1756800" y="4278147"/>
                  </a:cubicBezTo>
                  <a:lnTo>
                    <a:pt x="1756800" y="3310649"/>
                  </a:lnTo>
                  <a:close/>
                  <a:moveTo>
                    <a:pt x="2478390" y="2244919"/>
                  </a:moveTo>
                  <a:cubicBezTo>
                    <a:pt x="2457771" y="2226247"/>
                    <a:pt x="2429286" y="2214698"/>
                    <a:pt x="2397822" y="2214698"/>
                  </a:cubicBezTo>
                  <a:cubicBezTo>
                    <a:pt x="2334895" y="2214698"/>
                    <a:pt x="2283883" y="2260894"/>
                    <a:pt x="2283883" y="2317879"/>
                  </a:cubicBezTo>
                  <a:cubicBezTo>
                    <a:pt x="2283883" y="2374865"/>
                    <a:pt x="2334895" y="2421060"/>
                    <a:pt x="2397823" y="2421060"/>
                  </a:cubicBezTo>
                  <a:cubicBezTo>
                    <a:pt x="2460750" y="2421060"/>
                    <a:pt x="2511762" y="2374865"/>
                    <a:pt x="2511762" y="2317879"/>
                  </a:cubicBezTo>
                  <a:cubicBezTo>
                    <a:pt x="2511762" y="2289386"/>
                    <a:pt x="2499009" y="2263591"/>
                    <a:pt x="2478390" y="2244919"/>
                  </a:cubicBezTo>
                  <a:close/>
                  <a:moveTo>
                    <a:pt x="2883802" y="2611081"/>
                  </a:moveTo>
                  <a:cubicBezTo>
                    <a:pt x="2863183" y="2592409"/>
                    <a:pt x="2834698" y="2580860"/>
                    <a:pt x="2803234" y="2580860"/>
                  </a:cubicBezTo>
                  <a:cubicBezTo>
                    <a:pt x="2740307" y="2580860"/>
                    <a:pt x="2689295" y="2627055"/>
                    <a:pt x="2689295" y="2684041"/>
                  </a:cubicBezTo>
                  <a:cubicBezTo>
                    <a:pt x="2689295" y="2741027"/>
                    <a:pt x="2740307" y="2787222"/>
                    <a:pt x="2803234" y="2787222"/>
                  </a:cubicBezTo>
                  <a:cubicBezTo>
                    <a:pt x="2866162" y="2787222"/>
                    <a:pt x="2917174" y="2741027"/>
                    <a:pt x="2917174" y="2684041"/>
                  </a:cubicBezTo>
                  <a:cubicBezTo>
                    <a:pt x="2917174" y="2655548"/>
                    <a:pt x="2904421" y="2629753"/>
                    <a:pt x="2883802" y="2611081"/>
                  </a:cubicBezTo>
                  <a:close/>
                  <a:moveTo>
                    <a:pt x="2883802" y="2244919"/>
                  </a:moveTo>
                  <a:cubicBezTo>
                    <a:pt x="2863183" y="2226247"/>
                    <a:pt x="2834698" y="2214698"/>
                    <a:pt x="2803234" y="2214698"/>
                  </a:cubicBezTo>
                  <a:cubicBezTo>
                    <a:pt x="2740307" y="2214698"/>
                    <a:pt x="2689295" y="2260893"/>
                    <a:pt x="2689295" y="2317879"/>
                  </a:cubicBezTo>
                  <a:cubicBezTo>
                    <a:pt x="2689295" y="2374865"/>
                    <a:pt x="2740307" y="2421060"/>
                    <a:pt x="2803234" y="2421060"/>
                  </a:cubicBezTo>
                  <a:cubicBezTo>
                    <a:pt x="2866162" y="2421060"/>
                    <a:pt x="2917174" y="2374865"/>
                    <a:pt x="2917174" y="2317879"/>
                  </a:cubicBezTo>
                  <a:cubicBezTo>
                    <a:pt x="2917174" y="2289386"/>
                    <a:pt x="2904421" y="2263591"/>
                    <a:pt x="2883802" y="2244919"/>
                  </a:cubicBezTo>
                  <a:close/>
                  <a:moveTo>
                    <a:pt x="3090277" y="2137135"/>
                  </a:moveTo>
                  <a:cubicBezTo>
                    <a:pt x="3115489" y="2159966"/>
                    <a:pt x="3131082" y="2191507"/>
                    <a:pt x="3131082" y="2226346"/>
                  </a:cubicBezTo>
                  <a:lnTo>
                    <a:pt x="3131083" y="2730981"/>
                  </a:lnTo>
                  <a:cubicBezTo>
                    <a:pt x="3131083" y="2800659"/>
                    <a:pt x="3068708" y="2857144"/>
                    <a:pt x="2991765" y="2857144"/>
                  </a:cubicBezTo>
                  <a:lnTo>
                    <a:pt x="2178629" y="2857144"/>
                  </a:lnTo>
                  <a:cubicBezTo>
                    <a:pt x="2101685" y="2857144"/>
                    <a:pt x="2039311" y="2800659"/>
                    <a:pt x="2039311" y="2730981"/>
                  </a:cubicBezTo>
                  <a:lnTo>
                    <a:pt x="2039311" y="2226346"/>
                  </a:lnTo>
                  <a:cubicBezTo>
                    <a:pt x="2039311" y="2156668"/>
                    <a:pt x="2101685" y="2100183"/>
                    <a:pt x="2178628" y="2100183"/>
                  </a:cubicBezTo>
                  <a:lnTo>
                    <a:pt x="2991765" y="2100183"/>
                  </a:lnTo>
                  <a:cubicBezTo>
                    <a:pt x="3030237" y="2100183"/>
                    <a:pt x="3065066" y="2114305"/>
                    <a:pt x="3090277" y="2137135"/>
                  </a:cubicBezTo>
                  <a:close/>
                  <a:moveTo>
                    <a:pt x="3259975" y="2022388"/>
                  </a:moveTo>
                  <a:cubicBezTo>
                    <a:pt x="3226293" y="1991887"/>
                    <a:pt x="3179761" y="1973021"/>
                    <a:pt x="3128364" y="1973021"/>
                  </a:cubicBezTo>
                  <a:lnTo>
                    <a:pt x="2042028" y="1973021"/>
                  </a:lnTo>
                  <a:cubicBezTo>
                    <a:pt x="1939234" y="1973021"/>
                    <a:pt x="1855902" y="2048484"/>
                    <a:pt x="1855903" y="2141571"/>
                  </a:cubicBezTo>
                  <a:lnTo>
                    <a:pt x="1855903" y="2815756"/>
                  </a:lnTo>
                  <a:cubicBezTo>
                    <a:pt x="1855902" y="2908843"/>
                    <a:pt x="1939234" y="2984307"/>
                    <a:pt x="2042028" y="2984307"/>
                  </a:cubicBezTo>
                  <a:lnTo>
                    <a:pt x="3128364" y="2984307"/>
                  </a:lnTo>
                  <a:cubicBezTo>
                    <a:pt x="3231158" y="2984307"/>
                    <a:pt x="3314490" y="2908843"/>
                    <a:pt x="3314489" y="2815756"/>
                  </a:cubicBezTo>
                  <a:lnTo>
                    <a:pt x="3314490" y="2141572"/>
                  </a:lnTo>
                  <a:cubicBezTo>
                    <a:pt x="3314490" y="2095028"/>
                    <a:pt x="3293657" y="2052890"/>
                    <a:pt x="3259975" y="2022388"/>
                  </a:cubicBezTo>
                  <a:close/>
                  <a:moveTo>
                    <a:pt x="2951580" y="207969"/>
                  </a:moveTo>
                  <a:cubicBezTo>
                    <a:pt x="3080074" y="336463"/>
                    <a:pt x="3159549" y="513976"/>
                    <a:pt x="3159549" y="710051"/>
                  </a:cubicBezTo>
                  <a:lnTo>
                    <a:pt x="3159549" y="1677549"/>
                  </a:lnTo>
                  <a:lnTo>
                    <a:pt x="1735260" y="1677549"/>
                  </a:lnTo>
                  <a:lnTo>
                    <a:pt x="1735260" y="710051"/>
                  </a:lnTo>
                  <a:cubicBezTo>
                    <a:pt x="1735260" y="317901"/>
                    <a:pt x="2053161" y="0"/>
                    <a:pt x="2445311" y="0"/>
                  </a:cubicBezTo>
                  <a:lnTo>
                    <a:pt x="2449498" y="0"/>
                  </a:lnTo>
                  <a:cubicBezTo>
                    <a:pt x="2645573" y="0"/>
                    <a:pt x="2823086" y="79475"/>
                    <a:pt x="2951580" y="207969"/>
                  </a:cubicBezTo>
                  <a:close/>
                  <a:moveTo>
                    <a:pt x="4788706" y="1962817"/>
                  </a:moveTo>
                  <a:cubicBezTo>
                    <a:pt x="4927838" y="2088812"/>
                    <a:pt x="5013893" y="2262872"/>
                    <a:pt x="5013893" y="2455134"/>
                  </a:cubicBezTo>
                  <a:lnTo>
                    <a:pt x="5013893" y="2507346"/>
                  </a:lnTo>
                  <a:cubicBezTo>
                    <a:pt x="5013893" y="2891869"/>
                    <a:pt x="4669673" y="3203587"/>
                    <a:pt x="4245056" y="3203587"/>
                  </a:cubicBezTo>
                  <a:lnTo>
                    <a:pt x="768837" y="3203587"/>
                  </a:lnTo>
                  <a:cubicBezTo>
                    <a:pt x="344220" y="3203587"/>
                    <a:pt x="0" y="2891869"/>
                    <a:pt x="0" y="2507346"/>
                  </a:cubicBezTo>
                  <a:lnTo>
                    <a:pt x="0" y="2455134"/>
                  </a:lnTo>
                  <a:cubicBezTo>
                    <a:pt x="0" y="2070610"/>
                    <a:pt x="344220" y="1758893"/>
                    <a:pt x="768837" y="1758893"/>
                  </a:cubicBezTo>
                  <a:lnTo>
                    <a:pt x="4245056" y="1758893"/>
                  </a:lnTo>
                  <a:cubicBezTo>
                    <a:pt x="4457364" y="1758892"/>
                    <a:pt x="4649573" y="1836822"/>
                    <a:pt x="4788706" y="196281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80" name="Donut 1">
              <a:extLst>
                <a:ext uri="{FF2B5EF4-FFF2-40B4-BE49-F238E27FC236}">
                  <a16:creationId xmlns:a16="http://schemas.microsoft.com/office/drawing/2014/main" id="{58958A49-07D9-4CF1-BFAC-C302E674F119}"/>
                </a:ext>
              </a:extLst>
            </p:cNvPr>
            <p:cNvSpPr/>
            <p:nvPr/>
          </p:nvSpPr>
          <p:spPr>
            <a:xfrm>
              <a:off x="1488135" y="3108505"/>
              <a:ext cx="251958" cy="279212"/>
            </a:xfrm>
            <a:custGeom>
              <a:avLst/>
              <a:gdLst/>
              <a:ahLst/>
              <a:cxnLst/>
              <a:rect l="l" t="t" r="r" b="b"/>
              <a:pathLst>
                <a:path w="3573863" h="3960440">
                  <a:moveTo>
                    <a:pt x="1778235" y="2854144"/>
                  </a:moveTo>
                  <a:cubicBezTo>
                    <a:pt x="1630806" y="2921039"/>
                    <a:pt x="1485756" y="2976063"/>
                    <a:pt x="1346395" y="3019665"/>
                  </a:cubicBezTo>
                  <a:cubicBezTo>
                    <a:pt x="1449229" y="3443341"/>
                    <a:pt x="1614264" y="3717505"/>
                    <a:pt x="1800200" y="3717505"/>
                  </a:cubicBezTo>
                  <a:cubicBezTo>
                    <a:pt x="1981797" y="3717505"/>
                    <a:pt x="2143458" y="3455988"/>
                    <a:pt x="2246629" y="3049019"/>
                  </a:cubicBezTo>
                  <a:cubicBezTo>
                    <a:pt x="2095629" y="2998005"/>
                    <a:pt x="1938082" y="2933129"/>
                    <a:pt x="1778235" y="2854144"/>
                  </a:cubicBezTo>
                  <a:close/>
                  <a:moveTo>
                    <a:pt x="1266675" y="2564179"/>
                  </a:moveTo>
                  <a:lnTo>
                    <a:pt x="1299457" y="2790710"/>
                  </a:lnTo>
                  <a:cubicBezTo>
                    <a:pt x="1367662" y="2767618"/>
                    <a:pt x="1437614" y="2740949"/>
                    <a:pt x="1508914" y="2711076"/>
                  </a:cubicBezTo>
                  <a:cubicBezTo>
                    <a:pt x="1464441" y="2687582"/>
                    <a:pt x="1420733" y="2661738"/>
                    <a:pt x="1377054" y="2634978"/>
                  </a:cubicBezTo>
                  <a:close/>
                  <a:moveTo>
                    <a:pt x="2333774" y="2560277"/>
                  </a:moveTo>
                  <a:cubicBezTo>
                    <a:pt x="2295625" y="2584830"/>
                    <a:pt x="2256319" y="2608268"/>
                    <a:pt x="2216371" y="2631332"/>
                  </a:cubicBezTo>
                  <a:lnTo>
                    <a:pt x="2055143" y="2720029"/>
                  </a:lnTo>
                  <a:cubicBezTo>
                    <a:pt x="2137322" y="2758240"/>
                    <a:pt x="2218112" y="2791558"/>
                    <a:pt x="2296361" y="2820732"/>
                  </a:cubicBezTo>
                  <a:cubicBezTo>
                    <a:pt x="2311421" y="2737872"/>
                    <a:pt x="2324309" y="2650858"/>
                    <a:pt x="2333774" y="2560277"/>
                  </a:cubicBezTo>
                  <a:close/>
                  <a:moveTo>
                    <a:pt x="2938347" y="2115420"/>
                  </a:moveTo>
                  <a:cubicBezTo>
                    <a:pt x="2833874" y="2209266"/>
                    <a:pt x="2717689" y="2301450"/>
                    <a:pt x="2591514" y="2390104"/>
                  </a:cubicBezTo>
                  <a:cubicBezTo>
                    <a:pt x="2577332" y="2568819"/>
                    <a:pt x="2551964" y="2738541"/>
                    <a:pt x="2518016" y="2895802"/>
                  </a:cubicBezTo>
                  <a:cubicBezTo>
                    <a:pt x="2567345" y="2910267"/>
                    <a:pt x="2615150" y="2922759"/>
                    <a:pt x="2661232" y="2933072"/>
                  </a:cubicBezTo>
                  <a:cubicBezTo>
                    <a:pt x="2712976" y="2857644"/>
                    <a:pt x="2799843" y="2808312"/>
                    <a:pt x="2898232" y="2808312"/>
                  </a:cubicBezTo>
                  <a:cubicBezTo>
                    <a:pt x="3002730" y="2808312"/>
                    <a:pt x="3094231" y="2863960"/>
                    <a:pt x="3143840" y="2947770"/>
                  </a:cubicBezTo>
                  <a:cubicBezTo>
                    <a:pt x="3206751" y="2930092"/>
                    <a:pt x="3253488" y="2897708"/>
                    <a:pt x="3281582" y="2851851"/>
                  </a:cubicBezTo>
                  <a:cubicBezTo>
                    <a:pt x="3377140" y="2695873"/>
                    <a:pt x="3235870" y="2418527"/>
                    <a:pt x="2938347" y="2115420"/>
                  </a:cubicBezTo>
                  <a:close/>
                  <a:moveTo>
                    <a:pt x="653371" y="2086408"/>
                  </a:moveTo>
                  <a:cubicBezTo>
                    <a:pt x="358768" y="2375931"/>
                    <a:pt x="216958" y="2642817"/>
                    <a:pt x="306838" y="2798494"/>
                  </a:cubicBezTo>
                  <a:cubicBezTo>
                    <a:pt x="395033" y="2951251"/>
                    <a:pt x="687498" y="2964353"/>
                    <a:pt x="1074605" y="2860911"/>
                  </a:cubicBezTo>
                  <a:cubicBezTo>
                    <a:pt x="1044150" y="2711390"/>
                    <a:pt x="1021245" y="2551128"/>
                    <a:pt x="1007054" y="2383079"/>
                  </a:cubicBezTo>
                  <a:cubicBezTo>
                    <a:pt x="877997" y="2286402"/>
                    <a:pt x="759493" y="2186798"/>
                    <a:pt x="653371" y="2086408"/>
                  </a:cubicBezTo>
                  <a:close/>
                  <a:moveTo>
                    <a:pt x="2606852" y="1818110"/>
                  </a:moveTo>
                  <a:cubicBezTo>
                    <a:pt x="2609297" y="1871560"/>
                    <a:pt x="2610200" y="1925632"/>
                    <a:pt x="2610200" y="1980220"/>
                  </a:cubicBezTo>
                  <a:lnTo>
                    <a:pt x="2607655" y="2082108"/>
                  </a:lnTo>
                  <a:cubicBezTo>
                    <a:pt x="2664327" y="2040229"/>
                    <a:pt x="2718004" y="1997635"/>
                    <a:pt x="2768733" y="1954977"/>
                  </a:cubicBezTo>
                  <a:cubicBezTo>
                    <a:pt x="2718041" y="1909108"/>
                    <a:pt x="2663841" y="1863560"/>
                    <a:pt x="2606852" y="1818110"/>
                  </a:cubicBezTo>
                  <a:close/>
                  <a:moveTo>
                    <a:pt x="995280" y="1792420"/>
                  </a:moveTo>
                  <a:cubicBezTo>
                    <a:pt x="935444" y="1837415"/>
                    <a:pt x="878912" y="1882984"/>
                    <a:pt x="825924" y="1928708"/>
                  </a:cubicBezTo>
                  <a:cubicBezTo>
                    <a:pt x="877915" y="1975725"/>
                    <a:pt x="933502" y="2022554"/>
                    <a:pt x="992040" y="2069282"/>
                  </a:cubicBezTo>
                  <a:cubicBezTo>
                    <a:pt x="990470" y="2039771"/>
                    <a:pt x="990200" y="2010073"/>
                    <a:pt x="990200" y="1980220"/>
                  </a:cubicBezTo>
                  <a:close/>
                  <a:moveTo>
                    <a:pt x="1800199" y="1584251"/>
                  </a:moveTo>
                  <a:cubicBezTo>
                    <a:pt x="1999044" y="1584251"/>
                    <a:pt x="2160239" y="1745446"/>
                    <a:pt x="2160239" y="1944291"/>
                  </a:cubicBezTo>
                  <a:cubicBezTo>
                    <a:pt x="2160239" y="2143136"/>
                    <a:pt x="1999044" y="2304331"/>
                    <a:pt x="1800199" y="2304331"/>
                  </a:cubicBezTo>
                  <a:cubicBezTo>
                    <a:pt x="1601354" y="2304331"/>
                    <a:pt x="1440159" y="2143136"/>
                    <a:pt x="1440159" y="1944291"/>
                  </a:cubicBezTo>
                  <a:cubicBezTo>
                    <a:pt x="1440159" y="1745446"/>
                    <a:pt x="1601354" y="1584251"/>
                    <a:pt x="1800199" y="1584251"/>
                  </a:cubicBezTo>
                  <a:close/>
                  <a:moveTo>
                    <a:pt x="1799180" y="1292973"/>
                  </a:moveTo>
                  <a:cubicBezTo>
                    <a:pt x="1709473" y="1337408"/>
                    <a:pt x="1618838" y="1386220"/>
                    <a:pt x="1527839" y="1438759"/>
                  </a:cubicBezTo>
                  <a:cubicBezTo>
                    <a:pt x="1430103" y="1495187"/>
                    <a:pt x="1336299" y="1553400"/>
                    <a:pt x="1247277" y="1612889"/>
                  </a:cubicBezTo>
                  <a:cubicBezTo>
                    <a:pt x="1237518" y="1731224"/>
                    <a:pt x="1233135" y="1854154"/>
                    <a:pt x="1233135" y="1980220"/>
                  </a:cubicBezTo>
                  <a:lnTo>
                    <a:pt x="1242214" y="2256132"/>
                  </a:lnTo>
                  <a:cubicBezTo>
                    <a:pt x="1325337" y="2314701"/>
                    <a:pt x="1412868" y="2372018"/>
                    <a:pt x="1503964" y="2427827"/>
                  </a:cubicBezTo>
                  <a:cubicBezTo>
                    <a:pt x="1597846" y="2485344"/>
                    <a:pt x="1691436" y="2538760"/>
                    <a:pt x="1784393" y="2586751"/>
                  </a:cubicBezTo>
                  <a:cubicBezTo>
                    <a:pt x="1886614" y="2536574"/>
                    <a:pt x="1990519" y="2481211"/>
                    <a:pt x="2094904" y="2420944"/>
                  </a:cubicBezTo>
                  <a:cubicBezTo>
                    <a:pt x="2186771" y="2367905"/>
                    <a:pt x="2275164" y="2313288"/>
                    <a:pt x="2359234" y="2257296"/>
                  </a:cubicBezTo>
                  <a:cubicBezTo>
                    <a:pt x="2364812" y="2167101"/>
                    <a:pt x="2367265" y="2074538"/>
                    <a:pt x="2367265" y="1980220"/>
                  </a:cubicBezTo>
                  <a:lnTo>
                    <a:pt x="2355768" y="1630798"/>
                  </a:lnTo>
                  <a:cubicBezTo>
                    <a:pt x="2273382" y="1572781"/>
                    <a:pt x="2186657" y="1516029"/>
                    <a:pt x="2096435" y="1460755"/>
                  </a:cubicBezTo>
                  <a:cubicBezTo>
                    <a:pt x="1996852" y="1399746"/>
                    <a:pt x="1897599" y="1343351"/>
                    <a:pt x="1799180" y="1292973"/>
                  </a:cubicBezTo>
                  <a:close/>
                  <a:moveTo>
                    <a:pt x="2285222" y="1081939"/>
                  </a:moveTo>
                  <a:cubicBezTo>
                    <a:pt x="2215903" y="1106831"/>
                    <a:pt x="2144721" y="1134831"/>
                    <a:pt x="2072395" y="1166375"/>
                  </a:cubicBezTo>
                  <a:cubicBezTo>
                    <a:pt x="2123126" y="1193433"/>
                    <a:pt x="2173254" y="1222917"/>
                    <a:pt x="2223344" y="1253604"/>
                  </a:cubicBezTo>
                  <a:lnTo>
                    <a:pt x="2324429" y="1318442"/>
                  </a:lnTo>
                  <a:cubicBezTo>
                    <a:pt x="2313395" y="1236228"/>
                    <a:pt x="2300359" y="1157186"/>
                    <a:pt x="2285222" y="1081939"/>
                  </a:cubicBezTo>
                  <a:close/>
                  <a:moveTo>
                    <a:pt x="1317316" y="1072756"/>
                  </a:moveTo>
                  <a:cubicBezTo>
                    <a:pt x="1302241" y="1146918"/>
                    <a:pt x="1288992" y="1224776"/>
                    <a:pt x="1278338" y="1305859"/>
                  </a:cubicBezTo>
                  <a:cubicBezTo>
                    <a:pt x="1319937" y="1279161"/>
                    <a:pt x="1362772" y="1253543"/>
                    <a:pt x="1406371" y="1228371"/>
                  </a:cubicBezTo>
                  <a:lnTo>
                    <a:pt x="1529166" y="1160817"/>
                  </a:lnTo>
                  <a:cubicBezTo>
                    <a:pt x="1457109" y="1128012"/>
                    <a:pt x="1386248" y="1098795"/>
                    <a:pt x="1317316" y="1072756"/>
                  </a:cubicBezTo>
                  <a:close/>
                  <a:moveTo>
                    <a:pt x="2999167" y="931965"/>
                  </a:moveTo>
                  <a:cubicBezTo>
                    <a:pt x="2863797" y="929602"/>
                    <a:pt x="2695165" y="956643"/>
                    <a:pt x="2505705" y="1011187"/>
                  </a:cubicBezTo>
                  <a:cubicBezTo>
                    <a:pt x="2540918" y="1162557"/>
                    <a:pt x="2567684" y="1326382"/>
                    <a:pt x="2585126" y="1499198"/>
                  </a:cubicBezTo>
                  <a:cubicBezTo>
                    <a:pt x="2715788" y="1596638"/>
                    <a:pt x="2835744" y="1697107"/>
                    <a:pt x="2943147" y="1798370"/>
                  </a:cubicBezTo>
                  <a:cubicBezTo>
                    <a:pt x="3255545" y="1499362"/>
                    <a:pt x="3408394" y="1221406"/>
                    <a:pt x="3315904" y="1061209"/>
                  </a:cubicBezTo>
                  <a:cubicBezTo>
                    <a:pt x="3266970" y="976452"/>
                    <a:pt x="3155149" y="934688"/>
                    <a:pt x="2999167" y="931965"/>
                  </a:cubicBezTo>
                  <a:close/>
                  <a:moveTo>
                    <a:pt x="638815" y="915787"/>
                  </a:moveTo>
                  <a:cubicBezTo>
                    <a:pt x="482814" y="914444"/>
                    <a:pt x="369943" y="953278"/>
                    <a:pt x="318816" y="1036731"/>
                  </a:cubicBezTo>
                  <a:cubicBezTo>
                    <a:pt x="287500" y="1087848"/>
                    <a:pt x="281619" y="1151999"/>
                    <a:pt x="300317" y="1225375"/>
                  </a:cubicBezTo>
                  <a:cubicBezTo>
                    <a:pt x="453717" y="1230852"/>
                    <a:pt x="576064" y="1357222"/>
                    <a:pt x="576064" y="1512168"/>
                  </a:cubicBezTo>
                  <a:cubicBezTo>
                    <a:pt x="576064" y="1559570"/>
                    <a:pt x="564614" y="1604297"/>
                    <a:pt x="543189" y="1643149"/>
                  </a:cubicBezTo>
                  <a:cubicBezTo>
                    <a:pt x="577674" y="1684387"/>
                    <a:pt x="615806" y="1726058"/>
                    <a:pt x="656975" y="1768243"/>
                  </a:cubicBezTo>
                  <a:cubicBezTo>
                    <a:pt x="764771" y="1670077"/>
                    <a:pt x="885233" y="1573151"/>
                    <a:pt x="1016791" y="1480089"/>
                  </a:cubicBezTo>
                  <a:cubicBezTo>
                    <a:pt x="1034643" y="1309060"/>
                    <a:pt x="1062149" y="1147092"/>
                    <a:pt x="1097625" y="997448"/>
                  </a:cubicBezTo>
                  <a:cubicBezTo>
                    <a:pt x="922693" y="944833"/>
                    <a:pt x="766343" y="916885"/>
                    <a:pt x="638815" y="915787"/>
                  </a:cubicBezTo>
                  <a:close/>
                  <a:moveTo>
                    <a:pt x="1800200" y="242935"/>
                  </a:moveTo>
                  <a:cubicBezTo>
                    <a:pt x="1628632" y="242935"/>
                    <a:pt x="1474860" y="476364"/>
                    <a:pt x="1371457" y="845375"/>
                  </a:cubicBezTo>
                  <a:cubicBezTo>
                    <a:pt x="1510785" y="893390"/>
                    <a:pt x="1655544" y="953061"/>
                    <a:pt x="1802618" y="1024206"/>
                  </a:cubicBezTo>
                  <a:cubicBezTo>
                    <a:pt x="1948575" y="956462"/>
                    <a:pt x="2092393" y="899996"/>
                    <a:pt x="2231205" y="855254"/>
                  </a:cubicBezTo>
                  <a:cubicBezTo>
                    <a:pt x="2203972" y="756128"/>
                    <a:pt x="2173100" y="666602"/>
                    <a:pt x="2138735" y="588741"/>
                  </a:cubicBezTo>
                  <a:cubicBezTo>
                    <a:pt x="1989649" y="579063"/>
                    <a:pt x="1872207" y="454685"/>
                    <a:pt x="1872207" y="302877"/>
                  </a:cubicBezTo>
                  <a:lnTo>
                    <a:pt x="1876505" y="260249"/>
                  </a:lnTo>
                  <a:cubicBezTo>
                    <a:pt x="1851965" y="248332"/>
                    <a:pt x="1826288" y="242935"/>
                    <a:pt x="1800200" y="242935"/>
                  </a:cubicBezTo>
                  <a:close/>
                  <a:moveTo>
                    <a:pt x="1800200" y="0"/>
                  </a:moveTo>
                  <a:cubicBezTo>
                    <a:pt x="1869864" y="0"/>
                    <a:pt x="1937474" y="21500"/>
                    <a:pt x="2001400" y="62841"/>
                  </a:cubicBezTo>
                  <a:cubicBezTo>
                    <a:pt x="2046831" y="32440"/>
                    <a:pt x="2101480" y="14845"/>
                    <a:pt x="2160239" y="14845"/>
                  </a:cubicBezTo>
                  <a:cubicBezTo>
                    <a:pt x="2319315" y="14845"/>
                    <a:pt x="2448271" y="143801"/>
                    <a:pt x="2448271" y="302877"/>
                  </a:cubicBezTo>
                  <a:cubicBezTo>
                    <a:pt x="2448271" y="390874"/>
                    <a:pt x="2408810" y="469655"/>
                    <a:pt x="2345781" y="521503"/>
                  </a:cubicBezTo>
                  <a:cubicBezTo>
                    <a:pt x="2383927" y="603296"/>
                    <a:pt x="2417431" y="693947"/>
                    <a:pt x="2447297" y="791609"/>
                  </a:cubicBezTo>
                  <a:cubicBezTo>
                    <a:pt x="2970165" y="657950"/>
                    <a:pt x="3387629" y="699569"/>
                    <a:pt x="3526292" y="939741"/>
                  </a:cubicBezTo>
                  <a:cubicBezTo>
                    <a:pt x="3666393" y="1182403"/>
                    <a:pt x="3488654" y="1570199"/>
                    <a:pt x="3103466" y="1960424"/>
                  </a:cubicBezTo>
                  <a:cubicBezTo>
                    <a:pt x="3470949" y="2355583"/>
                    <a:pt x="3633606" y="2742288"/>
                    <a:pt x="3488732" y="2978761"/>
                  </a:cubicBezTo>
                  <a:cubicBezTo>
                    <a:pt x="3428277" y="3077440"/>
                    <a:pt x="3320191" y="3140292"/>
                    <a:pt x="3176550" y="3166836"/>
                  </a:cubicBezTo>
                  <a:cubicBezTo>
                    <a:pt x="3145985" y="3291955"/>
                    <a:pt x="3032902" y="3384376"/>
                    <a:pt x="2898232" y="3384376"/>
                  </a:cubicBezTo>
                  <a:cubicBezTo>
                    <a:pt x="2756837" y="3384376"/>
                    <a:pt x="2639238" y="3282493"/>
                    <a:pt x="2615411" y="3148031"/>
                  </a:cubicBezTo>
                  <a:cubicBezTo>
                    <a:pt x="2565981" y="3138986"/>
                    <a:pt x="2515458" y="3127210"/>
                    <a:pt x="2463844" y="3113602"/>
                  </a:cubicBezTo>
                  <a:cubicBezTo>
                    <a:pt x="2318011" y="3625660"/>
                    <a:pt x="2075098" y="3960440"/>
                    <a:pt x="1800200" y="3960440"/>
                  </a:cubicBezTo>
                  <a:cubicBezTo>
                    <a:pt x="1519205" y="3960440"/>
                    <a:pt x="1271629" y="3610643"/>
                    <a:pt x="1127186" y="3079228"/>
                  </a:cubicBezTo>
                  <a:cubicBezTo>
                    <a:pt x="627082" y="3198995"/>
                    <a:pt x="230836" y="3152724"/>
                    <a:pt x="96450" y="2919961"/>
                  </a:cubicBezTo>
                  <a:cubicBezTo>
                    <a:pt x="-40561" y="2682651"/>
                    <a:pt x="126404" y="2306537"/>
                    <a:pt x="494549" y="1925523"/>
                  </a:cubicBezTo>
                  <a:lnTo>
                    <a:pt x="373580" y="1785812"/>
                  </a:lnTo>
                  <a:cubicBezTo>
                    <a:pt x="346850" y="1795631"/>
                    <a:pt x="317974" y="1800200"/>
                    <a:pt x="288032" y="1800200"/>
                  </a:cubicBezTo>
                  <a:cubicBezTo>
                    <a:pt x="128956" y="1800200"/>
                    <a:pt x="0" y="1671244"/>
                    <a:pt x="0" y="1512168"/>
                  </a:cubicBezTo>
                  <a:cubicBezTo>
                    <a:pt x="0" y="1428111"/>
                    <a:pt x="36006" y="1352464"/>
                    <a:pt x="94065" y="1300493"/>
                  </a:cubicBezTo>
                  <a:cubicBezTo>
                    <a:pt x="43643" y="1149446"/>
                    <a:pt x="47337" y="1014823"/>
                    <a:pt x="111666" y="909822"/>
                  </a:cubicBezTo>
                  <a:cubicBezTo>
                    <a:pt x="253078" y="678998"/>
                    <a:pt x="655099" y="644207"/>
                    <a:pt x="1156926" y="780244"/>
                  </a:cubicBezTo>
                  <a:cubicBezTo>
                    <a:pt x="1303899" y="305876"/>
                    <a:pt x="1537438" y="0"/>
                    <a:pt x="18002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tx1"/>
                </a:solidFill>
              </a:endParaRPr>
            </a:p>
          </p:txBody>
        </p:sp>
        <p:sp>
          <p:nvSpPr>
            <p:cNvPr id="81" name="Rounded Rectangle 3">
              <a:extLst>
                <a:ext uri="{FF2B5EF4-FFF2-40B4-BE49-F238E27FC236}">
                  <a16:creationId xmlns:a16="http://schemas.microsoft.com/office/drawing/2014/main" id="{5A7A6012-697C-430A-95DC-ADA9C230DD95}"/>
                </a:ext>
              </a:extLst>
            </p:cNvPr>
            <p:cNvSpPr/>
            <p:nvPr/>
          </p:nvSpPr>
          <p:spPr>
            <a:xfrm>
              <a:off x="3936129" y="3514839"/>
              <a:ext cx="177627" cy="250432"/>
            </a:xfrm>
            <a:custGeom>
              <a:avLst/>
              <a:gdLst/>
              <a:ahLst/>
              <a:cxnLst/>
              <a:rect l="l" t="t" r="r" b="b"/>
              <a:pathLst>
                <a:path w="2808312" h="3959361">
                  <a:moveTo>
                    <a:pt x="1738109" y="1502623"/>
                  </a:moveTo>
                  <a:cubicBezTo>
                    <a:pt x="1698494" y="1505955"/>
                    <a:pt x="1662802" y="1532425"/>
                    <a:pt x="1649662" y="1572585"/>
                  </a:cubicBezTo>
                  <a:lnTo>
                    <a:pt x="1336420" y="2529999"/>
                  </a:lnTo>
                  <a:lnTo>
                    <a:pt x="1170819" y="1967482"/>
                  </a:lnTo>
                  <a:cubicBezTo>
                    <a:pt x="1169810" y="1964053"/>
                    <a:pt x="1168637" y="1960718"/>
                    <a:pt x="1165857" y="1958078"/>
                  </a:cubicBezTo>
                  <a:cubicBezTo>
                    <a:pt x="1162466" y="1917013"/>
                    <a:pt x="1133587" y="1880907"/>
                    <a:pt x="1091436" y="1869613"/>
                  </a:cubicBezTo>
                  <a:cubicBezTo>
                    <a:pt x="1037014" y="1855031"/>
                    <a:pt x="981075" y="1887327"/>
                    <a:pt x="966493" y="1941749"/>
                  </a:cubicBezTo>
                  <a:lnTo>
                    <a:pt x="813486" y="2512780"/>
                  </a:lnTo>
                  <a:lnTo>
                    <a:pt x="510833" y="2512781"/>
                  </a:lnTo>
                  <a:cubicBezTo>
                    <a:pt x="454492" y="2512781"/>
                    <a:pt x="408818" y="2558454"/>
                    <a:pt x="408818" y="2614795"/>
                  </a:cubicBezTo>
                  <a:cubicBezTo>
                    <a:pt x="408818" y="2671137"/>
                    <a:pt x="454492" y="2716811"/>
                    <a:pt x="510833" y="2716811"/>
                  </a:cubicBezTo>
                  <a:lnTo>
                    <a:pt x="844268" y="2716810"/>
                  </a:lnTo>
                  <a:cubicBezTo>
                    <a:pt x="869730" y="2716810"/>
                    <a:pt x="893013" y="2707482"/>
                    <a:pt x="910119" y="2691168"/>
                  </a:cubicBezTo>
                  <a:cubicBezTo>
                    <a:pt x="950467" y="2686878"/>
                    <a:pt x="985744" y="2658215"/>
                    <a:pt x="996885" y="2616640"/>
                  </a:cubicBezTo>
                  <a:lnTo>
                    <a:pt x="1069480" y="2345710"/>
                  </a:lnTo>
                  <a:lnTo>
                    <a:pt x="1221708" y="2862804"/>
                  </a:lnTo>
                  <a:cubicBezTo>
                    <a:pt x="1237619" y="2916852"/>
                    <a:pt x="1294332" y="2947769"/>
                    <a:pt x="1348381" y="2931857"/>
                  </a:cubicBezTo>
                  <a:cubicBezTo>
                    <a:pt x="1377289" y="2923346"/>
                    <a:pt x="1399580" y="2903162"/>
                    <a:pt x="1410808" y="2877564"/>
                  </a:cubicBezTo>
                  <a:cubicBezTo>
                    <a:pt x="1431400" y="2866427"/>
                    <a:pt x="1447266" y="2847340"/>
                    <a:pt x="1455104" y="2823380"/>
                  </a:cubicBezTo>
                  <a:lnTo>
                    <a:pt x="1737413" y="1960519"/>
                  </a:lnTo>
                  <a:lnTo>
                    <a:pt x="1896950" y="2555918"/>
                  </a:lnTo>
                  <a:cubicBezTo>
                    <a:pt x="1898423" y="2561416"/>
                    <a:pt x="1900318" y="2566688"/>
                    <a:pt x="1904388" y="2570895"/>
                  </a:cubicBezTo>
                  <a:lnTo>
                    <a:pt x="1902338" y="2581051"/>
                  </a:lnTo>
                  <a:cubicBezTo>
                    <a:pt x="1902338" y="2637392"/>
                    <a:pt x="1948013" y="2683065"/>
                    <a:pt x="2004353" y="2683065"/>
                  </a:cubicBezTo>
                  <a:lnTo>
                    <a:pt x="2360148" y="2683065"/>
                  </a:lnTo>
                  <a:cubicBezTo>
                    <a:pt x="2416490" y="2683066"/>
                    <a:pt x="2462164" y="2637391"/>
                    <a:pt x="2462164" y="2581050"/>
                  </a:cubicBezTo>
                  <a:cubicBezTo>
                    <a:pt x="2462163" y="2524710"/>
                    <a:pt x="2416489" y="2479036"/>
                    <a:pt x="2360148" y="2479036"/>
                  </a:cubicBezTo>
                  <a:lnTo>
                    <a:pt x="2087576" y="2479036"/>
                  </a:lnTo>
                  <a:lnTo>
                    <a:pt x="1853652" y="1606016"/>
                  </a:lnTo>
                  <a:cubicBezTo>
                    <a:pt x="1852530" y="1601831"/>
                    <a:pt x="1851164" y="1597776"/>
                    <a:pt x="1847944" y="1594527"/>
                  </a:cubicBezTo>
                  <a:cubicBezTo>
                    <a:pt x="1844394" y="1555407"/>
                    <a:pt x="1818065" y="1520347"/>
                    <a:pt x="1778342" y="1507351"/>
                  </a:cubicBezTo>
                  <a:cubicBezTo>
                    <a:pt x="1764955" y="1502970"/>
                    <a:pt x="1751315" y="1501511"/>
                    <a:pt x="1738109" y="1502623"/>
                  </a:cubicBezTo>
                  <a:close/>
                  <a:moveTo>
                    <a:pt x="526301" y="856060"/>
                  </a:moveTo>
                  <a:lnTo>
                    <a:pt x="2300267" y="856060"/>
                  </a:lnTo>
                  <a:cubicBezTo>
                    <a:pt x="2414458" y="856060"/>
                    <a:pt x="2507029" y="948631"/>
                    <a:pt x="2507029" y="1062822"/>
                  </a:cubicBezTo>
                  <a:lnTo>
                    <a:pt x="2507029" y="3433376"/>
                  </a:lnTo>
                  <a:cubicBezTo>
                    <a:pt x="2507029" y="3547567"/>
                    <a:pt x="2414458" y="3640138"/>
                    <a:pt x="2300267" y="3640138"/>
                  </a:cubicBezTo>
                  <a:lnTo>
                    <a:pt x="526301" y="3640138"/>
                  </a:lnTo>
                  <a:cubicBezTo>
                    <a:pt x="412110" y="3640138"/>
                    <a:pt x="319539" y="3547567"/>
                    <a:pt x="319539" y="3433376"/>
                  </a:cubicBezTo>
                  <a:lnTo>
                    <a:pt x="319539" y="1062822"/>
                  </a:lnTo>
                  <a:cubicBezTo>
                    <a:pt x="319539" y="948631"/>
                    <a:pt x="412110" y="856060"/>
                    <a:pt x="526301" y="856060"/>
                  </a:cubicBezTo>
                  <a:close/>
                  <a:moveTo>
                    <a:pt x="449756" y="735931"/>
                  </a:moveTo>
                  <a:cubicBezTo>
                    <a:pt x="325711" y="735931"/>
                    <a:pt x="225152" y="836490"/>
                    <a:pt x="225152" y="960535"/>
                  </a:cubicBezTo>
                  <a:lnTo>
                    <a:pt x="225152" y="3535663"/>
                  </a:lnTo>
                  <a:cubicBezTo>
                    <a:pt x="225152" y="3659708"/>
                    <a:pt x="325711" y="3760267"/>
                    <a:pt x="449756" y="3760267"/>
                  </a:cubicBezTo>
                  <a:lnTo>
                    <a:pt x="2376812" y="3760267"/>
                  </a:lnTo>
                  <a:cubicBezTo>
                    <a:pt x="2500857" y="3760267"/>
                    <a:pt x="2601416" y="3659708"/>
                    <a:pt x="2601416" y="3535663"/>
                  </a:cubicBezTo>
                  <a:lnTo>
                    <a:pt x="2601416" y="960535"/>
                  </a:lnTo>
                  <a:cubicBezTo>
                    <a:pt x="2601416" y="836490"/>
                    <a:pt x="2500857" y="735931"/>
                    <a:pt x="2376812" y="735931"/>
                  </a:cubicBezTo>
                  <a:close/>
                  <a:moveTo>
                    <a:pt x="1318649" y="0"/>
                  </a:moveTo>
                  <a:lnTo>
                    <a:pt x="1489663" y="0"/>
                  </a:lnTo>
                  <a:cubicBezTo>
                    <a:pt x="1561746" y="0"/>
                    <a:pt x="1620180" y="58434"/>
                    <a:pt x="1620180" y="130517"/>
                  </a:cubicBezTo>
                  <a:lnTo>
                    <a:pt x="1620180" y="344214"/>
                  </a:lnTo>
                  <a:lnTo>
                    <a:pt x="1795633" y="344214"/>
                  </a:lnTo>
                  <a:cubicBezTo>
                    <a:pt x="1809834" y="344214"/>
                    <a:pt x="1821347" y="355727"/>
                    <a:pt x="1821347" y="369928"/>
                  </a:cubicBezTo>
                  <a:lnTo>
                    <a:pt x="1821347" y="523106"/>
                  </a:lnTo>
                  <a:lnTo>
                    <a:pt x="1872208" y="523106"/>
                  </a:lnTo>
                  <a:lnTo>
                    <a:pt x="1872208" y="522399"/>
                  </a:lnTo>
                  <a:lnTo>
                    <a:pt x="2597408" y="522399"/>
                  </a:lnTo>
                  <a:cubicBezTo>
                    <a:pt x="2713887" y="522399"/>
                    <a:pt x="2808312" y="614377"/>
                    <a:pt x="2808312" y="727838"/>
                  </a:cubicBezTo>
                  <a:lnTo>
                    <a:pt x="2808312" y="3753922"/>
                  </a:lnTo>
                  <a:cubicBezTo>
                    <a:pt x="2808312" y="3867383"/>
                    <a:pt x="2713887" y="3959361"/>
                    <a:pt x="2597408" y="3959361"/>
                  </a:cubicBezTo>
                  <a:lnTo>
                    <a:pt x="210904" y="3959361"/>
                  </a:lnTo>
                  <a:cubicBezTo>
                    <a:pt x="94425" y="3959361"/>
                    <a:pt x="0" y="3867383"/>
                    <a:pt x="0" y="3753922"/>
                  </a:cubicBezTo>
                  <a:lnTo>
                    <a:pt x="0" y="727838"/>
                  </a:lnTo>
                  <a:cubicBezTo>
                    <a:pt x="0" y="614377"/>
                    <a:pt x="94425" y="522399"/>
                    <a:pt x="210904" y="522399"/>
                  </a:cubicBezTo>
                  <a:lnTo>
                    <a:pt x="936104" y="522399"/>
                  </a:lnTo>
                  <a:lnTo>
                    <a:pt x="936104" y="523106"/>
                  </a:lnTo>
                  <a:lnTo>
                    <a:pt x="986965" y="523106"/>
                  </a:lnTo>
                  <a:lnTo>
                    <a:pt x="986965" y="369928"/>
                  </a:lnTo>
                  <a:cubicBezTo>
                    <a:pt x="986965" y="355727"/>
                    <a:pt x="998478" y="344214"/>
                    <a:pt x="1012679" y="344214"/>
                  </a:cubicBezTo>
                  <a:lnTo>
                    <a:pt x="1188132" y="344214"/>
                  </a:lnTo>
                  <a:lnTo>
                    <a:pt x="1188132" y="130517"/>
                  </a:lnTo>
                  <a:cubicBezTo>
                    <a:pt x="1188132" y="58434"/>
                    <a:pt x="1246566" y="0"/>
                    <a:pt x="131864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82" name="Rounded Rectangle 3">
              <a:extLst>
                <a:ext uri="{FF2B5EF4-FFF2-40B4-BE49-F238E27FC236}">
                  <a16:creationId xmlns:a16="http://schemas.microsoft.com/office/drawing/2014/main" id="{479553F0-A846-46AC-8A4C-C5B3AB86E111}"/>
                </a:ext>
              </a:extLst>
            </p:cNvPr>
            <p:cNvSpPr/>
            <p:nvPr/>
          </p:nvSpPr>
          <p:spPr>
            <a:xfrm>
              <a:off x="1495186" y="3737340"/>
              <a:ext cx="159037" cy="250429"/>
            </a:xfrm>
            <a:custGeom>
              <a:avLst/>
              <a:gdLst/>
              <a:ahLst/>
              <a:cxnLst/>
              <a:rect l="l" t="t" r="r" b="b"/>
              <a:pathLst>
                <a:path w="2518668" h="3966044">
                  <a:moveTo>
                    <a:pt x="1247104" y="1675381"/>
                  </a:moveTo>
                  <a:cubicBezTo>
                    <a:pt x="1157133" y="1675381"/>
                    <a:pt x="1084196" y="1748460"/>
                    <a:pt x="1084196" y="1838607"/>
                  </a:cubicBezTo>
                  <a:lnTo>
                    <a:pt x="1084196" y="2052497"/>
                  </a:lnTo>
                  <a:lnTo>
                    <a:pt x="868740" y="2052497"/>
                  </a:lnTo>
                  <a:cubicBezTo>
                    <a:pt x="778769" y="2052497"/>
                    <a:pt x="705832" y="2125576"/>
                    <a:pt x="705832" y="2215723"/>
                  </a:cubicBezTo>
                  <a:lnTo>
                    <a:pt x="705832" y="2244204"/>
                  </a:lnTo>
                  <a:cubicBezTo>
                    <a:pt x="705832" y="2334351"/>
                    <a:pt x="778769" y="2407430"/>
                    <a:pt x="868740" y="2407430"/>
                  </a:cubicBezTo>
                  <a:lnTo>
                    <a:pt x="1084196" y="2407430"/>
                  </a:lnTo>
                  <a:lnTo>
                    <a:pt x="1084196" y="2621319"/>
                  </a:lnTo>
                  <a:cubicBezTo>
                    <a:pt x="1084196" y="2711466"/>
                    <a:pt x="1157133" y="2784545"/>
                    <a:pt x="1247104" y="2784545"/>
                  </a:cubicBezTo>
                  <a:lnTo>
                    <a:pt x="1275530" y="2784545"/>
                  </a:lnTo>
                  <a:cubicBezTo>
                    <a:pt x="1365501" y="2784545"/>
                    <a:pt x="1438438" y="2711466"/>
                    <a:pt x="1438438" y="2621319"/>
                  </a:cubicBezTo>
                  <a:lnTo>
                    <a:pt x="1438438" y="2407430"/>
                  </a:lnTo>
                  <a:lnTo>
                    <a:pt x="1649929" y="2407430"/>
                  </a:lnTo>
                  <a:cubicBezTo>
                    <a:pt x="1739900" y="2407430"/>
                    <a:pt x="1812837" y="2334351"/>
                    <a:pt x="1812837" y="2244204"/>
                  </a:cubicBezTo>
                  <a:lnTo>
                    <a:pt x="1812837" y="2215723"/>
                  </a:lnTo>
                  <a:cubicBezTo>
                    <a:pt x="1812837" y="2125576"/>
                    <a:pt x="1739900" y="2052497"/>
                    <a:pt x="1649929" y="2052497"/>
                  </a:cubicBezTo>
                  <a:lnTo>
                    <a:pt x="1438438" y="2052497"/>
                  </a:lnTo>
                  <a:lnTo>
                    <a:pt x="1438438" y="1838607"/>
                  </a:lnTo>
                  <a:cubicBezTo>
                    <a:pt x="1438438" y="1748460"/>
                    <a:pt x="1365501" y="1675381"/>
                    <a:pt x="1275530" y="1675381"/>
                  </a:cubicBezTo>
                  <a:close/>
                  <a:moveTo>
                    <a:pt x="598231" y="1304672"/>
                  </a:moveTo>
                  <a:lnTo>
                    <a:pt x="1916472" y="1304672"/>
                  </a:lnTo>
                  <a:lnTo>
                    <a:pt x="1916472" y="3157943"/>
                  </a:lnTo>
                  <a:lnTo>
                    <a:pt x="598231" y="3157943"/>
                  </a:lnTo>
                  <a:close/>
                  <a:moveTo>
                    <a:pt x="506487" y="1209418"/>
                  </a:moveTo>
                  <a:lnTo>
                    <a:pt x="506487" y="3250508"/>
                  </a:lnTo>
                  <a:lnTo>
                    <a:pt x="2012181" y="3250508"/>
                  </a:lnTo>
                  <a:lnTo>
                    <a:pt x="2012181" y="1209418"/>
                  </a:lnTo>
                  <a:close/>
                  <a:moveTo>
                    <a:pt x="419786" y="541629"/>
                  </a:moveTo>
                  <a:lnTo>
                    <a:pt x="2098882" y="541629"/>
                  </a:lnTo>
                  <a:cubicBezTo>
                    <a:pt x="2330723" y="541629"/>
                    <a:pt x="2518668" y="725826"/>
                    <a:pt x="2518668" y="953044"/>
                  </a:cubicBezTo>
                  <a:lnTo>
                    <a:pt x="2518668" y="3554629"/>
                  </a:lnTo>
                  <a:cubicBezTo>
                    <a:pt x="2518668" y="3781847"/>
                    <a:pt x="2330723" y="3966044"/>
                    <a:pt x="2098882" y="3966044"/>
                  </a:cubicBezTo>
                  <a:lnTo>
                    <a:pt x="419786" y="3966044"/>
                  </a:lnTo>
                  <a:cubicBezTo>
                    <a:pt x="187945" y="3966044"/>
                    <a:pt x="0" y="3781847"/>
                    <a:pt x="0" y="3554629"/>
                  </a:cubicBezTo>
                  <a:lnTo>
                    <a:pt x="0" y="953044"/>
                  </a:lnTo>
                  <a:cubicBezTo>
                    <a:pt x="0" y="725826"/>
                    <a:pt x="187945" y="541629"/>
                    <a:pt x="419786" y="541629"/>
                  </a:cubicBezTo>
                  <a:close/>
                  <a:moveTo>
                    <a:pt x="696920" y="0"/>
                  </a:moveTo>
                  <a:lnTo>
                    <a:pt x="1821748" y="0"/>
                  </a:lnTo>
                  <a:cubicBezTo>
                    <a:pt x="1869056" y="0"/>
                    <a:pt x="1907406" y="38350"/>
                    <a:pt x="1907406" y="85658"/>
                  </a:cubicBezTo>
                  <a:lnTo>
                    <a:pt x="1907406" y="346390"/>
                  </a:lnTo>
                  <a:cubicBezTo>
                    <a:pt x="1907406" y="393698"/>
                    <a:pt x="1869056" y="432048"/>
                    <a:pt x="1821748" y="432048"/>
                  </a:cubicBezTo>
                  <a:lnTo>
                    <a:pt x="696920" y="432048"/>
                  </a:lnTo>
                  <a:cubicBezTo>
                    <a:pt x="649612" y="432048"/>
                    <a:pt x="611262" y="393698"/>
                    <a:pt x="611262" y="346390"/>
                  </a:cubicBezTo>
                  <a:lnTo>
                    <a:pt x="611262" y="85658"/>
                  </a:lnTo>
                  <a:cubicBezTo>
                    <a:pt x="611262" y="38350"/>
                    <a:pt x="649612" y="0"/>
                    <a:pt x="69692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83" name="Oval 3">
              <a:extLst>
                <a:ext uri="{FF2B5EF4-FFF2-40B4-BE49-F238E27FC236}">
                  <a16:creationId xmlns:a16="http://schemas.microsoft.com/office/drawing/2014/main" id="{1EC8A384-DA93-462D-9691-574A8ECF33EF}"/>
                </a:ext>
              </a:extLst>
            </p:cNvPr>
            <p:cNvSpPr/>
            <p:nvPr/>
          </p:nvSpPr>
          <p:spPr>
            <a:xfrm>
              <a:off x="3924700" y="4602684"/>
              <a:ext cx="285148" cy="285148"/>
            </a:xfrm>
            <a:custGeom>
              <a:avLst/>
              <a:gdLst/>
              <a:ahLst/>
              <a:cxnLst/>
              <a:rect l="l" t="t" r="r" b="b"/>
              <a:pathLst>
                <a:path w="3888432" h="3888432">
                  <a:moveTo>
                    <a:pt x="2250798" y="578107"/>
                  </a:moveTo>
                  <a:lnTo>
                    <a:pt x="1637760" y="578107"/>
                  </a:lnTo>
                  <a:lnTo>
                    <a:pt x="1637760" y="1311063"/>
                  </a:lnTo>
                  <a:lnTo>
                    <a:pt x="1042560" y="895535"/>
                  </a:lnTo>
                  <a:lnTo>
                    <a:pt x="691636" y="1398197"/>
                  </a:lnTo>
                  <a:lnTo>
                    <a:pt x="1405184" y="1896345"/>
                  </a:lnTo>
                  <a:lnTo>
                    <a:pt x="665257" y="2393266"/>
                  </a:lnTo>
                  <a:lnTo>
                    <a:pt x="1007039" y="2902187"/>
                  </a:lnTo>
                  <a:lnTo>
                    <a:pt x="1637760" y="2478608"/>
                  </a:lnTo>
                  <a:lnTo>
                    <a:pt x="1637760" y="3234607"/>
                  </a:lnTo>
                  <a:lnTo>
                    <a:pt x="2250799" y="3234607"/>
                  </a:lnTo>
                  <a:lnTo>
                    <a:pt x="2250798" y="2486693"/>
                  </a:lnTo>
                  <a:lnTo>
                    <a:pt x="2869840" y="2918864"/>
                  </a:lnTo>
                  <a:lnTo>
                    <a:pt x="3220762" y="2416201"/>
                  </a:lnTo>
                  <a:lnTo>
                    <a:pt x="2490164" y="1906150"/>
                  </a:lnTo>
                  <a:lnTo>
                    <a:pt x="3212367" y="1421133"/>
                  </a:lnTo>
                  <a:lnTo>
                    <a:pt x="2870585" y="912211"/>
                  </a:lnTo>
                  <a:lnTo>
                    <a:pt x="2250798" y="1328447"/>
                  </a:lnTo>
                  <a:close/>
                  <a:moveTo>
                    <a:pt x="1944216" y="0"/>
                  </a:moveTo>
                  <a:cubicBezTo>
                    <a:pt x="3017977" y="0"/>
                    <a:pt x="3888432" y="870455"/>
                    <a:pt x="3888432" y="1944216"/>
                  </a:cubicBezTo>
                  <a:cubicBezTo>
                    <a:pt x="3888432" y="3017977"/>
                    <a:pt x="3017977" y="3888432"/>
                    <a:pt x="1944216" y="3888432"/>
                  </a:cubicBezTo>
                  <a:cubicBezTo>
                    <a:pt x="870455" y="3888432"/>
                    <a:pt x="0" y="3017977"/>
                    <a:pt x="0" y="1944216"/>
                  </a:cubicBezTo>
                  <a:cubicBezTo>
                    <a:pt x="0" y="870455"/>
                    <a:pt x="870455" y="0"/>
                    <a:pt x="194421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84" name="Freeform 9">
              <a:extLst>
                <a:ext uri="{FF2B5EF4-FFF2-40B4-BE49-F238E27FC236}">
                  <a16:creationId xmlns:a16="http://schemas.microsoft.com/office/drawing/2014/main" id="{DA77CFAA-A1F9-4B30-8F0B-AA2C713C4F10}"/>
                </a:ext>
              </a:extLst>
            </p:cNvPr>
            <p:cNvSpPr>
              <a:spLocks noEditPoints="1"/>
            </p:cNvSpPr>
            <p:nvPr/>
          </p:nvSpPr>
          <p:spPr bwMode="auto">
            <a:xfrm>
              <a:off x="850177" y="4477496"/>
              <a:ext cx="201833" cy="275951"/>
            </a:xfrm>
            <a:custGeom>
              <a:avLst/>
              <a:gdLst>
                <a:gd name="T0" fmla="*/ 313 w 2568"/>
                <a:gd name="T1" fmla="*/ 3691 h 3758"/>
                <a:gd name="T2" fmla="*/ 788 w 2568"/>
                <a:gd name="T3" fmla="*/ 2204 h 3758"/>
                <a:gd name="T4" fmla="*/ 1180 w 2568"/>
                <a:gd name="T5" fmla="*/ 2733 h 3758"/>
                <a:gd name="T6" fmla="*/ 760 w 2568"/>
                <a:gd name="T7" fmla="*/ 3231 h 3758"/>
                <a:gd name="T8" fmla="*/ 486 w 2568"/>
                <a:gd name="T9" fmla="*/ 3544 h 3758"/>
                <a:gd name="T10" fmla="*/ 342 w 2568"/>
                <a:gd name="T11" fmla="*/ 3669 h 3758"/>
                <a:gd name="T12" fmla="*/ 295 w 2568"/>
                <a:gd name="T13" fmla="*/ 3657 h 3758"/>
                <a:gd name="T14" fmla="*/ 220 w 2568"/>
                <a:gd name="T15" fmla="*/ 3529 h 3758"/>
                <a:gd name="T16" fmla="*/ 126 w 2568"/>
                <a:gd name="T17" fmla="*/ 3349 h 3758"/>
                <a:gd name="T18" fmla="*/ 40 w 2568"/>
                <a:gd name="T19" fmla="*/ 3153 h 3758"/>
                <a:gd name="T20" fmla="*/ 0 w 2568"/>
                <a:gd name="T21" fmla="*/ 2980 h 3758"/>
                <a:gd name="T22" fmla="*/ 49 w 2568"/>
                <a:gd name="T23" fmla="*/ 2911 h 3758"/>
                <a:gd name="T24" fmla="*/ 144 w 2568"/>
                <a:gd name="T25" fmla="*/ 2806 h 3758"/>
                <a:gd name="T26" fmla="*/ 1244 w 2568"/>
                <a:gd name="T27" fmla="*/ 0 h 3758"/>
                <a:gd name="T28" fmla="*/ 1560 w 2568"/>
                <a:gd name="T29" fmla="*/ 51 h 3758"/>
                <a:gd name="T30" fmla="*/ 1791 w 2568"/>
                <a:gd name="T31" fmla="*/ 193 h 3758"/>
                <a:gd name="T32" fmla="*/ 1957 w 2568"/>
                <a:gd name="T33" fmla="*/ 398 h 3758"/>
                <a:gd name="T34" fmla="*/ 2077 w 2568"/>
                <a:gd name="T35" fmla="*/ 642 h 3758"/>
                <a:gd name="T36" fmla="*/ 2153 w 2568"/>
                <a:gd name="T37" fmla="*/ 858 h 3758"/>
                <a:gd name="T38" fmla="*/ 2180 w 2568"/>
                <a:gd name="T39" fmla="*/ 1082 h 3758"/>
                <a:gd name="T40" fmla="*/ 2073 w 2568"/>
                <a:gd name="T41" fmla="*/ 1427 h 3758"/>
                <a:gd name="T42" fmla="*/ 1937 w 2568"/>
                <a:gd name="T43" fmla="*/ 1682 h 3758"/>
                <a:gd name="T44" fmla="*/ 1844 w 2568"/>
                <a:gd name="T45" fmla="*/ 1817 h 3758"/>
                <a:gd name="T46" fmla="*/ 1539 w 2568"/>
                <a:gd name="T47" fmla="*/ 1055 h 3758"/>
                <a:gd name="T48" fmla="*/ 1639 w 2568"/>
                <a:gd name="T49" fmla="*/ 811 h 3758"/>
                <a:gd name="T50" fmla="*/ 1442 w 2568"/>
                <a:gd name="T51" fmla="*/ 627 h 3758"/>
                <a:gd name="T52" fmla="*/ 1180 w 2568"/>
                <a:gd name="T53" fmla="*/ 606 h 3758"/>
                <a:gd name="T54" fmla="*/ 1028 w 2568"/>
                <a:gd name="T55" fmla="*/ 667 h 3758"/>
                <a:gd name="T56" fmla="*/ 953 w 2568"/>
                <a:gd name="T57" fmla="*/ 742 h 3758"/>
                <a:gd name="T58" fmla="*/ 931 w 2568"/>
                <a:gd name="T59" fmla="*/ 818 h 3758"/>
                <a:gd name="T60" fmla="*/ 968 w 2568"/>
                <a:gd name="T61" fmla="*/ 909 h 3758"/>
                <a:gd name="T62" fmla="*/ 1153 w 2568"/>
                <a:gd name="T63" fmla="*/ 1213 h 3758"/>
                <a:gd name="T64" fmla="*/ 1486 w 2568"/>
                <a:gd name="T65" fmla="*/ 1644 h 3758"/>
                <a:gd name="T66" fmla="*/ 2184 w 2568"/>
                <a:gd name="T67" fmla="*/ 2517 h 3758"/>
                <a:gd name="T68" fmla="*/ 2566 w 2568"/>
                <a:gd name="T69" fmla="*/ 3055 h 3758"/>
                <a:gd name="T70" fmla="*/ 2540 w 2568"/>
                <a:gd name="T71" fmla="*/ 3186 h 3758"/>
                <a:gd name="T72" fmla="*/ 2489 w 2568"/>
                <a:gd name="T73" fmla="*/ 3382 h 3758"/>
                <a:gd name="T74" fmla="*/ 2411 w 2568"/>
                <a:gd name="T75" fmla="*/ 3615 h 3758"/>
                <a:gd name="T76" fmla="*/ 2320 w 2568"/>
                <a:gd name="T77" fmla="*/ 3753 h 3758"/>
                <a:gd name="T78" fmla="*/ 2222 w 2568"/>
                <a:gd name="T79" fmla="*/ 3722 h 3758"/>
                <a:gd name="T80" fmla="*/ 2137 w 2568"/>
                <a:gd name="T81" fmla="*/ 3622 h 3758"/>
                <a:gd name="T82" fmla="*/ 1829 w 2568"/>
                <a:gd name="T83" fmla="*/ 3253 h 3758"/>
                <a:gd name="T84" fmla="*/ 1304 w 2568"/>
                <a:gd name="T85" fmla="*/ 2600 h 3758"/>
                <a:gd name="T86" fmla="*/ 824 w 2568"/>
                <a:gd name="T87" fmla="*/ 1957 h 3758"/>
                <a:gd name="T88" fmla="*/ 533 w 2568"/>
                <a:gd name="T89" fmla="*/ 1477 h 3758"/>
                <a:gd name="T90" fmla="*/ 433 w 2568"/>
                <a:gd name="T91" fmla="*/ 1195 h 3758"/>
                <a:gd name="T92" fmla="*/ 429 w 2568"/>
                <a:gd name="T93" fmla="*/ 880 h 3758"/>
                <a:gd name="T94" fmla="*/ 559 w 2568"/>
                <a:gd name="T95" fmla="*/ 524 h 3758"/>
                <a:gd name="T96" fmla="*/ 762 w 2568"/>
                <a:gd name="T97" fmla="*/ 231 h 3758"/>
                <a:gd name="T98" fmla="*/ 1006 w 2568"/>
                <a:gd name="T99" fmla="*/ 55 h 37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568" h="3758">
                  <a:moveTo>
                    <a:pt x="313" y="3691"/>
                  </a:moveTo>
                  <a:lnTo>
                    <a:pt x="315" y="3695"/>
                  </a:lnTo>
                  <a:lnTo>
                    <a:pt x="311" y="3693"/>
                  </a:lnTo>
                  <a:lnTo>
                    <a:pt x="313" y="3691"/>
                  </a:lnTo>
                  <a:close/>
                  <a:moveTo>
                    <a:pt x="711" y="2122"/>
                  </a:moveTo>
                  <a:lnTo>
                    <a:pt x="739" y="2142"/>
                  </a:lnTo>
                  <a:lnTo>
                    <a:pt x="764" y="2169"/>
                  </a:lnTo>
                  <a:lnTo>
                    <a:pt x="788" y="2204"/>
                  </a:lnTo>
                  <a:lnTo>
                    <a:pt x="809" y="2238"/>
                  </a:lnTo>
                  <a:lnTo>
                    <a:pt x="829" y="2271"/>
                  </a:lnTo>
                  <a:lnTo>
                    <a:pt x="848" y="2300"/>
                  </a:lnTo>
                  <a:lnTo>
                    <a:pt x="1180" y="2733"/>
                  </a:lnTo>
                  <a:lnTo>
                    <a:pt x="1080" y="2862"/>
                  </a:lnTo>
                  <a:lnTo>
                    <a:pt x="977" y="2987"/>
                  </a:lnTo>
                  <a:lnTo>
                    <a:pt x="868" y="3109"/>
                  </a:lnTo>
                  <a:lnTo>
                    <a:pt x="760" y="3231"/>
                  </a:lnTo>
                  <a:lnTo>
                    <a:pt x="651" y="3353"/>
                  </a:lnTo>
                  <a:lnTo>
                    <a:pt x="548" y="3477"/>
                  </a:lnTo>
                  <a:lnTo>
                    <a:pt x="520" y="3509"/>
                  </a:lnTo>
                  <a:lnTo>
                    <a:pt x="486" y="3544"/>
                  </a:lnTo>
                  <a:lnTo>
                    <a:pt x="451" y="3578"/>
                  </a:lnTo>
                  <a:lnTo>
                    <a:pt x="413" y="3611"/>
                  </a:lnTo>
                  <a:lnTo>
                    <a:pt x="377" y="3642"/>
                  </a:lnTo>
                  <a:lnTo>
                    <a:pt x="342" y="3669"/>
                  </a:lnTo>
                  <a:lnTo>
                    <a:pt x="313" y="3691"/>
                  </a:lnTo>
                  <a:lnTo>
                    <a:pt x="311" y="3689"/>
                  </a:lnTo>
                  <a:lnTo>
                    <a:pt x="306" y="3677"/>
                  </a:lnTo>
                  <a:lnTo>
                    <a:pt x="295" y="3657"/>
                  </a:lnTo>
                  <a:lnTo>
                    <a:pt x="280" y="3631"/>
                  </a:lnTo>
                  <a:lnTo>
                    <a:pt x="262" y="3602"/>
                  </a:lnTo>
                  <a:lnTo>
                    <a:pt x="242" y="3567"/>
                  </a:lnTo>
                  <a:lnTo>
                    <a:pt x="220" y="3529"/>
                  </a:lnTo>
                  <a:lnTo>
                    <a:pt x="197" y="3487"/>
                  </a:lnTo>
                  <a:lnTo>
                    <a:pt x="173" y="3444"/>
                  </a:lnTo>
                  <a:lnTo>
                    <a:pt x="149" y="3397"/>
                  </a:lnTo>
                  <a:lnTo>
                    <a:pt x="126" y="3349"/>
                  </a:lnTo>
                  <a:lnTo>
                    <a:pt x="102" y="3300"/>
                  </a:lnTo>
                  <a:lnTo>
                    <a:pt x="79" y="3251"/>
                  </a:lnTo>
                  <a:lnTo>
                    <a:pt x="59" y="3202"/>
                  </a:lnTo>
                  <a:lnTo>
                    <a:pt x="40" y="3153"/>
                  </a:lnTo>
                  <a:lnTo>
                    <a:pt x="24" y="3107"/>
                  </a:lnTo>
                  <a:lnTo>
                    <a:pt x="13" y="3062"/>
                  </a:lnTo>
                  <a:lnTo>
                    <a:pt x="4" y="3020"/>
                  </a:lnTo>
                  <a:lnTo>
                    <a:pt x="0" y="2980"/>
                  </a:lnTo>
                  <a:lnTo>
                    <a:pt x="4" y="2971"/>
                  </a:lnTo>
                  <a:lnTo>
                    <a:pt x="13" y="2955"/>
                  </a:lnTo>
                  <a:lnTo>
                    <a:pt x="29" y="2935"/>
                  </a:lnTo>
                  <a:lnTo>
                    <a:pt x="49" y="2911"/>
                  </a:lnTo>
                  <a:lnTo>
                    <a:pt x="71" y="2886"/>
                  </a:lnTo>
                  <a:lnTo>
                    <a:pt x="97" y="2858"/>
                  </a:lnTo>
                  <a:lnTo>
                    <a:pt x="120" y="2833"/>
                  </a:lnTo>
                  <a:lnTo>
                    <a:pt x="144" y="2806"/>
                  </a:lnTo>
                  <a:lnTo>
                    <a:pt x="166" y="2782"/>
                  </a:lnTo>
                  <a:lnTo>
                    <a:pt x="184" y="2762"/>
                  </a:lnTo>
                  <a:lnTo>
                    <a:pt x="711" y="2122"/>
                  </a:lnTo>
                  <a:close/>
                  <a:moveTo>
                    <a:pt x="1244" y="0"/>
                  </a:moveTo>
                  <a:lnTo>
                    <a:pt x="1333" y="4"/>
                  </a:lnTo>
                  <a:lnTo>
                    <a:pt x="1415" y="13"/>
                  </a:lnTo>
                  <a:lnTo>
                    <a:pt x="1491" y="29"/>
                  </a:lnTo>
                  <a:lnTo>
                    <a:pt x="1560" y="51"/>
                  </a:lnTo>
                  <a:lnTo>
                    <a:pt x="1626" y="78"/>
                  </a:lnTo>
                  <a:lnTo>
                    <a:pt x="1686" y="111"/>
                  </a:lnTo>
                  <a:lnTo>
                    <a:pt x="1740" y="149"/>
                  </a:lnTo>
                  <a:lnTo>
                    <a:pt x="1791" y="193"/>
                  </a:lnTo>
                  <a:lnTo>
                    <a:pt x="1839" y="238"/>
                  </a:lnTo>
                  <a:lnTo>
                    <a:pt x="1880" y="289"/>
                  </a:lnTo>
                  <a:lnTo>
                    <a:pt x="1920" y="342"/>
                  </a:lnTo>
                  <a:lnTo>
                    <a:pt x="1957" y="398"/>
                  </a:lnTo>
                  <a:lnTo>
                    <a:pt x="1989" y="457"/>
                  </a:lnTo>
                  <a:lnTo>
                    <a:pt x="2020" y="517"/>
                  </a:lnTo>
                  <a:lnTo>
                    <a:pt x="2049" y="578"/>
                  </a:lnTo>
                  <a:lnTo>
                    <a:pt x="2077" y="642"/>
                  </a:lnTo>
                  <a:lnTo>
                    <a:pt x="2097" y="693"/>
                  </a:lnTo>
                  <a:lnTo>
                    <a:pt x="2117" y="746"/>
                  </a:lnTo>
                  <a:lnTo>
                    <a:pt x="2135" y="802"/>
                  </a:lnTo>
                  <a:lnTo>
                    <a:pt x="2153" y="858"/>
                  </a:lnTo>
                  <a:lnTo>
                    <a:pt x="2166" y="917"/>
                  </a:lnTo>
                  <a:lnTo>
                    <a:pt x="2177" y="973"/>
                  </a:lnTo>
                  <a:lnTo>
                    <a:pt x="2180" y="1029"/>
                  </a:lnTo>
                  <a:lnTo>
                    <a:pt x="2180" y="1082"/>
                  </a:lnTo>
                  <a:lnTo>
                    <a:pt x="2171" y="1133"/>
                  </a:lnTo>
                  <a:lnTo>
                    <a:pt x="2144" y="1238"/>
                  </a:lnTo>
                  <a:lnTo>
                    <a:pt x="2111" y="1335"/>
                  </a:lnTo>
                  <a:lnTo>
                    <a:pt x="2073" y="1427"/>
                  </a:lnTo>
                  <a:lnTo>
                    <a:pt x="2029" y="1515"/>
                  </a:lnTo>
                  <a:lnTo>
                    <a:pt x="1984" y="1597"/>
                  </a:lnTo>
                  <a:lnTo>
                    <a:pt x="1960" y="1640"/>
                  </a:lnTo>
                  <a:lnTo>
                    <a:pt x="1937" y="1682"/>
                  </a:lnTo>
                  <a:lnTo>
                    <a:pt x="1911" y="1724"/>
                  </a:lnTo>
                  <a:lnTo>
                    <a:pt x="1884" y="1769"/>
                  </a:lnTo>
                  <a:lnTo>
                    <a:pt x="1851" y="1817"/>
                  </a:lnTo>
                  <a:lnTo>
                    <a:pt x="1844" y="1817"/>
                  </a:lnTo>
                  <a:lnTo>
                    <a:pt x="1404" y="1240"/>
                  </a:lnTo>
                  <a:lnTo>
                    <a:pt x="1449" y="1182"/>
                  </a:lnTo>
                  <a:lnTo>
                    <a:pt x="1495" y="1120"/>
                  </a:lnTo>
                  <a:lnTo>
                    <a:pt x="1539" y="1055"/>
                  </a:lnTo>
                  <a:lnTo>
                    <a:pt x="1579" y="987"/>
                  </a:lnTo>
                  <a:lnTo>
                    <a:pt x="1611" y="917"/>
                  </a:lnTo>
                  <a:lnTo>
                    <a:pt x="1626" y="862"/>
                  </a:lnTo>
                  <a:lnTo>
                    <a:pt x="1639" y="811"/>
                  </a:lnTo>
                  <a:lnTo>
                    <a:pt x="1651" y="757"/>
                  </a:lnTo>
                  <a:lnTo>
                    <a:pt x="1582" y="702"/>
                  </a:lnTo>
                  <a:lnTo>
                    <a:pt x="1511" y="658"/>
                  </a:lnTo>
                  <a:lnTo>
                    <a:pt x="1442" y="627"/>
                  </a:lnTo>
                  <a:lnTo>
                    <a:pt x="1375" y="607"/>
                  </a:lnTo>
                  <a:lnTo>
                    <a:pt x="1308" y="597"/>
                  </a:lnTo>
                  <a:lnTo>
                    <a:pt x="1244" y="597"/>
                  </a:lnTo>
                  <a:lnTo>
                    <a:pt x="1180" y="606"/>
                  </a:lnTo>
                  <a:lnTo>
                    <a:pt x="1119" y="622"/>
                  </a:lnTo>
                  <a:lnTo>
                    <a:pt x="1060" y="646"/>
                  </a:lnTo>
                  <a:lnTo>
                    <a:pt x="1046" y="653"/>
                  </a:lnTo>
                  <a:lnTo>
                    <a:pt x="1028" y="667"/>
                  </a:lnTo>
                  <a:lnTo>
                    <a:pt x="1009" y="684"/>
                  </a:lnTo>
                  <a:lnTo>
                    <a:pt x="989" y="704"/>
                  </a:lnTo>
                  <a:lnTo>
                    <a:pt x="969" y="724"/>
                  </a:lnTo>
                  <a:lnTo>
                    <a:pt x="953" y="742"/>
                  </a:lnTo>
                  <a:lnTo>
                    <a:pt x="940" y="760"/>
                  </a:lnTo>
                  <a:lnTo>
                    <a:pt x="931" y="773"/>
                  </a:lnTo>
                  <a:lnTo>
                    <a:pt x="928" y="795"/>
                  </a:lnTo>
                  <a:lnTo>
                    <a:pt x="931" y="818"/>
                  </a:lnTo>
                  <a:lnTo>
                    <a:pt x="940" y="844"/>
                  </a:lnTo>
                  <a:lnTo>
                    <a:pt x="949" y="869"/>
                  </a:lnTo>
                  <a:lnTo>
                    <a:pt x="960" y="891"/>
                  </a:lnTo>
                  <a:lnTo>
                    <a:pt x="968" y="909"/>
                  </a:lnTo>
                  <a:lnTo>
                    <a:pt x="1004" y="989"/>
                  </a:lnTo>
                  <a:lnTo>
                    <a:pt x="1049" y="1067"/>
                  </a:lnTo>
                  <a:lnTo>
                    <a:pt x="1100" y="1142"/>
                  </a:lnTo>
                  <a:lnTo>
                    <a:pt x="1153" y="1213"/>
                  </a:lnTo>
                  <a:lnTo>
                    <a:pt x="1209" y="1284"/>
                  </a:lnTo>
                  <a:lnTo>
                    <a:pt x="1264" y="1353"/>
                  </a:lnTo>
                  <a:lnTo>
                    <a:pt x="1317" y="1422"/>
                  </a:lnTo>
                  <a:lnTo>
                    <a:pt x="1486" y="1644"/>
                  </a:lnTo>
                  <a:lnTo>
                    <a:pt x="1659" y="1864"/>
                  </a:lnTo>
                  <a:lnTo>
                    <a:pt x="1835" y="2080"/>
                  </a:lnTo>
                  <a:lnTo>
                    <a:pt x="2011" y="2298"/>
                  </a:lnTo>
                  <a:lnTo>
                    <a:pt x="2184" y="2517"/>
                  </a:lnTo>
                  <a:lnTo>
                    <a:pt x="2557" y="2966"/>
                  </a:lnTo>
                  <a:lnTo>
                    <a:pt x="2564" y="2991"/>
                  </a:lnTo>
                  <a:lnTo>
                    <a:pt x="2568" y="3020"/>
                  </a:lnTo>
                  <a:lnTo>
                    <a:pt x="2566" y="3055"/>
                  </a:lnTo>
                  <a:lnTo>
                    <a:pt x="2560" y="3089"/>
                  </a:lnTo>
                  <a:lnTo>
                    <a:pt x="2555" y="3126"/>
                  </a:lnTo>
                  <a:lnTo>
                    <a:pt x="2546" y="3157"/>
                  </a:lnTo>
                  <a:lnTo>
                    <a:pt x="2540" y="3186"/>
                  </a:lnTo>
                  <a:lnTo>
                    <a:pt x="2531" y="3224"/>
                  </a:lnTo>
                  <a:lnTo>
                    <a:pt x="2520" y="3271"/>
                  </a:lnTo>
                  <a:lnTo>
                    <a:pt x="2506" y="3324"/>
                  </a:lnTo>
                  <a:lnTo>
                    <a:pt x="2489" y="3382"/>
                  </a:lnTo>
                  <a:lnTo>
                    <a:pt x="2473" y="3442"/>
                  </a:lnTo>
                  <a:lnTo>
                    <a:pt x="2453" y="3502"/>
                  </a:lnTo>
                  <a:lnTo>
                    <a:pt x="2433" y="3560"/>
                  </a:lnTo>
                  <a:lnTo>
                    <a:pt x="2411" y="3615"/>
                  </a:lnTo>
                  <a:lnTo>
                    <a:pt x="2389" y="3664"/>
                  </a:lnTo>
                  <a:lnTo>
                    <a:pt x="2368" y="3704"/>
                  </a:lnTo>
                  <a:lnTo>
                    <a:pt x="2344" y="3735"/>
                  </a:lnTo>
                  <a:lnTo>
                    <a:pt x="2320" y="3753"/>
                  </a:lnTo>
                  <a:lnTo>
                    <a:pt x="2297" y="3758"/>
                  </a:lnTo>
                  <a:lnTo>
                    <a:pt x="2273" y="3753"/>
                  </a:lnTo>
                  <a:lnTo>
                    <a:pt x="2248" y="3740"/>
                  </a:lnTo>
                  <a:lnTo>
                    <a:pt x="2222" y="3722"/>
                  </a:lnTo>
                  <a:lnTo>
                    <a:pt x="2199" y="3698"/>
                  </a:lnTo>
                  <a:lnTo>
                    <a:pt x="2177" y="3673"/>
                  </a:lnTo>
                  <a:lnTo>
                    <a:pt x="2155" y="3647"/>
                  </a:lnTo>
                  <a:lnTo>
                    <a:pt x="2137" y="3622"/>
                  </a:lnTo>
                  <a:lnTo>
                    <a:pt x="2120" y="3602"/>
                  </a:lnTo>
                  <a:lnTo>
                    <a:pt x="2108" y="3586"/>
                  </a:lnTo>
                  <a:lnTo>
                    <a:pt x="1971" y="3418"/>
                  </a:lnTo>
                  <a:lnTo>
                    <a:pt x="1829" y="3253"/>
                  </a:lnTo>
                  <a:lnTo>
                    <a:pt x="1689" y="3086"/>
                  </a:lnTo>
                  <a:lnTo>
                    <a:pt x="1551" y="2917"/>
                  </a:lnTo>
                  <a:lnTo>
                    <a:pt x="1428" y="2758"/>
                  </a:lnTo>
                  <a:lnTo>
                    <a:pt x="1304" y="2600"/>
                  </a:lnTo>
                  <a:lnTo>
                    <a:pt x="1180" y="2444"/>
                  </a:lnTo>
                  <a:lnTo>
                    <a:pt x="1059" y="2284"/>
                  </a:lnTo>
                  <a:lnTo>
                    <a:pt x="940" y="2122"/>
                  </a:lnTo>
                  <a:lnTo>
                    <a:pt x="824" y="1957"/>
                  </a:lnTo>
                  <a:lnTo>
                    <a:pt x="711" y="1786"/>
                  </a:lnTo>
                  <a:lnTo>
                    <a:pt x="604" y="1609"/>
                  </a:lnTo>
                  <a:lnTo>
                    <a:pt x="568" y="1544"/>
                  </a:lnTo>
                  <a:lnTo>
                    <a:pt x="533" y="1477"/>
                  </a:lnTo>
                  <a:lnTo>
                    <a:pt x="500" y="1409"/>
                  </a:lnTo>
                  <a:lnTo>
                    <a:pt x="473" y="1340"/>
                  </a:lnTo>
                  <a:lnTo>
                    <a:pt x="451" y="1267"/>
                  </a:lnTo>
                  <a:lnTo>
                    <a:pt x="433" y="1195"/>
                  </a:lnTo>
                  <a:lnTo>
                    <a:pt x="422" y="1120"/>
                  </a:lnTo>
                  <a:lnTo>
                    <a:pt x="417" y="1042"/>
                  </a:lnTo>
                  <a:lnTo>
                    <a:pt x="419" y="962"/>
                  </a:lnTo>
                  <a:lnTo>
                    <a:pt x="429" y="880"/>
                  </a:lnTo>
                  <a:lnTo>
                    <a:pt x="448" y="795"/>
                  </a:lnTo>
                  <a:lnTo>
                    <a:pt x="477" y="706"/>
                  </a:lnTo>
                  <a:lnTo>
                    <a:pt x="513" y="613"/>
                  </a:lnTo>
                  <a:lnTo>
                    <a:pt x="559" y="524"/>
                  </a:lnTo>
                  <a:lnTo>
                    <a:pt x="608" y="440"/>
                  </a:lnTo>
                  <a:lnTo>
                    <a:pt x="660" y="360"/>
                  </a:lnTo>
                  <a:lnTo>
                    <a:pt x="717" y="286"/>
                  </a:lnTo>
                  <a:lnTo>
                    <a:pt x="762" y="231"/>
                  </a:lnTo>
                  <a:lnTo>
                    <a:pt x="815" y="180"/>
                  </a:lnTo>
                  <a:lnTo>
                    <a:pt x="873" y="133"/>
                  </a:lnTo>
                  <a:lnTo>
                    <a:pt x="937" y="91"/>
                  </a:lnTo>
                  <a:lnTo>
                    <a:pt x="1006" y="55"/>
                  </a:lnTo>
                  <a:lnTo>
                    <a:pt x="1080" y="29"/>
                  </a:lnTo>
                  <a:lnTo>
                    <a:pt x="1244"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ko-KR" altLang="en-US" sz="2701"/>
            </a:p>
          </p:txBody>
        </p:sp>
        <p:sp>
          <p:nvSpPr>
            <p:cNvPr id="85" name="Oval 1">
              <a:extLst>
                <a:ext uri="{FF2B5EF4-FFF2-40B4-BE49-F238E27FC236}">
                  <a16:creationId xmlns:a16="http://schemas.microsoft.com/office/drawing/2014/main" id="{843AE437-0558-423B-AD82-2F71418B39D7}"/>
                </a:ext>
              </a:extLst>
            </p:cNvPr>
            <p:cNvSpPr/>
            <p:nvPr/>
          </p:nvSpPr>
          <p:spPr>
            <a:xfrm>
              <a:off x="817234" y="2821958"/>
              <a:ext cx="267719" cy="267718"/>
            </a:xfrm>
            <a:custGeom>
              <a:avLst/>
              <a:gdLst/>
              <a:ahLst/>
              <a:cxnLst/>
              <a:rect l="l" t="t" r="r" b="b"/>
              <a:pathLst>
                <a:path w="3848188" h="3848188">
                  <a:moveTo>
                    <a:pt x="1531053" y="504131"/>
                  </a:moveTo>
                  <a:lnTo>
                    <a:pt x="1531053" y="1481511"/>
                  </a:lnTo>
                  <a:lnTo>
                    <a:pt x="553673" y="1481511"/>
                  </a:lnTo>
                  <a:lnTo>
                    <a:pt x="553673" y="2263055"/>
                  </a:lnTo>
                  <a:lnTo>
                    <a:pt x="1531053" y="2263055"/>
                  </a:lnTo>
                  <a:lnTo>
                    <a:pt x="1531053" y="3240435"/>
                  </a:lnTo>
                  <a:lnTo>
                    <a:pt x="2312597" y="3240435"/>
                  </a:lnTo>
                  <a:lnTo>
                    <a:pt x="2312597" y="2263055"/>
                  </a:lnTo>
                  <a:lnTo>
                    <a:pt x="3289977" y="2263055"/>
                  </a:lnTo>
                  <a:lnTo>
                    <a:pt x="3289977" y="1481511"/>
                  </a:lnTo>
                  <a:lnTo>
                    <a:pt x="2312597" y="1481511"/>
                  </a:lnTo>
                  <a:lnTo>
                    <a:pt x="2312597" y="504131"/>
                  </a:lnTo>
                  <a:close/>
                  <a:moveTo>
                    <a:pt x="1924094" y="0"/>
                  </a:moveTo>
                  <a:cubicBezTo>
                    <a:pt x="2986742" y="0"/>
                    <a:pt x="3848188" y="861446"/>
                    <a:pt x="3848188" y="1924094"/>
                  </a:cubicBezTo>
                  <a:cubicBezTo>
                    <a:pt x="3848188" y="2986742"/>
                    <a:pt x="2986742" y="3848188"/>
                    <a:pt x="1924094" y="3848188"/>
                  </a:cubicBezTo>
                  <a:cubicBezTo>
                    <a:pt x="861446" y="3848188"/>
                    <a:pt x="0" y="2986742"/>
                    <a:pt x="0" y="1924094"/>
                  </a:cubicBezTo>
                  <a:cubicBezTo>
                    <a:pt x="0" y="861446"/>
                    <a:pt x="861446" y="0"/>
                    <a:pt x="192409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86" name="Rounded Rectangle 8">
              <a:extLst>
                <a:ext uri="{FF2B5EF4-FFF2-40B4-BE49-F238E27FC236}">
                  <a16:creationId xmlns:a16="http://schemas.microsoft.com/office/drawing/2014/main" id="{6C23D499-31DC-4B2A-9713-761CA75A59A7}"/>
                </a:ext>
              </a:extLst>
            </p:cNvPr>
            <p:cNvSpPr/>
            <p:nvPr/>
          </p:nvSpPr>
          <p:spPr>
            <a:xfrm>
              <a:off x="1172433" y="5068538"/>
              <a:ext cx="166255" cy="125447"/>
            </a:xfrm>
            <a:custGeom>
              <a:avLst/>
              <a:gdLst/>
              <a:ahLst/>
              <a:cxnLst/>
              <a:rect l="l" t="t" r="r" b="b"/>
              <a:pathLst>
                <a:path w="3960440" h="2988329">
                  <a:moveTo>
                    <a:pt x="1906134" y="1614050"/>
                  </a:moveTo>
                  <a:cubicBezTo>
                    <a:pt x="1848735" y="1614050"/>
                    <a:pt x="1802205" y="1659775"/>
                    <a:pt x="1802205" y="1716180"/>
                  </a:cubicBezTo>
                  <a:lnTo>
                    <a:pt x="1802205" y="1952130"/>
                  </a:lnTo>
                  <a:lnTo>
                    <a:pt x="1562097" y="1952130"/>
                  </a:lnTo>
                  <a:cubicBezTo>
                    <a:pt x="1504698" y="1952130"/>
                    <a:pt x="1458167" y="1997855"/>
                    <a:pt x="1458167" y="2054260"/>
                  </a:cubicBezTo>
                  <a:lnTo>
                    <a:pt x="1458167" y="2188080"/>
                  </a:lnTo>
                  <a:cubicBezTo>
                    <a:pt x="1458167" y="2244485"/>
                    <a:pt x="1504698" y="2290210"/>
                    <a:pt x="1562097" y="2290210"/>
                  </a:cubicBezTo>
                  <a:lnTo>
                    <a:pt x="1802205" y="2290210"/>
                  </a:lnTo>
                  <a:lnTo>
                    <a:pt x="1802205" y="2526160"/>
                  </a:lnTo>
                  <a:cubicBezTo>
                    <a:pt x="1802205" y="2582565"/>
                    <a:pt x="1848735" y="2628290"/>
                    <a:pt x="1906134" y="2628290"/>
                  </a:cubicBezTo>
                  <a:lnTo>
                    <a:pt x="2042312" y="2628290"/>
                  </a:lnTo>
                  <a:cubicBezTo>
                    <a:pt x="2099711" y="2628290"/>
                    <a:pt x="2146242" y="2582565"/>
                    <a:pt x="2146242" y="2526160"/>
                  </a:cubicBezTo>
                  <a:lnTo>
                    <a:pt x="2146242" y="2290210"/>
                  </a:lnTo>
                  <a:lnTo>
                    <a:pt x="2386349" y="2290210"/>
                  </a:lnTo>
                  <a:cubicBezTo>
                    <a:pt x="2443749" y="2290210"/>
                    <a:pt x="2490279" y="2244485"/>
                    <a:pt x="2490279" y="2188080"/>
                  </a:cubicBezTo>
                  <a:lnTo>
                    <a:pt x="2490279" y="2054260"/>
                  </a:lnTo>
                  <a:cubicBezTo>
                    <a:pt x="2490279" y="1997855"/>
                    <a:pt x="2443749" y="1952130"/>
                    <a:pt x="2386349" y="1952130"/>
                  </a:cubicBezTo>
                  <a:lnTo>
                    <a:pt x="2146242" y="1952130"/>
                  </a:lnTo>
                  <a:lnTo>
                    <a:pt x="2146242" y="1716180"/>
                  </a:lnTo>
                  <a:cubicBezTo>
                    <a:pt x="2146242" y="1659775"/>
                    <a:pt x="2099711" y="1614050"/>
                    <a:pt x="2042312" y="1614050"/>
                  </a:cubicBezTo>
                  <a:close/>
                  <a:moveTo>
                    <a:pt x="0" y="1368149"/>
                  </a:moveTo>
                  <a:lnTo>
                    <a:pt x="3960440" y="1368149"/>
                  </a:lnTo>
                  <a:lnTo>
                    <a:pt x="3960440" y="2489988"/>
                  </a:lnTo>
                  <a:cubicBezTo>
                    <a:pt x="3960440" y="2765214"/>
                    <a:pt x="3737325" y="2988329"/>
                    <a:pt x="3462099" y="2988329"/>
                  </a:cubicBezTo>
                  <a:lnTo>
                    <a:pt x="498341" y="2988329"/>
                  </a:lnTo>
                  <a:cubicBezTo>
                    <a:pt x="223115" y="2988329"/>
                    <a:pt x="0" y="2765214"/>
                    <a:pt x="0" y="2489988"/>
                  </a:cubicBezTo>
                  <a:close/>
                  <a:moveTo>
                    <a:pt x="1399199" y="277487"/>
                  </a:moveTo>
                  <a:cubicBezTo>
                    <a:pt x="1340514" y="277487"/>
                    <a:pt x="1292941" y="325060"/>
                    <a:pt x="1292941" y="383745"/>
                  </a:cubicBezTo>
                  <a:lnTo>
                    <a:pt x="1292941" y="684073"/>
                  </a:lnTo>
                  <a:lnTo>
                    <a:pt x="2667496" y="684073"/>
                  </a:lnTo>
                  <a:lnTo>
                    <a:pt x="2667496" y="383745"/>
                  </a:lnTo>
                  <a:cubicBezTo>
                    <a:pt x="2667496" y="325060"/>
                    <a:pt x="2619923" y="277487"/>
                    <a:pt x="2561238" y="277487"/>
                  </a:cubicBezTo>
                  <a:close/>
                  <a:moveTo>
                    <a:pt x="1139543" y="0"/>
                  </a:moveTo>
                  <a:lnTo>
                    <a:pt x="2820896" y="0"/>
                  </a:lnTo>
                  <a:cubicBezTo>
                    <a:pt x="2920320" y="0"/>
                    <a:pt x="3000919" y="80599"/>
                    <a:pt x="3000919" y="180023"/>
                  </a:cubicBezTo>
                  <a:lnTo>
                    <a:pt x="3000919" y="684073"/>
                  </a:lnTo>
                  <a:lnTo>
                    <a:pt x="3462099" y="684073"/>
                  </a:lnTo>
                  <a:cubicBezTo>
                    <a:pt x="3727111" y="684073"/>
                    <a:pt x="3943808" y="890935"/>
                    <a:pt x="3957387" y="1152125"/>
                  </a:cubicBezTo>
                  <a:lnTo>
                    <a:pt x="3053" y="1152125"/>
                  </a:lnTo>
                  <a:cubicBezTo>
                    <a:pt x="16632" y="890935"/>
                    <a:pt x="233329" y="684073"/>
                    <a:pt x="498341" y="684073"/>
                  </a:cubicBezTo>
                  <a:lnTo>
                    <a:pt x="959520" y="684073"/>
                  </a:lnTo>
                  <a:lnTo>
                    <a:pt x="959520" y="180023"/>
                  </a:lnTo>
                  <a:cubicBezTo>
                    <a:pt x="959520" y="80599"/>
                    <a:pt x="1040119" y="0"/>
                    <a:pt x="113954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cs typeface="Arial" pitchFamily="34" charset="0"/>
              </a:endParaRPr>
            </a:p>
          </p:txBody>
        </p:sp>
        <p:sp>
          <p:nvSpPr>
            <p:cNvPr id="87" name="Oval 19">
              <a:extLst>
                <a:ext uri="{FF2B5EF4-FFF2-40B4-BE49-F238E27FC236}">
                  <a16:creationId xmlns:a16="http://schemas.microsoft.com/office/drawing/2014/main" id="{BD2AC531-7D7D-4E2A-ACD3-719CA79789FB}"/>
                </a:ext>
              </a:extLst>
            </p:cNvPr>
            <p:cNvSpPr/>
            <p:nvPr/>
          </p:nvSpPr>
          <p:spPr>
            <a:xfrm rot="7840081">
              <a:off x="4121596" y="2427762"/>
              <a:ext cx="244303" cy="208398"/>
            </a:xfrm>
            <a:custGeom>
              <a:avLst/>
              <a:gdLst/>
              <a:ahLst/>
              <a:cxnLst/>
              <a:rect l="l" t="t" r="r" b="b"/>
              <a:pathLst>
                <a:path w="4290840" h="3660228">
                  <a:moveTo>
                    <a:pt x="2325835" y="1430901"/>
                  </a:moveTo>
                  <a:cubicBezTo>
                    <a:pt x="2336670" y="1441414"/>
                    <a:pt x="2351639" y="1447919"/>
                    <a:pt x="2368172" y="1447919"/>
                  </a:cubicBezTo>
                  <a:cubicBezTo>
                    <a:pt x="2401241" y="1447919"/>
                    <a:pt x="2428048" y="1421905"/>
                    <a:pt x="2428048" y="1389815"/>
                  </a:cubicBezTo>
                  <a:lnTo>
                    <a:pt x="2428048" y="290423"/>
                  </a:lnTo>
                  <a:cubicBezTo>
                    <a:pt x="2428048" y="258334"/>
                    <a:pt x="2401241" y="232319"/>
                    <a:pt x="2368173" y="232320"/>
                  </a:cubicBezTo>
                  <a:cubicBezTo>
                    <a:pt x="2335105" y="232319"/>
                    <a:pt x="2308298" y="258334"/>
                    <a:pt x="2308298" y="290424"/>
                  </a:cubicBezTo>
                  <a:lnTo>
                    <a:pt x="2308298" y="1389814"/>
                  </a:lnTo>
                  <a:cubicBezTo>
                    <a:pt x="2308297" y="1405860"/>
                    <a:pt x="2314999" y="1420385"/>
                    <a:pt x="2325835" y="1430901"/>
                  </a:cubicBezTo>
                  <a:close/>
                  <a:moveTo>
                    <a:pt x="1712446" y="1346642"/>
                  </a:moveTo>
                  <a:cubicBezTo>
                    <a:pt x="1591450" y="1204364"/>
                    <a:pt x="1518764" y="1021961"/>
                    <a:pt x="1518764" y="823084"/>
                  </a:cubicBezTo>
                  <a:cubicBezTo>
                    <a:pt x="1518764" y="368507"/>
                    <a:pt x="1898505" y="1"/>
                    <a:pt x="2366939" y="0"/>
                  </a:cubicBezTo>
                  <a:cubicBezTo>
                    <a:pt x="2835373" y="1"/>
                    <a:pt x="3215115" y="368508"/>
                    <a:pt x="3215114" y="823084"/>
                  </a:cubicBezTo>
                  <a:cubicBezTo>
                    <a:pt x="3215114" y="1277660"/>
                    <a:pt x="2835373" y="1646168"/>
                    <a:pt x="2366939" y="1646167"/>
                  </a:cubicBezTo>
                  <a:cubicBezTo>
                    <a:pt x="2132723" y="1646167"/>
                    <a:pt x="1920679" y="1554040"/>
                    <a:pt x="1767189" y="1405093"/>
                  </a:cubicBezTo>
                  <a:cubicBezTo>
                    <a:pt x="1748003" y="1386474"/>
                    <a:pt x="1729732" y="1366968"/>
                    <a:pt x="1712446" y="1346642"/>
                  </a:cubicBezTo>
                  <a:close/>
                  <a:moveTo>
                    <a:pt x="2442785" y="3276067"/>
                  </a:moveTo>
                  <a:cubicBezTo>
                    <a:pt x="2452539" y="3288725"/>
                    <a:pt x="2467121" y="3297661"/>
                    <a:pt x="2484220" y="3299876"/>
                  </a:cubicBezTo>
                  <a:lnTo>
                    <a:pt x="3567493" y="3440235"/>
                  </a:lnTo>
                  <a:cubicBezTo>
                    <a:pt x="3601691" y="3444665"/>
                    <a:pt x="3633005" y="3420535"/>
                    <a:pt x="3637436" y="3386337"/>
                  </a:cubicBezTo>
                  <a:lnTo>
                    <a:pt x="3638507" y="3378082"/>
                  </a:lnTo>
                  <a:cubicBezTo>
                    <a:pt x="3642938" y="3343884"/>
                    <a:pt x="3618808" y="3312570"/>
                    <a:pt x="3584610" y="3308139"/>
                  </a:cubicBezTo>
                  <a:cubicBezTo>
                    <a:pt x="3223518" y="3261353"/>
                    <a:pt x="2862428" y="3214566"/>
                    <a:pt x="2501336" y="3167780"/>
                  </a:cubicBezTo>
                  <a:cubicBezTo>
                    <a:pt x="2467138" y="3163349"/>
                    <a:pt x="2435824" y="3187479"/>
                    <a:pt x="2431392" y="3221677"/>
                  </a:cubicBezTo>
                  <a:lnTo>
                    <a:pt x="2430323" y="3229933"/>
                  </a:lnTo>
                  <a:cubicBezTo>
                    <a:pt x="2428107" y="3247032"/>
                    <a:pt x="2433032" y="3263410"/>
                    <a:pt x="2442785" y="3276067"/>
                  </a:cubicBezTo>
                  <a:close/>
                  <a:moveTo>
                    <a:pt x="2077965" y="3502921"/>
                  </a:moveTo>
                  <a:cubicBezTo>
                    <a:pt x="2211151" y="3366898"/>
                    <a:pt x="2317658" y="3113548"/>
                    <a:pt x="2352262" y="2815726"/>
                  </a:cubicBezTo>
                  <a:cubicBezTo>
                    <a:pt x="2386865" y="2517903"/>
                    <a:pt x="2341165" y="2247898"/>
                    <a:pt x="2242534" y="2086510"/>
                  </a:cubicBezTo>
                  <a:lnTo>
                    <a:pt x="3638641" y="2239266"/>
                  </a:lnTo>
                  <a:cubicBezTo>
                    <a:pt x="4041695" y="2283368"/>
                    <a:pt x="4331596" y="2636192"/>
                    <a:pt x="4286150" y="3027324"/>
                  </a:cubicBezTo>
                  <a:cubicBezTo>
                    <a:pt x="4240705" y="3418455"/>
                    <a:pt x="3877125" y="3699778"/>
                    <a:pt x="3474071" y="3655676"/>
                  </a:cubicBezTo>
                  <a:close/>
                  <a:moveTo>
                    <a:pt x="554154" y="3094005"/>
                  </a:moveTo>
                  <a:cubicBezTo>
                    <a:pt x="563899" y="3106651"/>
                    <a:pt x="578469" y="3115580"/>
                    <a:pt x="595552" y="3117793"/>
                  </a:cubicBezTo>
                  <a:lnTo>
                    <a:pt x="1844342" y="3279597"/>
                  </a:lnTo>
                  <a:cubicBezTo>
                    <a:pt x="1878509" y="3284024"/>
                    <a:pt x="1909796" y="3259914"/>
                    <a:pt x="1914223" y="3225747"/>
                  </a:cubicBezTo>
                  <a:lnTo>
                    <a:pt x="1915292" y="3217498"/>
                  </a:lnTo>
                  <a:cubicBezTo>
                    <a:pt x="1919719" y="3183330"/>
                    <a:pt x="1895610" y="3152043"/>
                    <a:pt x="1861442" y="3147616"/>
                  </a:cubicBezTo>
                  <a:lnTo>
                    <a:pt x="612653" y="2985812"/>
                  </a:lnTo>
                  <a:cubicBezTo>
                    <a:pt x="578485" y="2981385"/>
                    <a:pt x="547198" y="3005495"/>
                    <a:pt x="542771" y="3039662"/>
                  </a:cubicBezTo>
                  <a:lnTo>
                    <a:pt x="541702" y="3047911"/>
                  </a:lnTo>
                  <a:cubicBezTo>
                    <a:pt x="539489" y="3064995"/>
                    <a:pt x="544409" y="3081359"/>
                    <a:pt x="554154" y="3094005"/>
                  </a:cubicBezTo>
                  <a:close/>
                  <a:moveTo>
                    <a:pt x="160256" y="3083028"/>
                  </a:moveTo>
                  <a:cubicBezTo>
                    <a:pt x="43080" y="2940417"/>
                    <a:pt x="-18033" y="2754428"/>
                    <a:pt x="4690" y="2558864"/>
                  </a:cubicBezTo>
                  <a:cubicBezTo>
                    <a:pt x="50134" y="2167732"/>
                    <a:pt x="413715" y="1886409"/>
                    <a:pt x="816769" y="1930509"/>
                  </a:cubicBezTo>
                  <a:lnTo>
                    <a:pt x="2159669" y="2077444"/>
                  </a:lnTo>
                  <a:cubicBezTo>
                    <a:pt x="2252567" y="2248534"/>
                    <a:pt x="2291731" y="2517583"/>
                    <a:pt x="2258286" y="2805444"/>
                  </a:cubicBezTo>
                  <a:cubicBezTo>
                    <a:pt x="2224840" y="3093304"/>
                    <a:pt x="2124922" y="3347135"/>
                    <a:pt x="1995098" y="3493855"/>
                  </a:cubicBezTo>
                  <a:lnTo>
                    <a:pt x="652198" y="3346920"/>
                  </a:lnTo>
                  <a:cubicBezTo>
                    <a:pt x="450671" y="3324868"/>
                    <a:pt x="277431" y="3225638"/>
                    <a:pt x="160256" y="308302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cs typeface="Arial" pitchFamily="34" charset="0"/>
              </a:endParaRPr>
            </a:p>
          </p:txBody>
        </p:sp>
        <p:sp>
          <p:nvSpPr>
            <p:cNvPr id="88" name="Oval 7">
              <a:extLst>
                <a:ext uri="{FF2B5EF4-FFF2-40B4-BE49-F238E27FC236}">
                  <a16:creationId xmlns:a16="http://schemas.microsoft.com/office/drawing/2014/main" id="{7D534FBB-E95F-4218-8667-9DBF019D2F7D}"/>
                </a:ext>
              </a:extLst>
            </p:cNvPr>
            <p:cNvSpPr/>
            <p:nvPr/>
          </p:nvSpPr>
          <p:spPr>
            <a:xfrm>
              <a:off x="4536127" y="4516910"/>
              <a:ext cx="220820" cy="220820"/>
            </a:xfrm>
            <a:custGeom>
              <a:avLst/>
              <a:gdLst/>
              <a:ahLst/>
              <a:cxnLst/>
              <a:rect l="l" t="t" r="r" b="b"/>
              <a:pathLst>
                <a:path w="3816424" h="3816424">
                  <a:moveTo>
                    <a:pt x="2203186" y="2279595"/>
                  </a:moveTo>
                  <a:lnTo>
                    <a:pt x="2808192" y="3090048"/>
                  </a:lnTo>
                  <a:cubicBezTo>
                    <a:pt x="2335386" y="3450334"/>
                    <a:pt x="1671399" y="3501280"/>
                    <a:pt x="1136700" y="3171034"/>
                  </a:cubicBezTo>
                  <a:lnTo>
                    <a:pt x="1672341" y="2318238"/>
                  </a:lnTo>
                  <a:cubicBezTo>
                    <a:pt x="1741351" y="2359418"/>
                    <a:pt x="1822171" y="2381777"/>
                    <a:pt x="1908212" y="2381777"/>
                  </a:cubicBezTo>
                  <a:cubicBezTo>
                    <a:pt x="2019680" y="2381777"/>
                    <a:pt x="2122383" y="2344251"/>
                    <a:pt x="2203186" y="2279595"/>
                  </a:cubicBezTo>
                  <a:close/>
                  <a:moveTo>
                    <a:pt x="1908212" y="1559425"/>
                  </a:moveTo>
                  <a:lnTo>
                    <a:pt x="1980325" y="1567601"/>
                  </a:lnTo>
                  <a:lnTo>
                    <a:pt x="1993606" y="1571724"/>
                  </a:lnTo>
                  <a:cubicBezTo>
                    <a:pt x="2013982" y="1576081"/>
                    <a:pt x="2033279" y="1583438"/>
                    <a:pt x="2051568" y="1592606"/>
                  </a:cubicBezTo>
                  <a:cubicBezTo>
                    <a:pt x="2161269" y="1643381"/>
                    <a:pt x="2238178" y="1752249"/>
                    <a:pt x="2242946" y="1879728"/>
                  </a:cubicBezTo>
                  <a:lnTo>
                    <a:pt x="2244564" y="1895777"/>
                  </a:lnTo>
                  <a:lnTo>
                    <a:pt x="2235941" y="1969331"/>
                  </a:lnTo>
                  <a:lnTo>
                    <a:pt x="2229295" y="1990738"/>
                  </a:lnTo>
                  <a:lnTo>
                    <a:pt x="2212064" y="2037880"/>
                  </a:lnTo>
                  <a:lnTo>
                    <a:pt x="2201144" y="2057998"/>
                  </a:lnTo>
                  <a:lnTo>
                    <a:pt x="2172872" y="2101104"/>
                  </a:lnTo>
                  <a:lnTo>
                    <a:pt x="2162191" y="2114050"/>
                  </a:lnTo>
                  <a:lnTo>
                    <a:pt x="2113970" y="2160082"/>
                  </a:lnTo>
                  <a:cubicBezTo>
                    <a:pt x="2057823" y="2205648"/>
                    <a:pt x="1986110" y="2232129"/>
                    <a:pt x="1908212" y="2232129"/>
                  </a:cubicBezTo>
                  <a:cubicBezTo>
                    <a:pt x="1851319" y="2232129"/>
                    <a:pt x="1797724" y="2218004"/>
                    <a:pt x="1751478" y="2191687"/>
                  </a:cubicBezTo>
                  <a:lnTo>
                    <a:pt x="1683784" y="2144677"/>
                  </a:lnTo>
                  <a:lnTo>
                    <a:pt x="1679431" y="2141086"/>
                  </a:lnTo>
                  <a:lnTo>
                    <a:pt x="1625925" y="2077610"/>
                  </a:lnTo>
                  <a:lnTo>
                    <a:pt x="1622829" y="2071906"/>
                  </a:lnTo>
                  <a:lnTo>
                    <a:pt x="1591352" y="2004343"/>
                  </a:lnTo>
                  <a:lnTo>
                    <a:pt x="1586740" y="1989486"/>
                  </a:lnTo>
                  <a:cubicBezTo>
                    <a:pt x="1578347" y="1963748"/>
                    <a:pt x="1573981" y="1936424"/>
                    <a:pt x="1573114" y="1908212"/>
                  </a:cubicBezTo>
                  <a:lnTo>
                    <a:pt x="1571860" y="1895777"/>
                  </a:lnTo>
                  <a:cubicBezTo>
                    <a:pt x="1571860" y="1754345"/>
                    <a:pt x="1659153" y="1633301"/>
                    <a:pt x="1783001" y="1584084"/>
                  </a:cubicBezTo>
                  <a:lnTo>
                    <a:pt x="1842294" y="1566070"/>
                  </a:lnTo>
                  <a:close/>
                  <a:moveTo>
                    <a:pt x="1379953" y="541019"/>
                  </a:moveTo>
                  <a:lnTo>
                    <a:pt x="1729168" y="1444825"/>
                  </a:lnTo>
                  <a:cubicBezTo>
                    <a:pt x="1549201" y="1515335"/>
                    <a:pt x="1422212" y="1690726"/>
                    <a:pt x="1422212" y="1895777"/>
                  </a:cubicBezTo>
                  <a:cubicBezTo>
                    <a:pt x="1422212" y="1899944"/>
                    <a:pt x="1422265" y="1904098"/>
                    <a:pt x="1423466" y="1908212"/>
                  </a:cubicBezTo>
                  <a:lnTo>
                    <a:pt x="425946" y="1908212"/>
                  </a:lnTo>
                  <a:cubicBezTo>
                    <a:pt x="430668" y="1282139"/>
                    <a:pt x="825479" y="748981"/>
                    <a:pt x="1379953" y="541019"/>
                  </a:cubicBezTo>
                  <a:close/>
                  <a:moveTo>
                    <a:pt x="2470889" y="507356"/>
                  </a:moveTo>
                  <a:cubicBezTo>
                    <a:pt x="3027464" y="716106"/>
                    <a:pt x="3423770" y="1251284"/>
                    <a:pt x="3428510" y="1879728"/>
                  </a:cubicBezTo>
                  <a:lnTo>
                    <a:pt x="2392594" y="1879728"/>
                  </a:lnTo>
                  <a:cubicBezTo>
                    <a:pt x="2387735" y="1688621"/>
                    <a:pt x="2271236" y="1525440"/>
                    <a:pt x="2105708" y="1452487"/>
                  </a:cubicBezTo>
                  <a:close/>
                  <a:moveTo>
                    <a:pt x="1908212" y="190783"/>
                  </a:moveTo>
                  <a:cubicBezTo>
                    <a:pt x="959702" y="190783"/>
                    <a:pt x="190783" y="959702"/>
                    <a:pt x="190783" y="1908212"/>
                  </a:cubicBezTo>
                  <a:cubicBezTo>
                    <a:pt x="190783" y="2856722"/>
                    <a:pt x="959702" y="3625641"/>
                    <a:pt x="1908212" y="3625641"/>
                  </a:cubicBezTo>
                  <a:cubicBezTo>
                    <a:pt x="2856722" y="3625641"/>
                    <a:pt x="3625641" y="2856722"/>
                    <a:pt x="3625641" y="1908212"/>
                  </a:cubicBezTo>
                  <a:cubicBezTo>
                    <a:pt x="3625641" y="959702"/>
                    <a:pt x="2856722" y="190783"/>
                    <a:pt x="1908212" y="190783"/>
                  </a:cubicBezTo>
                  <a:close/>
                  <a:moveTo>
                    <a:pt x="1908212" y="0"/>
                  </a:moveTo>
                  <a:cubicBezTo>
                    <a:pt x="2962088" y="0"/>
                    <a:pt x="3816424" y="854336"/>
                    <a:pt x="3816424" y="1908212"/>
                  </a:cubicBezTo>
                  <a:cubicBezTo>
                    <a:pt x="3816424" y="2962088"/>
                    <a:pt x="2962088" y="3816424"/>
                    <a:pt x="1908212" y="3816424"/>
                  </a:cubicBezTo>
                  <a:cubicBezTo>
                    <a:pt x="854336" y="3816424"/>
                    <a:pt x="0" y="2962088"/>
                    <a:pt x="0" y="1908212"/>
                  </a:cubicBezTo>
                  <a:cubicBezTo>
                    <a:pt x="0" y="854336"/>
                    <a:pt x="854336" y="0"/>
                    <a:pt x="190821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89" name="Chord 1">
              <a:extLst>
                <a:ext uri="{FF2B5EF4-FFF2-40B4-BE49-F238E27FC236}">
                  <a16:creationId xmlns:a16="http://schemas.microsoft.com/office/drawing/2014/main" id="{3A2B5229-DD55-4540-BE8D-B0395EF5F164}"/>
                </a:ext>
              </a:extLst>
            </p:cNvPr>
            <p:cNvSpPr/>
            <p:nvPr/>
          </p:nvSpPr>
          <p:spPr>
            <a:xfrm rot="16200000">
              <a:off x="1516256" y="2258490"/>
              <a:ext cx="172697" cy="172906"/>
            </a:xfrm>
            <a:custGeom>
              <a:avLst/>
              <a:gdLst/>
              <a:ahLst/>
              <a:cxnLst/>
              <a:rect l="l" t="t" r="r" b="b"/>
              <a:pathLst>
                <a:path w="3967137" h="3971952">
                  <a:moveTo>
                    <a:pt x="261389" y="1091292"/>
                  </a:moveTo>
                  <a:lnTo>
                    <a:pt x="261389" y="2844253"/>
                  </a:lnTo>
                  <a:cubicBezTo>
                    <a:pt x="261389" y="2868314"/>
                    <a:pt x="241884" y="2887819"/>
                    <a:pt x="217823" y="2887819"/>
                  </a:cubicBezTo>
                  <a:lnTo>
                    <a:pt x="43566" y="2887819"/>
                  </a:lnTo>
                  <a:cubicBezTo>
                    <a:pt x="19505" y="2887819"/>
                    <a:pt x="0" y="2868314"/>
                    <a:pt x="0" y="2844253"/>
                  </a:cubicBezTo>
                  <a:lnTo>
                    <a:pt x="0" y="1091292"/>
                  </a:lnTo>
                  <a:cubicBezTo>
                    <a:pt x="0" y="1067231"/>
                    <a:pt x="19505" y="1047726"/>
                    <a:pt x="43566" y="1047726"/>
                  </a:cubicBezTo>
                  <a:lnTo>
                    <a:pt x="217823" y="1047726"/>
                  </a:lnTo>
                  <a:cubicBezTo>
                    <a:pt x="241884" y="1047726"/>
                    <a:pt x="261389" y="1067231"/>
                    <a:pt x="261389" y="1091292"/>
                  </a:cubicBezTo>
                  <a:close/>
                  <a:moveTo>
                    <a:pt x="1777362" y="1774668"/>
                  </a:moveTo>
                  <a:lnTo>
                    <a:pt x="1417254" y="1774668"/>
                  </a:lnTo>
                  <a:lnTo>
                    <a:pt x="1417254" y="1414560"/>
                  </a:lnTo>
                  <a:lnTo>
                    <a:pt x="1031046" y="1414560"/>
                  </a:lnTo>
                  <a:lnTo>
                    <a:pt x="1031046" y="1774668"/>
                  </a:lnTo>
                  <a:lnTo>
                    <a:pt x="670938" y="1774668"/>
                  </a:lnTo>
                  <a:lnTo>
                    <a:pt x="670938" y="2160876"/>
                  </a:lnTo>
                  <a:lnTo>
                    <a:pt x="1031046" y="2160876"/>
                  </a:lnTo>
                  <a:lnTo>
                    <a:pt x="1031046" y="2520984"/>
                  </a:lnTo>
                  <a:lnTo>
                    <a:pt x="1417254" y="2520984"/>
                  </a:lnTo>
                  <a:lnTo>
                    <a:pt x="1417254" y="2160876"/>
                  </a:lnTo>
                  <a:lnTo>
                    <a:pt x="1777362" y="2160876"/>
                  </a:lnTo>
                  <a:close/>
                  <a:moveTo>
                    <a:pt x="2067493" y="3788343"/>
                  </a:moveTo>
                  <a:cubicBezTo>
                    <a:pt x="1411863" y="3859754"/>
                    <a:pt x="774928" y="3530250"/>
                    <a:pt x="425251" y="2938765"/>
                  </a:cubicBezTo>
                  <a:lnTo>
                    <a:pt x="380806" y="2850254"/>
                  </a:lnTo>
                  <a:lnTo>
                    <a:pt x="380806" y="1084978"/>
                  </a:lnTo>
                  <a:cubicBezTo>
                    <a:pt x="391288" y="1056225"/>
                    <a:pt x="405914" y="1029780"/>
                    <a:pt x="421215" y="1003639"/>
                  </a:cubicBezTo>
                  <a:cubicBezTo>
                    <a:pt x="768423" y="410526"/>
                    <a:pt x="1403978" y="78047"/>
                    <a:pt x="2059899" y="146393"/>
                  </a:cubicBezTo>
                  <a:close/>
                  <a:moveTo>
                    <a:pt x="2442453" y="43566"/>
                  </a:moveTo>
                  <a:lnTo>
                    <a:pt x="2442453" y="3916873"/>
                  </a:lnTo>
                  <a:cubicBezTo>
                    <a:pt x="2442453" y="3940934"/>
                    <a:pt x="2422948" y="3960439"/>
                    <a:pt x="2398887" y="3960439"/>
                  </a:cubicBezTo>
                  <a:lnTo>
                    <a:pt x="2224630" y="3960439"/>
                  </a:lnTo>
                  <a:cubicBezTo>
                    <a:pt x="2200569" y="3960439"/>
                    <a:pt x="2181064" y="3940934"/>
                    <a:pt x="2181064" y="3916873"/>
                  </a:cubicBezTo>
                  <a:lnTo>
                    <a:pt x="2181064" y="43566"/>
                  </a:lnTo>
                  <a:cubicBezTo>
                    <a:pt x="2181064" y="19505"/>
                    <a:pt x="2200569" y="0"/>
                    <a:pt x="2224630" y="0"/>
                  </a:cubicBezTo>
                  <a:lnTo>
                    <a:pt x="2398887" y="0"/>
                  </a:lnTo>
                  <a:cubicBezTo>
                    <a:pt x="2422948" y="0"/>
                    <a:pt x="2442453" y="19505"/>
                    <a:pt x="2442453" y="43566"/>
                  </a:cubicBezTo>
                  <a:close/>
                  <a:moveTo>
                    <a:pt x="3576812" y="3233512"/>
                  </a:moveTo>
                  <a:cubicBezTo>
                    <a:pt x="3575162" y="3242191"/>
                    <a:pt x="3571784" y="3250690"/>
                    <a:pt x="3566575" y="3258503"/>
                  </a:cubicBezTo>
                  <a:lnTo>
                    <a:pt x="3324309" y="3621901"/>
                  </a:lnTo>
                  <a:cubicBezTo>
                    <a:pt x="3303474" y="3653154"/>
                    <a:pt x="3261248" y="3661599"/>
                    <a:pt x="3229996" y="3640764"/>
                  </a:cubicBezTo>
                  <a:lnTo>
                    <a:pt x="2586977" y="3212084"/>
                  </a:lnTo>
                  <a:lnTo>
                    <a:pt x="2586977" y="2523698"/>
                  </a:lnTo>
                  <a:lnTo>
                    <a:pt x="3547712" y="3164190"/>
                  </a:lnTo>
                  <a:cubicBezTo>
                    <a:pt x="3571151" y="3179816"/>
                    <a:pt x="3581762" y="3207474"/>
                    <a:pt x="3576812" y="3233512"/>
                  </a:cubicBezTo>
                  <a:close/>
                  <a:moveTo>
                    <a:pt x="3966131" y="3317297"/>
                  </a:moveTo>
                  <a:cubicBezTo>
                    <a:pt x="3968508" y="3328190"/>
                    <a:pt x="3966729" y="3339990"/>
                    <a:pt x="3960231" y="3350115"/>
                  </a:cubicBezTo>
                  <a:lnTo>
                    <a:pt x="3574032" y="3951911"/>
                  </a:lnTo>
                  <a:cubicBezTo>
                    <a:pt x="3561037" y="3972161"/>
                    <a:pt x="3534087" y="3978041"/>
                    <a:pt x="3513837" y="3965046"/>
                  </a:cubicBezTo>
                  <a:lnTo>
                    <a:pt x="3367182" y="3870931"/>
                  </a:lnTo>
                  <a:cubicBezTo>
                    <a:pt x="3346932" y="3857936"/>
                    <a:pt x="3341051" y="3830986"/>
                    <a:pt x="3354046" y="3810736"/>
                  </a:cubicBezTo>
                  <a:lnTo>
                    <a:pt x="3740245" y="3208940"/>
                  </a:lnTo>
                  <a:cubicBezTo>
                    <a:pt x="3753241" y="3188690"/>
                    <a:pt x="3780191" y="3182809"/>
                    <a:pt x="3800440" y="3195805"/>
                  </a:cubicBezTo>
                  <a:lnTo>
                    <a:pt x="3947096" y="3289920"/>
                  </a:lnTo>
                  <a:cubicBezTo>
                    <a:pt x="3957221" y="3296417"/>
                    <a:pt x="3963753" y="3306404"/>
                    <a:pt x="3966131" y="331729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90" name="Round Same Side Corner Rectangle 5">
              <a:extLst>
                <a:ext uri="{FF2B5EF4-FFF2-40B4-BE49-F238E27FC236}">
                  <a16:creationId xmlns:a16="http://schemas.microsoft.com/office/drawing/2014/main" id="{43C03EA2-0A23-4B35-90D1-9D373A29A660}"/>
                </a:ext>
              </a:extLst>
            </p:cNvPr>
            <p:cNvSpPr/>
            <p:nvPr/>
          </p:nvSpPr>
          <p:spPr>
            <a:xfrm>
              <a:off x="1382277" y="2707594"/>
              <a:ext cx="297343" cy="208745"/>
            </a:xfrm>
            <a:custGeom>
              <a:avLst/>
              <a:gdLst/>
              <a:ahLst/>
              <a:cxnLst/>
              <a:rect l="l" t="t" r="r" b="b"/>
              <a:pathLst>
                <a:path w="3934890" h="3325069">
                  <a:moveTo>
                    <a:pt x="3256955" y="2654903"/>
                  </a:moveTo>
                  <a:cubicBezTo>
                    <a:pt x="3442016" y="2654903"/>
                    <a:pt x="3592038" y="2804925"/>
                    <a:pt x="3592038" y="2989986"/>
                  </a:cubicBezTo>
                  <a:cubicBezTo>
                    <a:pt x="3592038" y="3175047"/>
                    <a:pt x="3442016" y="3325069"/>
                    <a:pt x="3256955" y="3325069"/>
                  </a:cubicBezTo>
                  <a:cubicBezTo>
                    <a:pt x="3071894" y="3325069"/>
                    <a:pt x="2921872" y="3175047"/>
                    <a:pt x="2921872" y="2989986"/>
                  </a:cubicBezTo>
                  <a:cubicBezTo>
                    <a:pt x="2921872" y="2804925"/>
                    <a:pt x="3071894" y="2654903"/>
                    <a:pt x="3256955" y="2654903"/>
                  </a:cubicBezTo>
                  <a:close/>
                  <a:moveTo>
                    <a:pt x="1163958" y="2654903"/>
                  </a:moveTo>
                  <a:cubicBezTo>
                    <a:pt x="1349019" y="2654903"/>
                    <a:pt x="1499041" y="2804925"/>
                    <a:pt x="1499041" y="2989986"/>
                  </a:cubicBezTo>
                  <a:cubicBezTo>
                    <a:pt x="1499041" y="3175047"/>
                    <a:pt x="1349019" y="3325069"/>
                    <a:pt x="1163958" y="3325069"/>
                  </a:cubicBezTo>
                  <a:cubicBezTo>
                    <a:pt x="978897" y="3325069"/>
                    <a:pt x="828875" y="3175047"/>
                    <a:pt x="828875" y="2989986"/>
                  </a:cubicBezTo>
                  <a:cubicBezTo>
                    <a:pt x="828875" y="2804925"/>
                    <a:pt x="978897" y="2654903"/>
                    <a:pt x="1163958" y="2654903"/>
                  </a:cubicBezTo>
                  <a:close/>
                  <a:moveTo>
                    <a:pt x="76162" y="2262658"/>
                  </a:moveTo>
                  <a:lnTo>
                    <a:pt x="3934890" y="2262658"/>
                  </a:lnTo>
                  <a:lnTo>
                    <a:pt x="3934890" y="2865907"/>
                  </a:lnTo>
                  <a:lnTo>
                    <a:pt x="3688794" y="2865907"/>
                  </a:lnTo>
                  <a:cubicBezTo>
                    <a:pt x="3630311" y="2683593"/>
                    <a:pt x="3458928" y="2552630"/>
                    <a:pt x="3256956" y="2552630"/>
                  </a:cubicBezTo>
                  <a:cubicBezTo>
                    <a:pt x="3054984" y="2552630"/>
                    <a:pt x="2883601" y="2683593"/>
                    <a:pt x="2825119" y="2865907"/>
                  </a:cubicBezTo>
                  <a:lnTo>
                    <a:pt x="1595797" y="2865907"/>
                  </a:lnTo>
                  <a:cubicBezTo>
                    <a:pt x="1537314" y="2683593"/>
                    <a:pt x="1365931" y="2552630"/>
                    <a:pt x="1163959" y="2552630"/>
                  </a:cubicBezTo>
                  <a:cubicBezTo>
                    <a:pt x="952624" y="2552630"/>
                    <a:pt x="774779" y="2696018"/>
                    <a:pt x="724237" y="2891307"/>
                  </a:cubicBezTo>
                  <a:lnTo>
                    <a:pt x="398213" y="2891307"/>
                  </a:lnTo>
                  <a:cubicBezTo>
                    <a:pt x="178286" y="2891307"/>
                    <a:pt x="0" y="2713021"/>
                    <a:pt x="0" y="2493094"/>
                  </a:cubicBezTo>
                  <a:lnTo>
                    <a:pt x="0" y="2267371"/>
                  </a:lnTo>
                  <a:lnTo>
                    <a:pt x="76162" y="2267371"/>
                  </a:lnTo>
                  <a:close/>
                  <a:moveTo>
                    <a:pt x="940438" y="986308"/>
                  </a:moveTo>
                  <a:cubicBezTo>
                    <a:pt x="831368" y="986308"/>
                    <a:pt x="742949" y="1041027"/>
                    <a:pt x="742949" y="1108525"/>
                  </a:cubicBezTo>
                  <a:lnTo>
                    <a:pt x="742949" y="1420858"/>
                  </a:lnTo>
                  <a:lnTo>
                    <a:pt x="1337996" y="1420858"/>
                  </a:lnTo>
                  <a:lnTo>
                    <a:pt x="1337996" y="986308"/>
                  </a:lnTo>
                  <a:close/>
                  <a:moveTo>
                    <a:pt x="2566126" y="947333"/>
                  </a:moveTo>
                  <a:cubicBezTo>
                    <a:pt x="2490968" y="947333"/>
                    <a:pt x="2430039" y="1008262"/>
                    <a:pt x="2430039" y="1083421"/>
                  </a:cubicBezTo>
                  <a:lnTo>
                    <a:pt x="2430039" y="1283715"/>
                  </a:lnTo>
                  <a:lnTo>
                    <a:pt x="2240561" y="1283715"/>
                  </a:lnTo>
                  <a:cubicBezTo>
                    <a:pt x="2165402" y="1283715"/>
                    <a:pt x="2104473" y="1344644"/>
                    <a:pt x="2104473" y="1419803"/>
                  </a:cubicBezTo>
                  <a:lnTo>
                    <a:pt x="2104473" y="1443548"/>
                  </a:lnTo>
                  <a:cubicBezTo>
                    <a:pt x="2104473" y="1518707"/>
                    <a:pt x="2165402" y="1579635"/>
                    <a:pt x="2240561" y="1579635"/>
                  </a:cubicBezTo>
                  <a:lnTo>
                    <a:pt x="2430039" y="1579635"/>
                  </a:lnTo>
                  <a:lnTo>
                    <a:pt x="2430039" y="1758296"/>
                  </a:lnTo>
                  <a:cubicBezTo>
                    <a:pt x="2430039" y="1833454"/>
                    <a:pt x="2490968" y="1894383"/>
                    <a:pt x="2566126" y="1894383"/>
                  </a:cubicBezTo>
                  <a:lnTo>
                    <a:pt x="2589871" y="1894383"/>
                  </a:lnTo>
                  <a:cubicBezTo>
                    <a:pt x="2665030" y="1894383"/>
                    <a:pt x="2725959" y="1833454"/>
                    <a:pt x="2725959" y="1758296"/>
                  </a:cubicBezTo>
                  <a:lnTo>
                    <a:pt x="2725959" y="1579635"/>
                  </a:lnTo>
                  <a:lnTo>
                    <a:pt x="2915437" y="1579635"/>
                  </a:lnTo>
                  <a:cubicBezTo>
                    <a:pt x="2990595" y="1579635"/>
                    <a:pt x="3051524" y="1518707"/>
                    <a:pt x="3051524" y="1443548"/>
                  </a:cubicBezTo>
                  <a:lnTo>
                    <a:pt x="3051524" y="1419803"/>
                  </a:lnTo>
                  <a:cubicBezTo>
                    <a:pt x="3051524" y="1344644"/>
                    <a:pt x="2990595" y="1283715"/>
                    <a:pt x="2915437" y="1283715"/>
                  </a:cubicBezTo>
                  <a:lnTo>
                    <a:pt x="2725959" y="1283715"/>
                  </a:lnTo>
                  <a:lnTo>
                    <a:pt x="2725959" y="1083421"/>
                  </a:lnTo>
                  <a:cubicBezTo>
                    <a:pt x="2725959" y="1008262"/>
                    <a:pt x="2665030" y="947333"/>
                    <a:pt x="2589871" y="947333"/>
                  </a:cubicBezTo>
                  <a:close/>
                  <a:moveTo>
                    <a:pt x="2175584" y="448446"/>
                  </a:moveTo>
                  <a:lnTo>
                    <a:pt x="2342436" y="448446"/>
                  </a:lnTo>
                  <a:cubicBezTo>
                    <a:pt x="2365949" y="448446"/>
                    <a:pt x="2385010" y="467507"/>
                    <a:pt x="2385010" y="491020"/>
                  </a:cubicBezTo>
                  <a:lnTo>
                    <a:pt x="2385010" y="513872"/>
                  </a:lnTo>
                  <a:cubicBezTo>
                    <a:pt x="2385010" y="537385"/>
                    <a:pt x="2365949" y="556446"/>
                    <a:pt x="2342436" y="556446"/>
                  </a:cubicBezTo>
                  <a:lnTo>
                    <a:pt x="2175584" y="556446"/>
                  </a:lnTo>
                  <a:cubicBezTo>
                    <a:pt x="2152071" y="556446"/>
                    <a:pt x="2133010" y="537385"/>
                    <a:pt x="2133010" y="513872"/>
                  </a:cubicBezTo>
                  <a:lnTo>
                    <a:pt x="2133010" y="491020"/>
                  </a:lnTo>
                  <a:cubicBezTo>
                    <a:pt x="2133010" y="467507"/>
                    <a:pt x="2152071" y="448446"/>
                    <a:pt x="2175584" y="448446"/>
                  </a:cubicBezTo>
                  <a:close/>
                  <a:moveTo>
                    <a:pt x="1313354" y="439278"/>
                  </a:moveTo>
                  <a:lnTo>
                    <a:pt x="1480043" y="446666"/>
                  </a:lnTo>
                  <a:cubicBezTo>
                    <a:pt x="1503533" y="447707"/>
                    <a:pt x="1521731" y="467594"/>
                    <a:pt x="1520690" y="491084"/>
                  </a:cubicBezTo>
                  <a:lnTo>
                    <a:pt x="1519678" y="513913"/>
                  </a:lnTo>
                  <a:cubicBezTo>
                    <a:pt x="1518636" y="537403"/>
                    <a:pt x="1498750" y="555601"/>
                    <a:pt x="1475260" y="554560"/>
                  </a:cubicBezTo>
                  <a:lnTo>
                    <a:pt x="1308572" y="547172"/>
                  </a:lnTo>
                  <a:cubicBezTo>
                    <a:pt x="1285082" y="546130"/>
                    <a:pt x="1266884" y="526244"/>
                    <a:pt x="1267925" y="502754"/>
                  </a:cubicBezTo>
                  <a:lnTo>
                    <a:pt x="1268937" y="479925"/>
                  </a:lnTo>
                  <a:cubicBezTo>
                    <a:pt x="1269978" y="456435"/>
                    <a:pt x="1289864" y="438236"/>
                    <a:pt x="1313354" y="439278"/>
                  </a:cubicBezTo>
                  <a:close/>
                  <a:moveTo>
                    <a:pt x="1782480" y="391192"/>
                  </a:moveTo>
                  <a:lnTo>
                    <a:pt x="1854488" y="391192"/>
                  </a:lnTo>
                  <a:cubicBezTo>
                    <a:pt x="1947917" y="391192"/>
                    <a:pt x="2023656" y="466931"/>
                    <a:pt x="2023656" y="560360"/>
                  </a:cubicBezTo>
                  <a:lnTo>
                    <a:pt x="2023656" y="721195"/>
                  </a:lnTo>
                  <a:lnTo>
                    <a:pt x="3934890" y="721195"/>
                  </a:lnTo>
                  <a:lnTo>
                    <a:pt x="3934890" y="2109731"/>
                  </a:lnTo>
                  <a:lnTo>
                    <a:pt x="14197" y="2109731"/>
                  </a:lnTo>
                  <a:lnTo>
                    <a:pt x="14197" y="2114574"/>
                  </a:lnTo>
                  <a:lnTo>
                    <a:pt x="0" y="2114574"/>
                  </a:lnTo>
                  <a:lnTo>
                    <a:pt x="0" y="1828455"/>
                  </a:lnTo>
                  <a:cubicBezTo>
                    <a:pt x="0" y="1608528"/>
                    <a:pt x="178286" y="1430242"/>
                    <a:pt x="398213" y="1430242"/>
                  </a:cubicBezTo>
                  <a:lnTo>
                    <a:pt x="519518" y="1430242"/>
                  </a:lnTo>
                  <a:lnTo>
                    <a:pt x="519518" y="977203"/>
                  </a:lnTo>
                  <a:cubicBezTo>
                    <a:pt x="519518" y="876538"/>
                    <a:pt x="601123" y="794933"/>
                    <a:pt x="701788" y="794933"/>
                  </a:cubicBezTo>
                  <a:lnTo>
                    <a:pt x="1349377" y="794933"/>
                  </a:lnTo>
                  <a:lnTo>
                    <a:pt x="1349377" y="721195"/>
                  </a:lnTo>
                  <a:lnTo>
                    <a:pt x="1613312" y="721195"/>
                  </a:lnTo>
                  <a:lnTo>
                    <a:pt x="1613312" y="560360"/>
                  </a:lnTo>
                  <a:cubicBezTo>
                    <a:pt x="1613312" y="466931"/>
                    <a:pt x="1689051" y="391192"/>
                    <a:pt x="1782480" y="391192"/>
                  </a:cubicBezTo>
                  <a:close/>
                  <a:moveTo>
                    <a:pt x="2217013" y="121841"/>
                  </a:moveTo>
                  <a:cubicBezTo>
                    <a:pt x="2228118" y="123263"/>
                    <a:pt x="2238680" y="128922"/>
                    <a:pt x="2246068" y="138480"/>
                  </a:cubicBezTo>
                  <a:lnTo>
                    <a:pt x="2260428" y="157060"/>
                  </a:lnTo>
                  <a:cubicBezTo>
                    <a:pt x="2275203" y="176176"/>
                    <a:pt x="2271684" y="203650"/>
                    <a:pt x="2252568" y="218425"/>
                  </a:cubicBezTo>
                  <a:lnTo>
                    <a:pt x="2122407" y="319028"/>
                  </a:lnTo>
                  <a:cubicBezTo>
                    <a:pt x="2103291" y="333803"/>
                    <a:pt x="2075817" y="330283"/>
                    <a:pt x="2061042" y="311168"/>
                  </a:cubicBezTo>
                  <a:lnTo>
                    <a:pt x="2046682" y="292588"/>
                  </a:lnTo>
                  <a:cubicBezTo>
                    <a:pt x="2031907" y="273472"/>
                    <a:pt x="2035426" y="245997"/>
                    <a:pt x="2054542" y="231223"/>
                  </a:cubicBezTo>
                  <a:lnTo>
                    <a:pt x="2184703" y="130620"/>
                  </a:lnTo>
                  <a:cubicBezTo>
                    <a:pt x="2194261" y="123232"/>
                    <a:pt x="2205908" y="120418"/>
                    <a:pt x="2217013" y="121841"/>
                  </a:cubicBezTo>
                  <a:close/>
                  <a:moveTo>
                    <a:pt x="1478016" y="112448"/>
                  </a:moveTo>
                  <a:cubicBezTo>
                    <a:pt x="1488894" y="113071"/>
                    <a:pt x="1499534" y="117844"/>
                    <a:pt x="1507358" y="126619"/>
                  </a:cubicBezTo>
                  <a:lnTo>
                    <a:pt x="1618401" y="251155"/>
                  </a:lnTo>
                  <a:cubicBezTo>
                    <a:pt x="1634050" y="268704"/>
                    <a:pt x="1632508" y="295617"/>
                    <a:pt x="1614958" y="311265"/>
                  </a:cubicBezTo>
                  <a:lnTo>
                    <a:pt x="1597902" y="326473"/>
                  </a:lnTo>
                  <a:cubicBezTo>
                    <a:pt x="1580352" y="342122"/>
                    <a:pt x="1553440" y="340580"/>
                    <a:pt x="1537792" y="323030"/>
                  </a:cubicBezTo>
                  <a:lnTo>
                    <a:pt x="1426749" y="198495"/>
                  </a:lnTo>
                  <a:cubicBezTo>
                    <a:pt x="1411101" y="180945"/>
                    <a:pt x="1412642" y="154033"/>
                    <a:pt x="1430192" y="138385"/>
                  </a:cubicBezTo>
                  <a:lnTo>
                    <a:pt x="1447248" y="123176"/>
                  </a:lnTo>
                  <a:cubicBezTo>
                    <a:pt x="1456023" y="115352"/>
                    <a:pt x="1467139" y="111825"/>
                    <a:pt x="1478016" y="112448"/>
                  </a:cubicBezTo>
                  <a:close/>
                  <a:moveTo>
                    <a:pt x="1837237" y="58"/>
                  </a:moveTo>
                  <a:lnTo>
                    <a:pt x="1861379" y="1283"/>
                  </a:lnTo>
                  <a:cubicBezTo>
                    <a:pt x="1886217" y="2543"/>
                    <a:pt x="1905332" y="23700"/>
                    <a:pt x="1904072" y="48538"/>
                  </a:cubicBezTo>
                  <a:lnTo>
                    <a:pt x="1895868" y="210266"/>
                  </a:lnTo>
                  <a:cubicBezTo>
                    <a:pt x="1894608" y="235105"/>
                    <a:pt x="1873451" y="254219"/>
                    <a:pt x="1848613" y="252959"/>
                  </a:cubicBezTo>
                  <a:lnTo>
                    <a:pt x="1824471" y="251735"/>
                  </a:lnTo>
                  <a:cubicBezTo>
                    <a:pt x="1799633" y="250475"/>
                    <a:pt x="1780518" y="229317"/>
                    <a:pt x="1781778" y="204479"/>
                  </a:cubicBezTo>
                  <a:lnTo>
                    <a:pt x="1789981" y="42751"/>
                  </a:lnTo>
                  <a:cubicBezTo>
                    <a:pt x="1791241" y="17913"/>
                    <a:pt x="1812399" y="-1201"/>
                    <a:pt x="1837237" y="58"/>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91" name="Oval 12287">
              <a:extLst>
                <a:ext uri="{FF2B5EF4-FFF2-40B4-BE49-F238E27FC236}">
                  <a16:creationId xmlns:a16="http://schemas.microsoft.com/office/drawing/2014/main" id="{4A7FF415-E227-4F00-8E4F-A43EB4007A6A}"/>
                </a:ext>
              </a:extLst>
            </p:cNvPr>
            <p:cNvSpPr/>
            <p:nvPr/>
          </p:nvSpPr>
          <p:spPr>
            <a:xfrm>
              <a:off x="2888784" y="2408881"/>
              <a:ext cx="237746" cy="236874"/>
            </a:xfrm>
            <a:custGeom>
              <a:avLst/>
              <a:gdLst/>
              <a:ahLst/>
              <a:cxnLst/>
              <a:rect l="l" t="t" r="r" b="b"/>
              <a:pathLst>
                <a:path w="3960440" h="3945921">
                  <a:moveTo>
                    <a:pt x="1598844" y="0"/>
                  </a:moveTo>
                  <a:cubicBezTo>
                    <a:pt x="1857342" y="0"/>
                    <a:pt x="2066896" y="209554"/>
                    <a:pt x="2066896" y="468052"/>
                  </a:cubicBezTo>
                  <a:cubicBezTo>
                    <a:pt x="2066896" y="646802"/>
                    <a:pt x="1966694" y="802149"/>
                    <a:pt x="1818364" y="879058"/>
                  </a:cubicBezTo>
                  <a:lnTo>
                    <a:pt x="1965948" y="1429850"/>
                  </a:lnTo>
                  <a:cubicBezTo>
                    <a:pt x="2234183" y="1439289"/>
                    <a:pt x="2449559" y="1654793"/>
                    <a:pt x="2458766" y="1923094"/>
                  </a:cubicBezTo>
                  <a:lnTo>
                    <a:pt x="3052787" y="2082261"/>
                  </a:lnTo>
                  <a:cubicBezTo>
                    <a:pt x="3115207" y="1899813"/>
                    <a:pt x="3288586" y="1769556"/>
                    <a:pt x="3492388" y="1769556"/>
                  </a:cubicBezTo>
                  <a:cubicBezTo>
                    <a:pt x="3750886" y="1769556"/>
                    <a:pt x="3960440" y="1979110"/>
                    <a:pt x="3960440" y="2237608"/>
                  </a:cubicBezTo>
                  <a:cubicBezTo>
                    <a:pt x="3960440" y="2496106"/>
                    <a:pt x="3750886" y="2705660"/>
                    <a:pt x="3492388" y="2705660"/>
                  </a:cubicBezTo>
                  <a:cubicBezTo>
                    <a:pt x="3255123" y="2705660"/>
                    <a:pt x="3059091" y="2529117"/>
                    <a:pt x="3030620" y="2299941"/>
                  </a:cubicBezTo>
                  <a:lnTo>
                    <a:pt x="2422827" y="2137084"/>
                  </a:lnTo>
                  <a:cubicBezTo>
                    <a:pt x="2374914" y="2257246"/>
                    <a:pt x="2282973" y="2354960"/>
                    <a:pt x="2166800" y="2410258"/>
                  </a:cubicBezTo>
                  <a:lnTo>
                    <a:pt x="2329067" y="3015847"/>
                  </a:lnTo>
                  <a:cubicBezTo>
                    <a:pt x="2559464" y="3043136"/>
                    <a:pt x="2737303" y="3239734"/>
                    <a:pt x="2737303" y="3477869"/>
                  </a:cubicBezTo>
                  <a:cubicBezTo>
                    <a:pt x="2737303" y="3736367"/>
                    <a:pt x="2527749" y="3945921"/>
                    <a:pt x="2269251" y="3945921"/>
                  </a:cubicBezTo>
                  <a:cubicBezTo>
                    <a:pt x="2010753" y="3945921"/>
                    <a:pt x="1801199" y="3736367"/>
                    <a:pt x="1801199" y="3477869"/>
                  </a:cubicBezTo>
                  <a:cubicBezTo>
                    <a:pt x="1801199" y="3274904"/>
                    <a:pt x="1930388" y="3102113"/>
                    <a:pt x="2111643" y="3038969"/>
                  </a:cubicBezTo>
                  <a:lnTo>
                    <a:pt x="1956503" y="2459980"/>
                  </a:lnTo>
                  <a:cubicBezTo>
                    <a:pt x="1952432" y="2460875"/>
                    <a:pt x="1948330" y="2460923"/>
                    <a:pt x="1944216" y="2460923"/>
                  </a:cubicBezTo>
                  <a:cubicBezTo>
                    <a:pt x="1742647" y="2460923"/>
                    <a:pt x="1568040" y="2345487"/>
                    <a:pt x="1484865" y="2176122"/>
                  </a:cubicBezTo>
                  <a:lnTo>
                    <a:pt x="930415" y="2324686"/>
                  </a:lnTo>
                  <a:cubicBezTo>
                    <a:pt x="904712" y="2556716"/>
                    <a:pt x="707355" y="2736304"/>
                    <a:pt x="468052" y="2736304"/>
                  </a:cubicBezTo>
                  <a:cubicBezTo>
                    <a:pt x="209554" y="2736304"/>
                    <a:pt x="0" y="2526750"/>
                    <a:pt x="0" y="2268252"/>
                  </a:cubicBezTo>
                  <a:cubicBezTo>
                    <a:pt x="0" y="2009754"/>
                    <a:pt x="209554" y="1800200"/>
                    <a:pt x="468052" y="1800200"/>
                  </a:cubicBezTo>
                  <a:cubicBezTo>
                    <a:pt x="669892" y="1800200"/>
                    <a:pt x="841893" y="1927961"/>
                    <a:pt x="906009" y="2107606"/>
                  </a:cubicBezTo>
                  <a:lnTo>
                    <a:pt x="1429897" y="1967231"/>
                  </a:lnTo>
                  <a:cubicBezTo>
                    <a:pt x="1427753" y="1959679"/>
                    <a:pt x="1427584" y="1952005"/>
                    <a:pt x="1427584" y="1944291"/>
                  </a:cubicBezTo>
                  <a:cubicBezTo>
                    <a:pt x="1427584" y="1727054"/>
                    <a:pt x="1561663" y="1541133"/>
                    <a:pt x="1751891" y="1465536"/>
                  </a:cubicBezTo>
                  <a:lnTo>
                    <a:pt x="1609736" y="935006"/>
                  </a:lnTo>
                  <a:cubicBezTo>
                    <a:pt x="1606130" y="936062"/>
                    <a:pt x="1602492" y="936104"/>
                    <a:pt x="1598844" y="936104"/>
                  </a:cubicBezTo>
                  <a:cubicBezTo>
                    <a:pt x="1340346" y="936104"/>
                    <a:pt x="1130792" y="726550"/>
                    <a:pt x="1130792" y="468052"/>
                  </a:cubicBezTo>
                  <a:cubicBezTo>
                    <a:pt x="1130792" y="209554"/>
                    <a:pt x="1340346" y="0"/>
                    <a:pt x="159884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92" name="Rounded Rectangle 8">
              <a:extLst>
                <a:ext uri="{FF2B5EF4-FFF2-40B4-BE49-F238E27FC236}">
                  <a16:creationId xmlns:a16="http://schemas.microsoft.com/office/drawing/2014/main" id="{1C6E4EA0-7AF0-4893-AAE2-930D3FD29865}"/>
                </a:ext>
              </a:extLst>
            </p:cNvPr>
            <p:cNvSpPr/>
            <p:nvPr/>
          </p:nvSpPr>
          <p:spPr>
            <a:xfrm>
              <a:off x="1927607" y="2313483"/>
              <a:ext cx="321786" cy="242802"/>
            </a:xfrm>
            <a:custGeom>
              <a:avLst/>
              <a:gdLst/>
              <a:ahLst/>
              <a:cxnLst/>
              <a:rect l="l" t="t" r="r" b="b"/>
              <a:pathLst>
                <a:path w="3960440" h="2988329">
                  <a:moveTo>
                    <a:pt x="1906134" y="1614050"/>
                  </a:moveTo>
                  <a:cubicBezTo>
                    <a:pt x="1848735" y="1614050"/>
                    <a:pt x="1802205" y="1659775"/>
                    <a:pt x="1802205" y="1716180"/>
                  </a:cubicBezTo>
                  <a:lnTo>
                    <a:pt x="1802205" y="1952130"/>
                  </a:lnTo>
                  <a:lnTo>
                    <a:pt x="1562097" y="1952130"/>
                  </a:lnTo>
                  <a:cubicBezTo>
                    <a:pt x="1504698" y="1952130"/>
                    <a:pt x="1458167" y="1997855"/>
                    <a:pt x="1458167" y="2054260"/>
                  </a:cubicBezTo>
                  <a:lnTo>
                    <a:pt x="1458167" y="2188080"/>
                  </a:lnTo>
                  <a:cubicBezTo>
                    <a:pt x="1458167" y="2244485"/>
                    <a:pt x="1504698" y="2290210"/>
                    <a:pt x="1562097" y="2290210"/>
                  </a:cubicBezTo>
                  <a:lnTo>
                    <a:pt x="1802205" y="2290210"/>
                  </a:lnTo>
                  <a:lnTo>
                    <a:pt x="1802205" y="2526160"/>
                  </a:lnTo>
                  <a:cubicBezTo>
                    <a:pt x="1802205" y="2582565"/>
                    <a:pt x="1848735" y="2628290"/>
                    <a:pt x="1906134" y="2628290"/>
                  </a:cubicBezTo>
                  <a:lnTo>
                    <a:pt x="2042312" y="2628290"/>
                  </a:lnTo>
                  <a:cubicBezTo>
                    <a:pt x="2099711" y="2628290"/>
                    <a:pt x="2146242" y="2582565"/>
                    <a:pt x="2146242" y="2526160"/>
                  </a:cubicBezTo>
                  <a:lnTo>
                    <a:pt x="2146242" y="2290210"/>
                  </a:lnTo>
                  <a:lnTo>
                    <a:pt x="2386349" y="2290210"/>
                  </a:lnTo>
                  <a:cubicBezTo>
                    <a:pt x="2443749" y="2290210"/>
                    <a:pt x="2490279" y="2244485"/>
                    <a:pt x="2490279" y="2188080"/>
                  </a:cubicBezTo>
                  <a:lnTo>
                    <a:pt x="2490279" y="2054260"/>
                  </a:lnTo>
                  <a:cubicBezTo>
                    <a:pt x="2490279" y="1997855"/>
                    <a:pt x="2443749" y="1952130"/>
                    <a:pt x="2386349" y="1952130"/>
                  </a:cubicBezTo>
                  <a:lnTo>
                    <a:pt x="2146242" y="1952130"/>
                  </a:lnTo>
                  <a:lnTo>
                    <a:pt x="2146242" y="1716180"/>
                  </a:lnTo>
                  <a:cubicBezTo>
                    <a:pt x="2146242" y="1659775"/>
                    <a:pt x="2099711" y="1614050"/>
                    <a:pt x="2042312" y="1614050"/>
                  </a:cubicBezTo>
                  <a:close/>
                  <a:moveTo>
                    <a:pt x="0" y="1368149"/>
                  </a:moveTo>
                  <a:lnTo>
                    <a:pt x="3960440" y="1368149"/>
                  </a:lnTo>
                  <a:lnTo>
                    <a:pt x="3960440" y="2489988"/>
                  </a:lnTo>
                  <a:cubicBezTo>
                    <a:pt x="3960440" y="2765214"/>
                    <a:pt x="3737325" y="2988329"/>
                    <a:pt x="3462099" y="2988329"/>
                  </a:cubicBezTo>
                  <a:lnTo>
                    <a:pt x="498341" y="2988329"/>
                  </a:lnTo>
                  <a:cubicBezTo>
                    <a:pt x="223115" y="2988329"/>
                    <a:pt x="0" y="2765214"/>
                    <a:pt x="0" y="2489988"/>
                  </a:cubicBezTo>
                  <a:close/>
                  <a:moveTo>
                    <a:pt x="1399199" y="277487"/>
                  </a:moveTo>
                  <a:cubicBezTo>
                    <a:pt x="1340514" y="277487"/>
                    <a:pt x="1292941" y="325060"/>
                    <a:pt x="1292941" y="383745"/>
                  </a:cubicBezTo>
                  <a:lnTo>
                    <a:pt x="1292941" y="684073"/>
                  </a:lnTo>
                  <a:lnTo>
                    <a:pt x="2667496" y="684073"/>
                  </a:lnTo>
                  <a:lnTo>
                    <a:pt x="2667496" y="383745"/>
                  </a:lnTo>
                  <a:cubicBezTo>
                    <a:pt x="2667496" y="325060"/>
                    <a:pt x="2619923" y="277487"/>
                    <a:pt x="2561238" y="277487"/>
                  </a:cubicBezTo>
                  <a:close/>
                  <a:moveTo>
                    <a:pt x="1139543" y="0"/>
                  </a:moveTo>
                  <a:lnTo>
                    <a:pt x="2820896" y="0"/>
                  </a:lnTo>
                  <a:cubicBezTo>
                    <a:pt x="2920320" y="0"/>
                    <a:pt x="3000919" y="80599"/>
                    <a:pt x="3000919" y="180023"/>
                  </a:cubicBezTo>
                  <a:lnTo>
                    <a:pt x="3000919" y="684073"/>
                  </a:lnTo>
                  <a:lnTo>
                    <a:pt x="3462099" y="684073"/>
                  </a:lnTo>
                  <a:cubicBezTo>
                    <a:pt x="3727111" y="684073"/>
                    <a:pt x="3943808" y="890935"/>
                    <a:pt x="3957387" y="1152125"/>
                  </a:cubicBezTo>
                  <a:lnTo>
                    <a:pt x="3053" y="1152125"/>
                  </a:lnTo>
                  <a:cubicBezTo>
                    <a:pt x="16632" y="890935"/>
                    <a:pt x="233329" y="684073"/>
                    <a:pt x="498341" y="684073"/>
                  </a:cubicBezTo>
                  <a:lnTo>
                    <a:pt x="959520" y="684073"/>
                  </a:lnTo>
                  <a:lnTo>
                    <a:pt x="959520" y="180023"/>
                  </a:lnTo>
                  <a:cubicBezTo>
                    <a:pt x="959520" y="80599"/>
                    <a:pt x="1040119" y="0"/>
                    <a:pt x="1139543"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cs typeface="Arial" pitchFamily="34" charset="0"/>
              </a:endParaRPr>
            </a:p>
          </p:txBody>
        </p:sp>
        <p:sp>
          <p:nvSpPr>
            <p:cNvPr id="93" name="Heart 3">
              <a:extLst>
                <a:ext uri="{FF2B5EF4-FFF2-40B4-BE49-F238E27FC236}">
                  <a16:creationId xmlns:a16="http://schemas.microsoft.com/office/drawing/2014/main" id="{C30A93BC-7724-4DCD-B297-025171BF4FB7}"/>
                </a:ext>
              </a:extLst>
            </p:cNvPr>
            <p:cNvSpPr>
              <a:spLocks noChangeAspect="1"/>
            </p:cNvSpPr>
            <p:nvPr/>
          </p:nvSpPr>
          <p:spPr>
            <a:xfrm>
              <a:off x="1927642" y="3291161"/>
              <a:ext cx="321751" cy="291179"/>
            </a:xfrm>
            <a:custGeom>
              <a:avLst/>
              <a:gdLst/>
              <a:ahLst/>
              <a:cxnLst/>
              <a:rect l="l" t="t" r="r" b="b"/>
              <a:pathLst>
                <a:path w="3971393" h="3594045">
                  <a:moveTo>
                    <a:pt x="2284446" y="942229"/>
                  </a:moveTo>
                  <a:cubicBezTo>
                    <a:pt x="2231718" y="946666"/>
                    <a:pt x="2184212" y="981897"/>
                    <a:pt x="2166723" y="1035351"/>
                  </a:cubicBezTo>
                  <a:lnTo>
                    <a:pt x="1818705" y="2099054"/>
                  </a:lnTo>
                  <a:lnTo>
                    <a:pt x="1630896" y="1461099"/>
                  </a:lnTo>
                  <a:cubicBezTo>
                    <a:pt x="1625536" y="1442893"/>
                    <a:pt x="1616698" y="1426659"/>
                    <a:pt x="1605222" y="1412988"/>
                  </a:cubicBezTo>
                  <a:cubicBezTo>
                    <a:pt x="1592838" y="1372092"/>
                    <a:pt x="1559535" y="1339590"/>
                    <a:pt x="1515200" y="1327710"/>
                  </a:cubicBezTo>
                  <a:cubicBezTo>
                    <a:pt x="1442764" y="1308302"/>
                    <a:pt x="1368310" y="1351289"/>
                    <a:pt x="1348901" y="1423723"/>
                  </a:cubicBezTo>
                  <a:lnTo>
                    <a:pt x="1175574" y="2070589"/>
                  </a:lnTo>
                  <a:lnTo>
                    <a:pt x="887391" y="2070589"/>
                  </a:lnTo>
                  <a:cubicBezTo>
                    <a:pt x="812401" y="2070589"/>
                    <a:pt x="751610" y="2131382"/>
                    <a:pt x="751610" y="2206372"/>
                  </a:cubicBezTo>
                  <a:cubicBezTo>
                    <a:pt x="751609" y="2281361"/>
                    <a:pt x="812402" y="2342153"/>
                    <a:pt x="887391" y="2342154"/>
                  </a:cubicBezTo>
                  <a:lnTo>
                    <a:pt x="1266160" y="2342154"/>
                  </a:lnTo>
                  <a:cubicBezTo>
                    <a:pt x="1309243" y="2342153"/>
                    <a:pt x="1347639" y="2322088"/>
                    <a:pt x="1370869" y="2289485"/>
                  </a:cubicBezTo>
                  <a:cubicBezTo>
                    <a:pt x="1392914" y="2274134"/>
                    <a:pt x="1408463" y="2250677"/>
                    <a:pt x="1415910" y="2222885"/>
                  </a:cubicBezTo>
                  <a:lnTo>
                    <a:pt x="1490320" y="1945186"/>
                  </a:lnTo>
                  <a:lnTo>
                    <a:pt x="1661817" y="2527729"/>
                  </a:lnTo>
                  <a:cubicBezTo>
                    <a:pt x="1680716" y="2591927"/>
                    <a:pt x="1742866" y="2631605"/>
                    <a:pt x="1806849" y="2621696"/>
                  </a:cubicBezTo>
                  <a:cubicBezTo>
                    <a:pt x="1873057" y="2637495"/>
                    <a:pt x="1940784" y="2599243"/>
                    <a:pt x="1962449" y="2533025"/>
                  </a:cubicBezTo>
                  <a:lnTo>
                    <a:pt x="2291633" y="1526890"/>
                  </a:lnTo>
                  <a:lnTo>
                    <a:pt x="2478124" y="2222886"/>
                  </a:lnTo>
                  <a:cubicBezTo>
                    <a:pt x="2491725" y="2273643"/>
                    <a:pt x="2532355" y="2309941"/>
                    <a:pt x="2580723" y="2318869"/>
                  </a:cubicBezTo>
                  <a:cubicBezTo>
                    <a:pt x="2600453" y="2334375"/>
                    <a:pt x="2625460" y="2342152"/>
                    <a:pt x="2652283" y="2342153"/>
                  </a:cubicBezTo>
                  <a:lnTo>
                    <a:pt x="3058108" y="2342153"/>
                  </a:lnTo>
                  <a:cubicBezTo>
                    <a:pt x="3133099" y="2342153"/>
                    <a:pt x="3193891" y="2281360"/>
                    <a:pt x="3193891" y="2206371"/>
                  </a:cubicBezTo>
                  <a:cubicBezTo>
                    <a:pt x="3193890" y="2131381"/>
                    <a:pt x="3133099" y="2070589"/>
                    <a:pt x="3058108" y="2070588"/>
                  </a:cubicBezTo>
                  <a:lnTo>
                    <a:pt x="2718460" y="2070589"/>
                  </a:lnTo>
                  <a:lnTo>
                    <a:pt x="2455970" y="1090961"/>
                  </a:lnTo>
                  <a:cubicBezTo>
                    <a:pt x="2449895" y="1068289"/>
                    <a:pt x="2438427" y="1048501"/>
                    <a:pt x="2421928" y="1033927"/>
                  </a:cubicBezTo>
                  <a:cubicBezTo>
                    <a:pt x="2410672" y="994460"/>
                    <a:pt x="2379946" y="962248"/>
                    <a:pt x="2337996" y="948523"/>
                  </a:cubicBezTo>
                  <a:cubicBezTo>
                    <a:pt x="2320178" y="942693"/>
                    <a:pt x="2302022" y="940751"/>
                    <a:pt x="2284446" y="942229"/>
                  </a:cubicBezTo>
                  <a:close/>
                  <a:moveTo>
                    <a:pt x="941190" y="119"/>
                  </a:moveTo>
                  <a:cubicBezTo>
                    <a:pt x="1335246" y="6449"/>
                    <a:pt x="1754682" y="267656"/>
                    <a:pt x="1985697" y="864700"/>
                  </a:cubicBezTo>
                  <a:cubicBezTo>
                    <a:pt x="2807082" y="-1258124"/>
                    <a:pt x="6010484" y="864700"/>
                    <a:pt x="1985697" y="3594045"/>
                  </a:cubicBezTo>
                  <a:cubicBezTo>
                    <a:pt x="-907119" y="1632328"/>
                    <a:pt x="-65842" y="-16059"/>
                    <a:pt x="941190" y="119"/>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cs typeface="Arial" pitchFamily="34" charset="0"/>
              </a:endParaRPr>
            </a:p>
          </p:txBody>
        </p:sp>
        <p:sp>
          <p:nvSpPr>
            <p:cNvPr id="94" name="Oval 19">
              <a:extLst>
                <a:ext uri="{FF2B5EF4-FFF2-40B4-BE49-F238E27FC236}">
                  <a16:creationId xmlns:a16="http://schemas.microsoft.com/office/drawing/2014/main" id="{3158314C-1090-4772-A068-FC61DE88E142}"/>
                </a:ext>
              </a:extLst>
            </p:cNvPr>
            <p:cNvSpPr/>
            <p:nvPr/>
          </p:nvSpPr>
          <p:spPr>
            <a:xfrm rot="7840081">
              <a:off x="4020982" y="2967011"/>
              <a:ext cx="322356" cy="274980"/>
            </a:xfrm>
            <a:custGeom>
              <a:avLst/>
              <a:gdLst/>
              <a:ahLst/>
              <a:cxnLst/>
              <a:rect l="l" t="t" r="r" b="b"/>
              <a:pathLst>
                <a:path w="4290840" h="3660228">
                  <a:moveTo>
                    <a:pt x="2325835" y="1430901"/>
                  </a:moveTo>
                  <a:cubicBezTo>
                    <a:pt x="2336670" y="1441414"/>
                    <a:pt x="2351639" y="1447919"/>
                    <a:pt x="2368172" y="1447919"/>
                  </a:cubicBezTo>
                  <a:cubicBezTo>
                    <a:pt x="2401241" y="1447919"/>
                    <a:pt x="2428048" y="1421905"/>
                    <a:pt x="2428048" y="1389815"/>
                  </a:cubicBezTo>
                  <a:lnTo>
                    <a:pt x="2428048" y="290423"/>
                  </a:lnTo>
                  <a:cubicBezTo>
                    <a:pt x="2428048" y="258334"/>
                    <a:pt x="2401241" y="232319"/>
                    <a:pt x="2368173" y="232320"/>
                  </a:cubicBezTo>
                  <a:cubicBezTo>
                    <a:pt x="2335105" y="232319"/>
                    <a:pt x="2308298" y="258334"/>
                    <a:pt x="2308298" y="290424"/>
                  </a:cubicBezTo>
                  <a:lnTo>
                    <a:pt x="2308298" y="1389814"/>
                  </a:lnTo>
                  <a:cubicBezTo>
                    <a:pt x="2308297" y="1405860"/>
                    <a:pt x="2314999" y="1420385"/>
                    <a:pt x="2325835" y="1430901"/>
                  </a:cubicBezTo>
                  <a:close/>
                  <a:moveTo>
                    <a:pt x="1712446" y="1346642"/>
                  </a:moveTo>
                  <a:cubicBezTo>
                    <a:pt x="1591450" y="1204364"/>
                    <a:pt x="1518764" y="1021961"/>
                    <a:pt x="1518764" y="823084"/>
                  </a:cubicBezTo>
                  <a:cubicBezTo>
                    <a:pt x="1518764" y="368507"/>
                    <a:pt x="1898505" y="1"/>
                    <a:pt x="2366939" y="0"/>
                  </a:cubicBezTo>
                  <a:cubicBezTo>
                    <a:pt x="2835373" y="1"/>
                    <a:pt x="3215115" y="368508"/>
                    <a:pt x="3215114" y="823084"/>
                  </a:cubicBezTo>
                  <a:cubicBezTo>
                    <a:pt x="3215114" y="1277660"/>
                    <a:pt x="2835373" y="1646168"/>
                    <a:pt x="2366939" y="1646167"/>
                  </a:cubicBezTo>
                  <a:cubicBezTo>
                    <a:pt x="2132723" y="1646167"/>
                    <a:pt x="1920679" y="1554040"/>
                    <a:pt x="1767189" y="1405093"/>
                  </a:cubicBezTo>
                  <a:cubicBezTo>
                    <a:pt x="1748003" y="1386474"/>
                    <a:pt x="1729732" y="1366968"/>
                    <a:pt x="1712446" y="1346642"/>
                  </a:cubicBezTo>
                  <a:close/>
                  <a:moveTo>
                    <a:pt x="2442785" y="3276067"/>
                  </a:moveTo>
                  <a:cubicBezTo>
                    <a:pt x="2452539" y="3288725"/>
                    <a:pt x="2467121" y="3297661"/>
                    <a:pt x="2484220" y="3299876"/>
                  </a:cubicBezTo>
                  <a:lnTo>
                    <a:pt x="3567493" y="3440235"/>
                  </a:lnTo>
                  <a:cubicBezTo>
                    <a:pt x="3601691" y="3444665"/>
                    <a:pt x="3633005" y="3420535"/>
                    <a:pt x="3637436" y="3386337"/>
                  </a:cubicBezTo>
                  <a:lnTo>
                    <a:pt x="3638507" y="3378082"/>
                  </a:lnTo>
                  <a:cubicBezTo>
                    <a:pt x="3642938" y="3343884"/>
                    <a:pt x="3618808" y="3312570"/>
                    <a:pt x="3584610" y="3308139"/>
                  </a:cubicBezTo>
                  <a:cubicBezTo>
                    <a:pt x="3223518" y="3261353"/>
                    <a:pt x="2862428" y="3214566"/>
                    <a:pt x="2501336" y="3167780"/>
                  </a:cubicBezTo>
                  <a:cubicBezTo>
                    <a:pt x="2467138" y="3163349"/>
                    <a:pt x="2435824" y="3187479"/>
                    <a:pt x="2431392" y="3221677"/>
                  </a:cubicBezTo>
                  <a:lnTo>
                    <a:pt x="2430323" y="3229933"/>
                  </a:lnTo>
                  <a:cubicBezTo>
                    <a:pt x="2428107" y="3247032"/>
                    <a:pt x="2433032" y="3263410"/>
                    <a:pt x="2442785" y="3276067"/>
                  </a:cubicBezTo>
                  <a:close/>
                  <a:moveTo>
                    <a:pt x="2077965" y="3502921"/>
                  </a:moveTo>
                  <a:cubicBezTo>
                    <a:pt x="2211151" y="3366898"/>
                    <a:pt x="2317658" y="3113548"/>
                    <a:pt x="2352262" y="2815726"/>
                  </a:cubicBezTo>
                  <a:cubicBezTo>
                    <a:pt x="2386865" y="2517903"/>
                    <a:pt x="2341165" y="2247898"/>
                    <a:pt x="2242534" y="2086510"/>
                  </a:cubicBezTo>
                  <a:lnTo>
                    <a:pt x="3638641" y="2239266"/>
                  </a:lnTo>
                  <a:cubicBezTo>
                    <a:pt x="4041695" y="2283368"/>
                    <a:pt x="4331596" y="2636192"/>
                    <a:pt x="4286150" y="3027324"/>
                  </a:cubicBezTo>
                  <a:cubicBezTo>
                    <a:pt x="4240705" y="3418455"/>
                    <a:pt x="3877125" y="3699778"/>
                    <a:pt x="3474071" y="3655676"/>
                  </a:cubicBezTo>
                  <a:close/>
                  <a:moveTo>
                    <a:pt x="554154" y="3094005"/>
                  </a:moveTo>
                  <a:cubicBezTo>
                    <a:pt x="563899" y="3106651"/>
                    <a:pt x="578469" y="3115580"/>
                    <a:pt x="595552" y="3117793"/>
                  </a:cubicBezTo>
                  <a:lnTo>
                    <a:pt x="1844342" y="3279597"/>
                  </a:lnTo>
                  <a:cubicBezTo>
                    <a:pt x="1878509" y="3284024"/>
                    <a:pt x="1909796" y="3259914"/>
                    <a:pt x="1914223" y="3225747"/>
                  </a:cubicBezTo>
                  <a:lnTo>
                    <a:pt x="1915292" y="3217498"/>
                  </a:lnTo>
                  <a:cubicBezTo>
                    <a:pt x="1919719" y="3183330"/>
                    <a:pt x="1895610" y="3152043"/>
                    <a:pt x="1861442" y="3147616"/>
                  </a:cubicBezTo>
                  <a:lnTo>
                    <a:pt x="612653" y="2985812"/>
                  </a:lnTo>
                  <a:cubicBezTo>
                    <a:pt x="578485" y="2981385"/>
                    <a:pt x="547198" y="3005495"/>
                    <a:pt x="542771" y="3039662"/>
                  </a:cubicBezTo>
                  <a:lnTo>
                    <a:pt x="541702" y="3047911"/>
                  </a:lnTo>
                  <a:cubicBezTo>
                    <a:pt x="539489" y="3064995"/>
                    <a:pt x="544409" y="3081359"/>
                    <a:pt x="554154" y="3094005"/>
                  </a:cubicBezTo>
                  <a:close/>
                  <a:moveTo>
                    <a:pt x="160256" y="3083028"/>
                  </a:moveTo>
                  <a:cubicBezTo>
                    <a:pt x="43080" y="2940417"/>
                    <a:pt x="-18033" y="2754428"/>
                    <a:pt x="4690" y="2558864"/>
                  </a:cubicBezTo>
                  <a:cubicBezTo>
                    <a:pt x="50134" y="2167732"/>
                    <a:pt x="413715" y="1886409"/>
                    <a:pt x="816769" y="1930509"/>
                  </a:cubicBezTo>
                  <a:lnTo>
                    <a:pt x="2159669" y="2077444"/>
                  </a:lnTo>
                  <a:cubicBezTo>
                    <a:pt x="2252567" y="2248534"/>
                    <a:pt x="2291731" y="2517583"/>
                    <a:pt x="2258286" y="2805444"/>
                  </a:cubicBezTo>
                  <a:cubicBezTo>
                    <a:pt x="2224840" y="3093304"/>
                    <a:pt x="2124922" y="3347135"/>
                    <a:pt x="1995098" y="3493855"/>
                  </a:cubicBezTo>
                  <a:lnTo>
                    <a:pt x="652198" y="3346920"/>
                  </a:lnTo>
                  <a:cubicBezTo>
                    <a:pt x="450671" y="3324868"/>
                    <a:pt x="277431" y="3225638"/>
                    <a:pt x="160256" y="3083028"/>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cs typeface="Arial" pitchFamily="34" charset="0"/>
              </a:endParaRPr>
            </a:p>
          </p:txBody>
        </p:sp>
        <p:sp>
          <p:nvSpPr>
            <p:cNvPr id="95" name="Rounded Rectangle 3">
              <a:extLst>
                <a:ext uri="{FF2B5EF4-FFF2-40B4-BE49-F238E27FC236}">
                  <a16:creationId xmlns:a16="http://schemas.microsoft.com/office/drawing/2014/main" id="{7986188D-5289-4813-8595-90494CFBC4BF}"/>
                </a:ext>
              </a:extLst>
            </p:cNvPr>
            <p:cNvSpPr/>
            <p:nvPr/>
          </p:nvSpPr>
          <p:spPr>
            <a:xfrm>
              <a:off x="3497944" y="3331140"/>
              <a:ext cx="221486" cy="308915"/>
            </a:xfrm>
            <a:custGeom>
              <a:avLst/>
              <a:gdLst/>
              <a:ahLst/>
              <a:cxnLst/>
              <a:rect l="l" t="t" r="r" b="b"/>
              <a:pathLst>
                <a:path w="2736304" h="3816424">
                  <a:moveTo>
                    <a:pt x="1992313" y="3204401"/>
                  </a:moveTo>
                  <a:lnTo>
                    <a:pt x="1992313" y="3485995"/>
                  </a:lnTo>
                  <a:lnTo>
                    <a:pt x="2294360" y="3485995"/>
                  </a:lnTo>
                  <a:cubicBezTo>
                    <a:pt x="2372120" y="3485995"/>
                    <a:pt x="2435157" y="3422958"/>
                    <a:pt x="2435157" y="3345198"/>
                  </a:cubicBezTo>
                  <a:cubicBezTo>
                    <a:pt x="2435157" y="3267438"/>
                    <a:pt x="2372120" y="3204401"/>
                    <a:pt x="2294360" y="3204401"/>
                  </a:cubicBezTo>
                  <a:close/>
                  <a:moveTo>
                    <a:pt x="721569" y="3204401"/>
                  </a:moveTo>
                  <a:lnTo>
                    <a:pt x="721569" y="3485995"/>
                  </a:lnTo>
                  <a:lnTo>
                    <a:pt x="1023616" y="3485995"/>
                  </a:lnTo>
                  <a:cubicBezTo>
                    <a:pt x="1101376" y="3485995"/>
                    <a:pt x="1164413" y="3422958"/>
                    <a:pt x="1164413" y="3345198"/>
                  </a:cubicBezTo>
                  <a:cubicBezTo>
                    <a:pt x="1164413" y="3267438"/>
                    <a:pt x="1101376" y="3204401"/>
                    <a:pt x="1023616" y="3204401"/>
                  </a:cubicBezTo>
                  <a:close/>
                  <a:moveTo>
                    <a:pt x="1717464" y="3154490"/>
                  </a:moveTo>
                  <a:lnTo>
                    <a:pt x="2289585" y="3154490"/>
                  </a:lnTo>
                  <a:cubicBezTo>
                    <a:pt x="2394910" y="3154490"/>
                    <a:pt x="2480292" y="3239872"/>
                    <a:pt x="2480292" y="3345197"/>
                  </a:cubicBezTo>
                  <a:cubicBezTo>
                    <a:pt x="2480292" y="3450522"/>
                    <a:pt x="2394910" y="3535904"/>
                    <a:pt x="2289585" y="3535904"/>
                  </a:cubicBezTo>
                  <a:lnTo>
                    <a:pt x="1717464" y="3535904"/>
                  </a:lnTo>
                  <a:cubicBezTo>
                    <a:pt x="1612139" y="3535904"/>
                    <a:pt x="1526757" y="3450522"/>
                    <a:pt x="1526757" y="3345197"/>
                  </a:cubicBezTo>
                  <a:cubicBezTo>
                    <a:pt x="1526757" y="3239872"/>
                    <a:pt x="1612139" y="3154490"/>
                    <a:pt x="1717464" y="3154490"/>
                  </a:cubicBezTo>
                  <a:close/>
                  <a:moveTo>
                    <a:pt x="446720" y="3154490"/>
                  </a:moveTo>
                  <a:lnTo>
                    <a:pt x="1018841" y="3154490"/>
                  </a:lnTo>
                  <a:cubicBezTo>
                    <a:pt x="1124166" y="3154490"/>
                    <a:pt x="1209548" y="3239872"/>
                    <a:pt x="1209548" y="3345197"/>
                  </a:cubicBezTo>
                  <a:cubicBezTo>
                    <a:pt x="1209548" y="3450522"/>
                    <a:pt x="1124166" y="3535904"/>
                    <a:pt x="1018841" y="3535904"/>
                  </a:cubicBezTo>
                  <a:lnTo>
                    <a:pt x="446720" y="3535904"/>
                  </a:lnTo>
                  <a:cubicBezTo>
                    <a:pt x="341395" y="3535904"/>
                    <a:pt x="256013" y="3450522"/>
                    <a:pt x="256013" y="3345197"/>
                  </a:cubicBezTo>
                  <a:cubicBezTo>
                    <a:pt x="256013" y="3239872"/>
                    <a:pt x="341395" y="3154490"/>
                    <a:pt x="446720" y="3154490"/>
                  </a:cubicBezTo>
                  <a:close/>
                  <a:moveTo>
                    <a:pt x="1992313" y="2629607"/>
                  </a:moveTo>
                  <a:lnTo>
                    <a:pt x="1992313" y="2911201"/>
                  </a:lnTo>
                  <a:lnTo>
                    <a:pt x="2294360" y="2911201"/>
                  </a:lnTo>
                  <a:cubicBezTo>
                    <a:pt x="2372120" y="2911201"/>
                    <a:pt x="2435157" y="2848164"/>
                    <a:pt x="2435157" y="2770404"/>
                  </a:cubicBezTo>
                  <a:cubicBezTo>
                    <a:pt x="2435157" y="2692644"/>
                    <a:pt x="2372120" y="2629607"/>
                    <a:pt x="2294360" y="2629607"/>
                  </a:cubicBezTo>
                  <a:close/>
                  <a:moveTo>
                    <a:pt x="721569" y="2629607"/>
                  </a:moveTo>
                  <a:lnTo>
                    <a:pt x="721569" y="2911201"/>
                  </a:lnTo>
                  <a:lnTo>
                    <a:pt x="1023616" y="2911201"/>
                  </a:lnTo>
                  <a:cubicBezTo>
                    <a:pt x="1101376" y="2911201"/>
                    <a:pt x="1164413" y="2848164"/>
                    <a:pt x="1164413" y="2770404"/>
                  </a:cubicBezTo>
                  <a:cubicBezTo>
                    <a:pt x="1164413" y="2692644"/>
                    <a:pt x="1101376" y="2629607"/>
                    <a:pt x="1023616" y="2629607"/>
                  </a:cubicBezTo>
                  <a:close/>
                  <a:moveTo>
                    <a:pt x="1717464" y="2579696"/>
                  </a:moveTo>
                  <a:lnTo>
                    <a:pt x="2289585" y="2579696"/>
                  </a:lnTo>
                  <a:cubicBezTo>
                    <a:pt x="2394910" y="2579696"/>
                    <a:pt x="2480292" y="2665078"/>
                    <a:pt x="2480292" y="2770403"/>
                  </a:cubicBezTo>
                  <a:cubicBezTo>
                    <a:pt x="2480292" y="2875728"/>
                    <a:pt x="2394910" y="2961110"/>
                    <a:pt x="2289585" y="2961110"/>
                  </a:cubicBezTo>
                  <a:lnTo>
                    <a:pt x="1717464" y="2961110"/>
                  </a:lnTo>
                  <a:cubicBezTo>
                    <a:pt x="1612139" y="2961110"/>
                    <a:pt x="1526757" y="2875728"/>
                    <a:pt x="1526757" y="2770403"/>
                  </a:cubicBezTo>
                  <a:cubicBezTo>
                    <a:pt x="1526757" y="2665078"/>
                    <a:pt x="1612139" y="2579696"/>
                    <a:pt x="1717464" y="2579696"/>
                  </a:cubicBezTo>
                  <a:close/>
                  <a:moveTo>
                    <a:pt x="446720" y="2579696"/>
                  </a:moveTo>
                  <a:lnTo>
                    <a:pt x="1018841" y="2579696"/>
                  </a:lnTo>
                  <a:cubicBezTo>
                    <a:pt x="1124166" y="2579696"/>
                    <a:pt x="1209548" y="2665078"/>
                    <a:pt x="1209548" y="2770403"/>
                  </a:cubicBezTo>
                  <a:cubicBezTo>
                    <a:pt x="1209548" y="2875728"/>
                    <a:pt x="1124166" y="2961110"/>
                    <a:pt x="1018841" y="2961110"/>
                  </a:cubicBezTo>
                  <a:lnTo>
                    <a:pt x="446720" y="2961110"/>
                  </a:lnTo>
                  <a:cubicBezTo>
                    <a:pt x="341395" y="2961110"/>
                    <a:pt x="256013" y="2875728"/>
                    <a:pt x="256013" y="2770403"/>
                  </a:cubicBezTo>
                  <a:cubicBezTo>
                    <a:pt x="256013" y="2665078"/>
                    <a:pt x="341395" y="2579696"/>
                    <a:pt x="446720" y="2579696"/>
                  </a:cubicBezTo>
                  <a:close/>
                  <a:moveTo>
                    <a:pt x="1992313" y="2054813"/>
                  </a:moveTo>
                  <a:lnTo>
                    <a:pt x="1992313" y="2336407"/>
                  </a:lnTo>
                  <a:lnTo>
                    <a:pt x="2294360" y="2336407"/>
                  </a:lnTo>
                  <a:cubicBezTo>
                    <a:pt x="2372120" y="2336407"/>
                    <a:pt x="2435157" y="2273370"/>
                    <a:pt x="2435157" y="2195610"/>
                  </a:cubicBezTo>
                  <a:cubicBezTo>
                    <a:pt x="2435157" y="2117850"/>
                    <a:pt x="2372120" y="2054813"/>
                    <a:pt x="2294360" y="2054813"/>
                  </a:cubicBezTo>
                  <a:close/>
                  <a:moveTo>
                    <a:pt x="721569" y="2054813"/>
                  </a:moveTo>
                  <a:lnTo>
                    <a:pt x="721569" y="2336407"/>
                  </a:lnTo>
                  <a:lnTo>
                    <a:pt x="1023616" y="2336407"/>
                  </a:lnTo>
                  <a:cubicBezTo>
                    <a:pt x="1101376" y="2336407"/>
                    <a:pt x="1164413" y="2273370"/>
                    <a:pt x="1164413" y="2195610"/>
                  </a:cubicBezTo>
                  <a:cubicBezTo>
                    <a:pt x="1164413" y="2117850"/>
                    <a:pt x="1101376" y="2054813"/>
                    <a:pt x="1023616" y="2054813"/>
                  </a:cubicBezTo>
                  <a:close/>
                  <a:moveTo>
                    <a:pt x="1717464" y="2004902"/>
                  </a:moveTo>
                  <a:lnTo>
                    <a:pt x="2289585" y="2004902"/>
                  </a:lnTo>
                  <a:cubicBezTo>
                    <a:pt x="2394910" y="2004902"/>
                    <a:pt x="2480292" y="2090284"/>
                    <a:pt x="2480292" y="2195609"/>
                  </a:cubicBezTo>
                  <a:cubicBezTo>
                    <a:pt x="2480292" y="2300934"/>
                    <a:pt x="2394910" y="2386316"/>
                    <a:pt x="2289585" y="2386316"/>
                  </a:cubicBezTo>
                  <a:lnTo>
                    <a:pt x="1717464" y="2386316"/>
                  </a:lnTo>
                  <a:cubicBezTo>
                    <a:pt x="1612139" y="2386316"/>
                    <a:pt x="1526757" y="2300934"/>
                    <a:pt x="1526757" y="2195609"/>
                  </a:cubicBezTo>
                  <a:cubicBezTo>
                    <a:pt x="1526757" y="2090284"/>
                    <a:pt x="1612139" y="2004902"/>
                    <a:pt x="1717464" y="2004902"/>
                  </a:cubicBezTo>
                  <a:close/>
                  <a:moveTo>
                    <a:pt x="446720" y="2004902"/>
                  </a:moveTo>
                  <a:lnTo>
                    <a:pt x="1018841" y="2004902"/>
                  </a:lnTo>
                  <a:cubicBezTo>
                    <a:pt x="1124166" y="2004902"/>
                    <a:pt x="1209548" y="2090284"/>
                    <a:pt x="1209548" y="2195609"/>
                  </a:cubicBezTo>
                  <a:cubicBezTo>
                    <a:pt x="1209548" y="2300934"/>
                    <a:pt x="1124166" y="2386316"/>
                    <a:pt x="1018841" y="2386316"/>
                  </a:cubicBezTo>
                  <a:lnTo>
                    <a:pt x="446720" y="2386316"/>
                  </a:lnTo>
                  <a:cubicBezTo>
                    <a:pt x="341395" y="2386316"/>
                    <a:pt x="256013" y="2300934"/>
                    <a:pt x="256013" y="2195609"/>
                  </a:cubicBezTo>
                  <a:cubicBezTo>
                    <a:pt x="256013" y="2090284"/>
                    <a:pt x="341395" y="2004902"/>
                    <a:pt x="446720" y="2004902"/>
                  </a:cubicBezTo>
                  <a:close/>
                  <a:moveTo>
                    <a:pt x="1992313" y="1480019"/>
                  </a:moveTo>
                  <a:lnTo>
                    <a:pt x="1992313" y="1761613"/>
                  </a:lnTo>
                  <a:lnTo>
                    <a:pt x="2294360" y="1761613"/>
                  </a:lnTo>
                  <a:cubicBezTo>
                    <a:pt x="2372120" y="1761613"/>
                    <a:pt x="2435157" y="1698576"/>
                    <a:pt x="2435157" y="1620816"/>
                  </a:cubicBezTo>
                  <a:cubicBezTo>
                    <a:pt x="2435157" y="1543056"/>
                    <a:pt x="2372120" y="1480019"/>
                    <a:pt x="2294360" y="1480019"/>
                  </a:cubicBezTo>
                  <a:close/>
                  <a:moveTo>
                    <a:pt x="721569" y="1480019"/>
                  </a:moveTo>
                  <a:lnTo>
                    <a:pt x="721569" y="1761613"/>
                  </a:lnTo>
                  <a:lnTo>
                    <a:pt x="1023616" y="1761613"/>
                  </a:lnTo>
                  <a:cubicBezTo>
                    <a:pt x="1101376" y="1761613"/>
                    <a:pt x="1164413" y="1698576"/>
                    <a:pt x="1164413" y="1620816"/>
                  </a:cubicBezTo>
                  <a:cubicBezTo>
                    <a:pt x="1164413" y="1543056"/>
                    <a:pt x="1101376" y="1480019"/>
                    <a:pt x="1023616" y="1480019"/>
                  </a:cubicBezTo>
                  <a:close/>
                  <a:moveTo>
                    <a:pt x="1717464" y="1430108"/>
                  </a:moveTo>
                  <a:lnTo>
                    <a:pt x="2289585" y="1430108"/>
                  </a:lnTo>
                  <a:cubicBezTo>
                    <a:pt x="2394910" y="1430108"/>
                    <a:pt x="2480292" y="1515490"/>
                    <a:pt x="2480292" y="1620815"/>
                  </a:cubicBezTo>
                  <a:cubicBezTo>
                    <a:pt x="2480292" y="1726140"/>
                    <a:pt x="2394910" y="1811522"/>
                    <a:pt x="2289585" y="1811522"/>
                  </a:cubicBezTo>
                  <a:lnTo>
                    <a:pt x="1717464" y="1811522"/>
                  </a:lnTo>
                  <a:cubicBezTo>
                    <a:pt x="1612139" y="1811522"/>
                    <a:pt x="1526757" y="1726140"/>
                    <a:pt x="1526757" y="1620815"/>
                  </a:cubicBezTo>
                  <a:cubicBezTo>
                    <a:pt x="1526757" y="1515490"/>
                    <a:pt x="1612139" y="1430108"/>
                    <a:pt x="1717464" y="1430108"/>
                  </a:cubicBezTo>
                  <a:close/>
                  <a:moveTo>
                    <a:pt x="446720" y="1430108"/>
                  </a:moveTo>
                  <a:lnTo>
                    <a:pt x="1018841" y="1430108"/>
                  </a:lnTo>
                  <a:cubicBezTo>
                    <a:pt x="1124166" y="1430108"/>
                    <a:pt x="1209548" y="1515490"/>
                    <a:pt x="1209548" y="1620815"/>
                  </a:cubicBezTo>
                  <a:cubicBezTo>
                    <a:pt x="1209548" y="1726140"/>
                    <a:pt x="1124166" y="1811522"/>
                    <a:pt x="1018841" y="1811522"/>
                  </a:cubicBezTo>
                  <a:lnTo>
                    <a:pt x="446720" y="1811522"/>
                  </a:lnTo>
                  <a:cubicBezTo>
                    <a:pt x="341395" y="1811522"/>
                    <a:pt x="256013" y="1726140"/>
                    <a:pt x="256013" y="1620815"/>
                  </a:cubicBezTo>
                  <a:cubicBezTo>
                    <a:pt x="256013" y="1515490"/>
                    <a:pt x="341395" y="1430108"/>
                    <a:pt x="446720" y="1430108"/>
                  </a:cubicBezTo>
                  <a:close/>
                  <a:moveTo>
                    <a:pt x="1992313" y="905225"/>
                  </a:moveTo>
                  <a:lnTo>
                    <a:pt x="1992313" y="1186819"/>
                  </a:lnTo>
                  <a:lnTo>
                    <a:pt x="2294360" y="1186819"/>
                  </a:lnTo>
                  <a:cubicBezTo>
                    <a:pt x="2372120" y="1186819"/>
                    <a:pt x="2435157" y="1123782"/>
                    <a:pt x="2435157" y="1046022"/>
                  </a:cubicBezTo>
                  <a:cubicBezTo>
                    <a:pt x="2435157" y="968262"/>
                    <a:pt x="2372120" y="905225"/>
                    <a:pt x="2294360" y="905225"/>
                  </a:cubicBezTo>
                  <a:close/>
                  <a:moveTo>
                    <a:pt x="721569" y="905225"/>
                  </a:moveTo>
                  <a:lnTo>
                    <a:pt x="721569" y="1186819"/>
                  </a:lnTo>
                  <a:lnTo>
                    <a:pt x="1023616" y="1186819"/>
                  </a:lnTo>
                  <a:cubicBezTo>
                    <a:pt x="1101376" y="1186819"/>
                    <a:pt x="1164413" y="1123782"/>
                    <a:pt x="1164413" y="1046022"/>
                  </a:cubicBezTo>
                  <a:cubicBezTo>
                    <a:pt x="1164413" y="968262"/>
                    <a:pt x="1101376" y="905225"/>
                    <a:pt x="1023616" y="905225"/>
                  </a:cubicBezTo>
                  <a:close/>
                  <a:moveTo>
                    <a:pt x="1717464" y="855314"/>
                  </a:moveTo>
                  <a:lnTo>
                    <a:pt x="2289585" y="855314"/>
                  </a:lnTo>
                  <a:cubicBezTo>
                    <a:pt x="2394910" y="855314"/>
                    <a:pt x="2480292" y="940696"/>
                    <a:pt x="2480292" y="1046021"/>
                  </a:cubicBezTo>
                  <a:cubicBezTo>
                    <a:pt x="2480292" y="1151346"/>
                    <a:pt x="2394910" y="1236728"/>
                    <a:pt x="2289585" y="1236728"/>
                  </a:cubicBezTo>
                  <a:lnTo>
                    <a:pt x="1717464" y="1236728"/>
                  </a:lnTo>
                  <a:cubicBezTo>
                    <a:pt x="1612139" y="1236728"/>
                    <a:pt x="1526757" y="1151346"/>
                    <a:pt x="1526757" y="1046021"/>
                  </a:cubicBezTo>
                  <a:cubicBezTo>
                    <a:pt x="1526757" y="940696"/>
                    <a:pt x="1612139" y="855314"/>
                    <a:pt x="1717464" y="855314"/>
                  </a:cubicBezTo>
                  <a:close/>
                  <a:moveTo>
                    <a:pt x="446720" y="855314"/>
                  </a:moveTo>
                  <a:lnTo>
                    <a:pt x="1018841" y="855314"/>
                  </a:lnTo>
                  <a:cubicBezTo>
                    <a:pt x="1124166" y="855314"/>
                    <a:pt x="1209548" y="940696"/>
                    <a:pt x="1209548" y="1046021"/>
                  </a:cubicBezTo>
                  <a:cubicBezTo>
                    <a:pt x="1209548" y="1151346"/>
                    <a:pt x="1124166" y="1236728"/>
                    <a:pt x="1018841" y="1236728"/>
                  </a:cubicBezTo>
                  <a:lnTo>
                    <a:pt x="446720" y="1236728"/>
                  </a:lnTo>
                  <a:cubicBezTo>
                    <a:pt x="341395" y="1236728"/>
                    <a:pt x="256013" y="1151346"/>
                    <a:pt x="256013" y="1046021"/>
                  </a:cubicBezTo>
                  <a:cubicBezTo>
                    <a:pt x="256013" y="940696"/>
                    <a:pt x="341395" y="855314"/>
                    <a:pt x="446720" y="855314"/>
                  </a:cubicBezTo>
                  <a:close/>
                  <a:moveTo>
                    <a:pt x="1992313" y="330431"/>
                  </a:moveTo>
                  <a:lnTo>
                    <a:pt x="1992313" y="612025"/>
                  </a:lnTo>
                  <a:lnTo>
                    <a:pt x="2294360" y="612025"/>
                  </a:lnTo>
                  <a:cubicBezTo>
                    <a:pt x="2372120" y="612025"/>
                    <a:pt x="2435157" y="548988"/>
                    <a:pt x="2435157" y="471228"/>
                  </a:cubicBezTo>
                  <a:cubicBezTo>
                    <a:pt x="2435157" y="393468"/>
                    <a:pt x="2372120" y="330431"/>
                    <a:pt x="2294360" y="330431"/>
                  </a:cubicBezTo>
                  <a:close/>
                  <a:moveTo>
                    <a:pt x="721569" y="330431"/>
                  </a:moveTo>
                  <a:lnTo>
                    <a:pt x="721569" y="612025"/>
                  </a:lnTo>
                  <a:lnTo>
                    <a:pt x="1023616" y="612025"/>
                  </a:lnTo>
                  <a:cubicBezTo>
                    <a:pt x="1101376" y="612025"/>
                    <a:pt x="1164413" y="548988"/>
                    <a:pt x="1164413" y="471228"/>
                  </a:cubicBezTo>
                  <a:cubicBezTo>
                    <a:pt x="1164413" y="393468"/>
                    <a:pt x="1101376" y="330431"/>
                    <a:pt x="1023616" y="330431"/>
                  </a:cubicBezTo>
                  <a:close/>
                  <a:moveTo>
                    <a:pt x="1717464" y="280520"/>
                  </a:moveTo>
                  <a:lnTo>
                    <a:pt x="2289585" y="280520"/>
                  </a:lnTo>
                  <a:cubicBezTo>
                    <a:pt x="2394910" y="280520"/>
                    <a:pt x="2480292" y="365902"/>
                    <a:pt x="2480292" y="471227"/>
                  </a:cubicBezTo>
                  <a:cubicBezTo>
                    <a:pt x="2480292" y="576552"/>
                    <a:pt x="2394910" y="661934"/>
                    <a:pt x="2289585" y="661934"/>
                  </a:cubicBezTo>
                  <a:lnTo>
                    <a:pt x="1717464" y="661934"/>
                  </a:lnTo>
                  <a:cubicBezTo>
                    <a:pt x="1612139" y="661934"/>
                    <a:pt x="1526757" y="576552"/>
                    <a:pt x="1526757" y="471227"/>
                  </a:cubicBezTo>
                  <a:cubicBezTo>
                    <a:pt x="1526757" y="365902"/>
                    <a:pt x="1612139" y="280520"/>
                    <a:pt x="1717464" y="280520"/>
                  </a:cubicBezTo>
                  <a:close/>
                  <a:moveTo>
                    <a:pt x="446720" y="280520"/>
                  </a:moveTo>
                  <a:lnTo>
                    <a:pt x="1018841" y="280520"/>
                  </a:lnTo>
                  <a:cubicBezTo>
                    <a:pt x="1124166" y="280520"/>
                    <a:pt x="1209548" y="365902"/>
                    <a:pt x="1209548" y="471227"/>
                  </a:cubicBezTo>
                  <a:cubicBezTo>
                    <a:pt x="1209548" y="576552"/>
                    <a:pt x="1124166" y="661934"/>
                    <a:pt x="1018841" y="661934"/>
                  </a:cubicBezTo>
                  <a:lnTo>
                    <a:pt x="446720" y="661934"/>
                  </a:lnTo>
                  <a:cubicBezTo>
                    <a:pt x="341395" y="661934"/>
                    <a:pt x="256013" y="576552"/>
                    <a:pt x="256013" y="471227"/>
                  </a:cubicBezTo>
                  <a:cubicBezTo>
                    <a:pt x="256013" y="365902"/>
                    <a:pt x="341395" y="280520"/>
                    <a:pt x="446720" y="280520"/>
                  </a:cubicBezTo>
                  <a:close/>
                  <a:moveTo>
                    <a:pt x="106105" y="100827"/>
                  </a:moveTo>
                  <a:lnTo>
                    <a:pt x="106105" y="3715597"/>
                  </a:lnTo>
                  <a:lnTo>
                    <a:pt x="2630200" y="3715597"/>
                  </a:lnTo>
                  <a:lnTo>
                    <a:pt x="2630200" y="100827"/>
                  </a:lnTo>
                  <a:close/>
                  <a:moveTo>
                    <a:pt x="107537" y="0"/>
                  </a:moveTo>
                  <a:lnTo>
                    <a:pt x="2628767" y="0"/>
                  </a:lnTo>
                  <a:cubicBezTo>
                    <a:pt x="2688158" y="0"/>
                    <a:pt x="2736304" y="45612"/>
                    <a:pt x="2736304" y="101877"/>
                  </a:cubicBezTo>
                  <a:lnTo>
                    <a:pt x="2736304" y="3714547"/>
                  </a:lnTo>
                  <a:cubicBezTo>
                    <a:pt x="2736304" y="3770812"/>
                    <a:pt x="2688158" y="3816424"/>
                    <a:pt x="2628767" y="3816424"/>
                  </a:cubicBezTo>
                  <a:lnTo>
                    <a:pt x="107537" y="3816424"/>
                  </a:lnTo>
                  <a:cubicBezTo>
                    <a:pt x="48146" y="3816424"/>
                    <a:pt x="0" y="3770812"/>
                    <a:pt x="0" y="3714547"/>
                  </a:cubicBezTo>
                  <a:lnTo>
                    <a:pt x="0" y="101877"/>
                  </a:lnTo>
                  <a:cubicBezTo>
                    <a:pt x="0" y="45612"/>
                    <a:pt x="48146" y="0"/>
                    <a:pt x="107537"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96" name="Oval 7">
              <a:extLst>
                <a:ext uri="{FF2B5EF4-FFF2-40B4-BE49-F238E27FC236}">
                  <a16:creationId xmlns:a16="http://schemas.microsoft.com/office/drawing/2014/main" id="{3CCD3592-65A3-4D63-AE03-6B086BA63B06}"/>
                </a:ext>
              </a:extLst>
            </p:cNvPr>
            <p:cNvSpPr/>
            <p:nvPr/>
          </p:nvSpPr>
          <p:spPr>
            <a:xfrm>
              <a:off x="1252282" y="4541016"/>
              <a:ext cx="308743" cy="308743"/>
            </a:xfrm>
            <a:custGeom>
              <a:avLst/>
              <a:gdLst/>
              <a:ahLst/>
              <a:cxnLst/>
              <a:rect l="l" t="t" r="r" b="b"/>
              <a:pathLst>
                <a:path w="3816424" h="3816424">
                  <a:moveTo>
                    <a:pt x="2203186" y="2279595"/>
                  </a:moveTo>
                  <a:lnTo>
                    <a:pt x="2808192" y="3090048"/>
                  </a:lnTo>
                  <a:cubicBezTo>
                    <a:pt x="2335386" y="3450334"/>
                    <a:pt x="1671399" y="3501280"/>
                    <a:pt x="1136700" y="3171034"/>
                  </a:cubicBezTo>
                  <a:lnTo>
                    <a:pt x="1672341" y="2318238"/>
                  </a:lnTo>
                  <a:cubicBezTo>
                    <a:pt x="1741351" y="2359418"/>
                    <a:pt x="1822171" y="2381777"/>
                    <a:pt x="1908212" y="2381777"/>
                  </a:cubicBezTo>
                  <a:cubicBezTo>
                    <a:pt x="2019680" y="2381777"/>
                    <a:pt x="2122383" y="2344251"/>
                    <a:pt x="2203186" y="2279595"/>
                  </a:cubicBezTo>
                  <a:close/>
                  <a:moveTo>
                    <a:pt x="1908212" y="1559425"/>
                  </a:moveTo>
                  <a:lnTo>
                    <a:pt x="1980325" y="1567601"/>
                  </a:lnTo>
                  <a:lnTo>
                    <a:pt x="1993606" y="1571724"/>
                  </a:lnTo>
                  <a:cubicBezTo>
                    <a:pt x="2013982" y="1576081"/>
                    <a:pt x="2033279" y="1583438"/>
                    <a:pt x="2051568" y="1592606"/>
                  </a:cubicBezTo>
                  <a:cubicBezTo>
                    <a:pt x="2161269" y="1643381"/>
                    <a:pt x="2238178" y="1752249"/>
                    <a:pt x="2242946" y="1879728"/>
                  </a:cubicBezTo>
                  <a:lnTo>
                    <a:pt x="2244564" y="1895777"/>
                  </a:lnTo>
                  <a:lnTo>
                    <a:pt x="2235941" y="1969331"/>
                  </a:lnTo>
                  <a:lnTo>
                    <a:pt x="2229295" y="1990738"/>
                  </a:lnTo>
                  <a:lnTo>
                    <a:pt x="2212064" y="2037880"/>
                  </a:lnTo>
                  <a:lnTo>
                    <a:pt x="2201144" y="2057998"/>
                  </a:lnTo>
                  <a:lnTo>
                    <a:pt x="2172872" y="2101104"/>
                  </a:lnTo>
                  <a:lnTo>
                    <a:pt x="2162191" y="2114050"/>
                  </a:lnTo>
                  <a:lnTo>
                    <a:pt x="2113970" y="2160082"/>
                  </a:lnTo>
                  <a:cubicBezTo>
                    <a:pt x="2057823" y="2205648"/>
                    <a:pt x="1986110" y="2232129"/>
                    <a:pt x="1908212" y="2232129"/>
                  </a:cubicBezTo>
                  <a:cubicBezTo>
                    <a:pt x="1851319" y="2232129"/>
                    <a:pt x="1797724" y="2218004"/>
                    <a:pt x="1751478" y="2191687"/>
                  </a:cubicBezTo>
                  <a:lnTo>
                    <a:pt x="1683784" y="2144677"/>
                  </a:lnTo>
                  <a:lnTo>
                    <a:pt x="1679431" y="2141086"/>
                  </a:lnTo>
                  <a:lnTo>
                    <a:pt x="1625925" y="2077610"/>
                  </a:lnTo>
                  <a:lnTo>
                    <a:pt x="1622829" y="2071906"/>
                  </a:lnTo>
                  <a:lnTo>
                    <a:pt x="1591352" y="2004343"/>
                  </a:lnTo>
                  <a:lnTo>
                    <a:pt x="1586740" y="1989486"/>
                  </a:lnTo>
                  <a:cubicBezTo>
                    <a:pt x="1578347" y="1963748"/>
                    <a:pt x="1573981" y="1936424"/>
                    <a:pt x="1573114" y="1908212"/>
                  </a:cubicBezTo>
                  <a:lnTo>
                    <a:pt x="1571860" y="1895777"/>
                  </a:lnTo>
                  <a:cubicBezTo>
                    <a:pt x="1571860" y="1754345"/>
                    <a:pt x="1659153" y="1633301"/>
                    <a:pt x="1783001" y="1584084"/>
                  </a:cubicBezTo>
                  <a:lnTo>
                    <a:pt x="1842294" y="1566070"/>
                  </a:lnTo>
                  <a:close/>
                  <a:moveTo>
                    <a:pt x="1379953" y="541019"/>
                  </a:moveTo>
                  <a:lnTo>
                    <a:pt x="1729168" y="1444825"/>
                  </a:lnTo>
                  <a:cubicBezTo>
                    <a:pt x="1549201" y="1515335"/>
                    <a:pt x="1422212" y="1690726"/>
                    <a:pt x="1422212" y="1895777"/>
                  </a:cubicBezTo>
                  <a:cubicBezTo>
                    <a:pt x="1422212" y="1899944"/>
                    <a:pt x="1422265" y="1904098"/>
                    <a:pt x="1423466" y="1908212"/>
                  </a:cubicBezTo>
                  <a:lnTo>
                    <a:pt x="425946" y="1908212"/>
                  </a:lnTo>
                  <a:cubicBezTo>
                    <a:pt x="430668" y="1282139"/>
                    <a:pt x="825479" y="748981"/>
                    <a:pt x="1379953" y="541019"/>
                  </a:cubicBezTo>
                  <a:close/>
                  <a:moveTo>
                    <a:pt x="2470889" y="507356"/>
                  </a:moveTo>
                  <a:cubicBezTo>
                    <a:pt x="3027464" y="716106"/>
                    <a:pt x="3423770" y="1251284"/>
                    <a:pt x="3428510" y="1879728"/>
                  </a:cubicBezTo>
                  <a:lnTo>
                    <a:pt x="2392594" y="1879728"/>
                  </a:lnTo>
                  <a:cubicBezTo>
                    <a:pt x="2387735" y="1688621"/>
                    <a:pt x="2271236" y="1525440"/>
                    <a:pt x="2105708" y="1452487"/>
                  </a:cubicBezTo>
                  <a:close/>
                  <a:moveTo>
                    <a:pt x="1908212" y="190783"/>
                  </a:moveTo>
                  <a:cubicBezTo>
                    <a:pt x="959702" y="190783"/>
                    <a:pt x="190783" y="959702"/>
                    <a:pt x="190783" y="1908212"/>
                  </a:cubicBezTo>
                  <a:cubicBezTo>
                    <a:pt x="190783" y="2856722"/>
                    <a:pt x="959702" y="3625641"/>
                    <a:pt x="1908212" y="3625641"/>
                  </a:cubicBezTo>
                  <a:cubicBezTo>
                    <a:pt x="2856722" y="3625641"/>
                    <a:pt x="3625641" y="2856722"/>
                    <a:pt x="3625641" y="1908212"/>
                  </a:cubicBezTo>
                  <a:cubicBezTo>
                    <a:pt x="3625641" y="959702"/>
                    <a:pt x="2856722" y="190783"/>
                    <a:pt x="1908212" y="190783"/>
                  </a:cubicBezTo>
                  <a:close/>
                  <a:moveTo>
                    <a:pt x="1908212" y="0"/>
                  </a:moveTo>
                  <a:cubicBezTo>
                    <a:pt x="2962088" y="0"/>
                    <a:pt x="3816424" y="854336"/>
                    <a:pt x="3816424" y="1908212"/>
                  </a:cubicBezTo>
                  <a:cubicBezTo>
                    <a:pt x="3816424" y="2962088"/>
                    <a:pt x="2962088" y="3816424"/>
                    <a:pt x="1908212" y="3816424"/>
                  </a:cubicBezTo>
                  <a:cubicBezTo>
                    <a:pt x="854336" y="3816424"/>
                    <a:pt x="0" y="2962088"/>
                    <a:pt x="0" y="1908212"/>
                  </a:cubicBezTo>
                  <a:cubicBezTo>
                    <a:pt x="0" y="854336"/>
                    <a:pt x="854336" y="0"/>
                    <a:pt x="1908212"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97" name="Chord 1">
              <a:extLst>
                <a:ext uri="{FF2B5EF4-FFF2-40B4-BE49-F238E27FC236}">
                  <a16:creationId xmlns:a16="http://schemas.microsoft.com/office/drawing/2014/main" id="{1BB9AD17-6B74-419B-B753-C8BD8C3AE9AF}"/>
                </a:ext>
              </a:extLst>
            </p:cNvPr>
            <p:cNvSpPr/>
            <p:nvPr/>
          </p:nvSpPr>
          <p:spPr>
            <a:xfrm rot="16200000">
              <a:off x="917826" y="3236277"/>
              <a:ext cx="334253" cy="334659"/>
            </a:xfrm>
            <a:custGeom>
              <a:avLst/>
              <a:gdLst/>
              <a:ahLst/>
              <a:cxnLst/>
              <a:rect l="l" t="t" r="r" b="b"/>
              <a:pathLst>
                <a:path w="3967137" h="3971952">
                  <a:moveTo>
                    <a:pt x="261389" y="1091292"/>
                  </a:moveTo>
                  <a:lnTo>
                    <a:pt x="261389" y="2844253"/>
                  </a:lnTo>
                  <a:cubicBezTo>
                    <a:pt x="261389" y="2868314"/>
                    <a:pt x="241884" y="2887819"/>
                    <a:pt x="217823" y="2887819"/>
                  </a:cubicBezTo>
                  <a:lnTo>
                    <a:pt x="43566" y="2887819"/>
                  </a:lnTo>
                  <a:cubicBezTo>
                    <a:pt x="19505" y="2887819"/>
                    <a:pt x="0" y="2868314"/>
                    <a:pt x="0" y="2844253"/>
                  </a:cubicBezTo>
                  <a:lnTo>
                    <a:pt x="0" y="1091292"/>
                  </a:lnTo>
                  <a:cubicBezTo>
                    <a:pt x="0" y="1067231"/>
                    <a:pt x="19505" y="1047726"/>
                    <a:pt x="43566" y="1047726"/>
                  </a:cubicBezTo>
                  <a:lnTo>
                    <a:pt x="217823" y="1047726"/>
                  </a:lnTo>
                  <a:cubicBezTo>
                    <a:pt x="241884" y="1047726"/>
                    <a:pt x="261389" y="1067231"/>
                    <a:pt x="261389" y="1091292"/>
                  </a:cubicBezTo>
                  <a:close/>
                  <a:moveTo>
                    <a:pt x="1777362" y="1774668"/>
                  </a:moveTo>
                  <a:lnTo>
                    <a:pt x="1417254" y="1774668"/>
                  </a:lnTo>
                  <a:lnTo>
                    <a:pt x="1417254" y="1414560"/>
                  </a:lnTo>
                  <a:lnTo>
                    <a:pt x="1031046" y="1414560"/>
                  </a:lnTo>
                  <a:lnTo>
                    <a:pt x="1031046" y="1774668"/>
                  </a:lnTo>
                  <a:lnTo>
                    <a:pt x="670938" y="1774668"/>
                  </a:lnTo>
                  <a:lnTo>
                    <a:pt x="670938" y="2160876"/>
                  </a:lnTo>
                  <a:lnTo>
                    <a:pt x="1031046" y="2160876"/>
                  </a:lnTo>
                  <a:lnTo>
                    <a:pt x="1031046" y="2520984"/>
                  </a:lnTo>
                  <a:lnTo>
                    <a:pt x="1417254" y="2520984"/>
                  </a:lnTo>
                  <a:lnTo>
                    <a:pt x="1417254" y="2160876"/>
                  </a:lnTo>
                  <a:lnTo>
                    <a:pt x="1777362" y="2160876"/>
                  </a:lnTo>
                  <a:close/>
                  <a:moveTo>
                    <a:pt x="2067493" y="3788343"/>
                  </a:moveTo>
                  <a:cubicBezTo>
                    <a:pt x="1411863" y="3859754"/>
                    <a:pt x="774928" y="3530250"/>
                    <a:pt x="425251" y="2938765"/>
                  </a:cubicBezTo>
                  <a:lnTo>
                    <a:pt x="380806" y="2850254"/>
                  </a:lnTo>
                  <a:lnTo>
                    <a:pt x="380806" y="1084978"/>
                  </a:lnTo>
                  <a:cubicBezTo>
                    <a:pt x="391288" y="1056225"/>
                    <a:pt x="405914" y="1029780"/>
                    <a:pt x="421215" y="1003639"/>
                  </a:cubicBezTo>
                  <a:cubicBezTo>
                    <a:pt x="768423" y="410526"/>
                    <a:pt x="1403978" y="78047"/>
                    <a:pt x="2059899" y="146393"/>
                  </a:cubicBezTo>
                  <a:close/>
                  <a:moveTo>
                    <a:pt x="2442453" y="43566"/>
                  </a:moveTo>
                  <a:lnTo>
                    <a:pt x="2442453" y="3916873"/>
                  </a:lnTo>
                  <a:cubicBezTo>
                    <a:pt x="2442453" y="3940934"/>
                    <a:pt x="2422948" y="3960439"/>
                    <a:pt x="2398887" y="3960439"/>
                  </a:cubicBezTo>
                  <a:lnTo>
                    <a:pt x="2224630" y="3960439"/>
                  </a:lnTo>
                  <a:cubicBezTo>
                    <a:pt x="2200569" y="3960439"/>
                    <a:pt x="2181064" y="3940934"/>
                    <a:pt x="2181064" y="3916873"/>
                  </a:cubicBezTo>
                  <a:lnTo>
                    <a:pt x="2181064" y="43566"/>
                  </a:lnTo>
                  <a:cubicBezTo>
                    <a:pt x="2181064" y="19505"/>
                    <a:pt x="2200569" y="0"/>
                    <a:pt x="2224630" y="0"/>
                  </a:cubicBezTo>
                  <a:lnTo>
                    <a:pt x="2398887" y="0"/>
                  </a:lnTo>
                  <a:cubicBezTo>
                    <a:pt x="2422948" y="0"/>
                    <a:pt x="2442453" y="19505"/>
                    <a:pt x="2442453" y="43566"/>
                  </a:cubicBezTo>
                  <a:close/>
                  <a:moveTo>
                    <a:pt x="3576812" y="3233512"/>
                  </a:moveTo>
                  <a:cubicBezTo>
                    <a:pt x="3575162" y="3242191"/>
                    <a:pt x="3571784" y="3250690"/>
                    <a:pt x="3566575" y="3258503"/>
                  </a:cubicBezTo>
                  <a:lnTo>
                    <a:pt x="3324309" y="3621901"/>
                  </a:lnTo>
                  <a:cubicBezTo>
                    <a:pt x="3303474" y="3653154"/>
                    <a:pt x="3261248" y="3661599"/>
                    <a:pt x="3229996" y="3640764"/>
                  </a:cubicBezTo>
                  <a:lnTo>
                    <a:pt x="2586977" y="3212084"/>
                  </a:lnTo>
                  <a:lnTo>
                    <a:pt x="2586977" y="2523698"/>
                  </a:lnTo>
                  <a:lnTo>
                    <a:pt x="3547712" y="3164190"/>
                  </a:lnTo>
                  <a:cubicBezTo>
                    <a:pt x="3571151" y="3179816"/>
                    <a:pt x="3581762" y="3207474"/>
                    <a:pt x="3576812" y="3233512"/>
                  </a:cubicBezTo>
                  <a:close/>
                  <a:moveTo>
                    <a:pt x="3966131" y="3317297"/>
                  </a:moveTo>
                  <a:cubicBezTo>
                    <a:pt x="3968508" y="3328190"/>
                    <a:pt x="3966729" y="3339990"/>
                    <a:pt x="3960231" y="3350115"/>
                  </a:cubicBezTo>
                  <a:lnTo>
                    <a:pt x="3574032" y="3951911"/>
                  </a:lnTo>
                  <a:cubicBezTo>
                    <a:pt x="3561037" y="3972161"/>
                    <a:pt x="3534087" y="3978041"/>
                    <a:pt x="3513837" y="3965046"/>
                  </a:cubicBezTo>
                  <a:lnTo>
                    <a:pt x="3367182" y="3870931"/>
                  </a:lnTo>
                  <a:cubicBezTo>
                    <a:pt x="3346932" y="3857936"/>
                    <a:pt x="3341051" y="3830986"/>
                    <a:pt x="3354046" y="3810736"/>
                  </a:cubicBezTo>
                  <a:lnTo>
                    <a:pt x="3740245" y="3208940"/>
                  </a:lnTo>
                  <a:cubicBezTo>
                    <a:pt x="3753241" y="3188690"/>
                    <a:pt x="3780191" y="3182809"/>
                    <a:pt x="3800440" y="3195805"/>
                  </a:cubicBezTo>
                  <a:lnTo>
                    <a:pt x="3947096" y="3289920"/>
                  </a:lnTo>
                  <a:cubicBezTo>
                    <a:pt x="3957221" y="3296417"/>
                    <a:pt x="3963753" y="3306404"/>
                    <a:pt x="3966131" y="331729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98" name="Parallelogram 8">
              <a:extLst>
                <a:ext uri="{FF2B5EF4-FFF2-40B4-BE49-F238E27FC236}">
                  <a16:creationId xmlns:a16="http://schemas.microsoft.com/office/drawing/2014/main" id="{54DBA1AC-29E9-4C62-97FF-4C4A378D4B26}"/>
                </a:ext>
              </a:extLst>
            </p:cNvPr>
            <p:cNvSpPr/>
            <p:nvPr/>
          </p:nvSpPr>
          <p:spPr>
            <a:xfrm>
              <a:off x="3590641" y="2408881"/>
              <a:ext cx="335544" cy="204673"/>
            </a:xfrm>
            <a:custGeom>
              <a:avLst/>
              <a:gdLst/>
              <a:ahLst/>
              <a:cxnLst/>
              <a:rect l="l" t="t" r="r" b="b"/>
              <a:pathLst>
                <a:path w="3990895" h="3087182">
                  <a:moveTo>
                    <a:pt x="1740403" y="2573711"/>
                  </a:moveTo>
                  <a:cubicBezTo>
                    <a:pt x="1526257" y="2580937"/>
                    <a:pt x="1290256" y="2583516"/>
                    <a:pt x="1065139" y="2579843"/>
                  </a:cubicBezTo>
                  <a:lnTo>
                    <a:pt x="1065139" y="2871158"/>
                  </a:lnTo>
                  <a:lnTo>
                    <a:pt x="1740403" y="2871158"/>
                  </a:lnTo>
                  <a:close/>
                  <a:moveTo>
                    <a:pt x="3583963" y="1148535"/>
                  </a:moveTo>
                  <a:cubicBezTo>
                    <a:pt x="3442121" y="1148535"/>
                    <a:pt x="3324432" y="1262284"/>
                    <a:pt x="3303071" y="1411513"/>
                  </a:cubicBezTo>
                  <a:lnTo>
                    <a:pt x="3604802" y="1436594"/>
                  </a:lnTo>
                  <a:cubicBezTo>
                    <a:pt x="3607651" y="1483680"/>
                    <a:pt x="3627953" y="1483631"/>
                    <a:pt x="3630802" y="1530717"/>
                  </a:cubicBezTo>
                  <a:lnTo>
                    <a:pt x="3339635" y="1623071"/>
                  </a:lnTo>
                  <a:cubicBezTo>
                    <a:pt x="3388511" y="1715368"/>
                    <a:pt x="3479714" y="1776813"/>
                    <a:pt x="3583963" y="1776813"/>
                  </a:cubicBezTo>
                  <a:cubicBezTo>
                    <a:pt x="3741685" y="1776813"/>
                    <a:pt x="3869544" y="1636168"/>
                    <a:pt x="3869544" y="1462674"/>
                  </a:cubicBezTo>
                  <a:cubicBezTo>
                    <a:pt x="3869544" y="1289180"/>
                    <a:pt x="3741685" y="1148535"/>
                    <a:pt x="3583963" y="1148535"/>
                  </a:cubicBezTo>
                  <a:close/>
                  <a:moveTo>
                    <a:pt x="1942038" y="765538"/>
                  </a:moveTo>
                  <a:cubicBezTo>
                    <a:pt x="1858825" y="765538"/>
                    <a:pt x="1791368" y="832995"/>
                    <a:pt x="1791368" y="916208"/>
                  </a:cubicBezTo>
                  <a:lnTo>
                    <a:pt x="1791368" y="1175206"/>
                  </a:lnTo>
                  <a:lnTo>
                    <a:pt x="1596655" y="1175206"/>
                  </a:lnTo>
                  <a:cubicBezTo>
                    <a:pt x="1505121" y="1175206"/>
                    <a:pt x="1430918" y="1249409"/>
                    <a:pt x="1430918" y="1340943"/>
                  </a:cubicBezTo>
                  <a:lnTo>
                    <a:pt x="1430918" y="1369861"/>
                  </a:lnTo>
                  <a:cubicBezTo>
                    <a:pt x="1430918" y="1461395"/>
                    <a:pt x="1505121" y="1535598"/>
                    <a:pt x="1596655" y="1535598"/>
                  </a:cubicBezTo>
                  <a:lnTo>
                    <a:pt x="1791368" y="1535598"/>
                  </a:lnTo>
                  <a:lnTo>
                    <a:pt x="1791368" y="1768249"/>
                  </a:lnTo>
                  <a:cubicBezTo>
                    <a:pt x="1791368" y="1851462"/>
                    <a:pt x="1858825" y="1918919"/>
                    <a:pt x="1942038" y="1918919"/>
                  </a:cubicBezTo>
                  <a:lnTo>
                    <a:pt x="1968327" y="1918919"/>
                  </a:lnTo>
                  <a:cubicBezTo>
                    <a:pt x="2051540" y="1918919"/>
                    <a:pt x="2118997" y="1851462"/>
                    <a:pt x="2118997" y="1768249"/>
                  </a:cubicBezTo>
                  <a:lnTo>
                    <a:pt x="2118997" y="1535598"/>
                  </a:lnTo>
                  <a:lnTo>
                    <a:pt x="2313709" y="1535598"/>
                  </a:lnTo>
                  <a:cubicBezTo>
                    <a:pt x="2377432" y="1535598"/>
                    <a:pt x="2432756" y="1499636"/>
                    <a:pt x="2458635" y="1445923"/>
                  </a:cubicBezTo>
                  <a:lnTo>
                    <a:pt x="2460889" y="1424521"/>
                  </a:lnTo>
                  <a:lnTo>
                    <a:pt x="2465213" y="1420689"/>
                  </a:lnTo>
                  <a:lnTo>
                    <a:pt x="2471533" y="1306607"/>
                  </a:lnTo>
                  <a:cubicBezTo>
                    <a:pt x="2459663" y="1231205"/>
                    <a:pt x="2393226" y="1175206"/>
                    <a:pt x="2313709" y="1175206"/>
                  </a:cubicBezTo>
                  <a:lnTo>
                    <a:pt x="2118997" y="1175206"/>
                  </a:lnTo>
                  <a:lnTo>
                    <a:pt x="2118997" y="916208"/>
                  </a:lnTo>
                  <a:cubicBezTo>
                    <a:pt x="2118997" y="832995"/>
                    <a:pt x="2051540" y="765538"/>
                    <a:pt x="1968327" y="765538"/>
                  </a:cubicBezTo>
                  <a:close/>
                  <a:moveTo>
                    <a:pt x="1226605" y="630723"/>
                  </a:moveTo>
                  <a:cubicBezTo>
                    <a:pt x="838390" y="598973"/>
                    <a:pt x="590161" y="1384786"/>
                    <a:pt x="585832" y="1535598"/>
                  </a:cubicBezTo>
                  <a:lnTo>
                    <a:pt x="1226028" y="1522898"/>
                  </a:lnTo>
                  <a:cubicBezTo>
                    <a:pt x="1226221" y="1225506"/>
                    <a:pt x="1226412" y="928115"/>
                    <a:pt x="1226605" y="630723"/>
                  </a:cubicBezTo>
                  <a:close/>
                  <a:moveTo>
                    <a:pt x="1740403" y="0"/>
                  </a:moveTo>
                  <a:lnTo>
                    <a:pt x="1871327" y="0"/>
                  </a:lnTo>
                  <a:lnTo>
                    <a:pt x="1871327" y="90089"/>
                  </a:lnTo>
                  <a:lnTo>
                    <a:pt x="3425865" y="90089"/>
                  </a:lnTo>
                  <a:lnTo>
                    <a:pt x="3425865" y="270089"/>
                  </a:lnTo>
                  <a:lnTo>
                    <a:pt x="1871327" y="270089"/>
                  </a:lnTo>
                  <a:lnTo>
                    <a:pt x="1871327" y="427547"/>
                  </a:lnTo>
                  <a:cubicBezTo>
                    <a:pt x="2156809" y="438659"/>
                    <a:pt x="2415168" y="481953"/>
                    <a:pt x="2487431" y="551123"/>
                  </a:cubicBezTo>
                  <a:cubicBezTo>
                    <a:pt x="2638328" y="637553"/>
                    <a:pt x="2742817" y="987481"/>
                    <a:pt x="2780551" y="1368079"/>
                  </a:cubicBezTo>
                  <a:lnTo>
                    <a:pt x="3165273" y="1400059"/>
                  </a:lnTo>
                  <a:cubicBezTo>
                    <a:pt x="3190861" y="1176596"/>
                    <a:pt x="3364791" y="1004519"/>
                    <a:pt x="3575259" y="1004519"/>
                  </a:cubicBezTo>
                  <a:cubicBezTo>
                    <a:pt x="3804809" y="1004519"/>
                    <a:pt x="3990895" y="1209214"/>
                    <a:pt x="3990895" y="1461719"/>
                  </a:cubicBezTo>
                  <a:cubicBezTo>
                    <a:pt x="3990895" y="1714224"/>
                    <a:pt x="3804809" y="1918919"/>
                    <a:pt x="3575259" y="1918919"/>
                  </a:cubicBezTo>
                  <a:cubicBezTo>
                    <a:pt x="3412624" y="1918919"/>
                    <a:pt x="3271807" y="1816170"/>
                    <a:pt x="3205139" y="1665732"/>
                  </a:cubicBezTo>
                  <a:lnTo>
                    <a:pt x="2796520" y="1795340"/>
                  </a:lnTo>
                  <a:cubicBezTo>
                    <a:pt x="2783205" y="2186453"/>
                    <a:pt x="2688635" y="2514652"/>
                    <a:pt x="2490527" y="2506536"/>
                  </a:cubicBezTo>
                  <a:cubicBezTo>
                    <a:pt x="2438297" y="2531587"/>
                    <a:pt x="2205857" y="2554006"/>
                    <a:pt x="1904505" y="2567479"/>
                  </a:cubicBezTo>
                  <a:lnTo>
                    <a:pt x="1904505" y="2871158"/>
                  </a:lnTo>
                  <a:lnTo>
                    <a:pt x="2689643" y="2871158"/>
                  </a:lnTo>
                  <a:cubicBezTo>
                    <a:pt x="2749296" y="2871158"/>
                    <a:pt x="2797655" y="2919517"/>
                    <a:pt x="2797655" y="2979170"/>
                  </a:cubicBezTo>
                  <a:cubicBezTo>
                    <a:pt x="2797655" y="3038823"/>
                    <a:pt x="2749296" y="3087182"/>
                    <a:pt x="2689643" y="3087182"/>
                  </a:cubicBezTo>
                  <a:lnTo>
                    <a:pt x="457395" y="3087182"/>
                  </a:lnTo>
                  <a:lnTo>
                    <a:pt x="430555" y="3081994"/>
                  </a:lnTo>
                  <a:lnTo>
                    <a:pt x="427761" y="3087182"/>
                  </a:lnTo>
                  <a:lnTo>
                    <a:pt x="366119" y="3053981"/>
                  </a:lnTo>
                  <a:cubicBezTo>
                    <a:pt x="365594" y="3054050"/>
                    <a:pt x="365174" y="3053869"/>
                    <a:pt x="364754" y="3053685"/>
                  </a:cubicBezTo>
                  <a:lnTo>
                    <a:pt x="64754" y="2922467"/>
                  </a:lnTo>
                  <a:cubicBezTo>
                    <a:pt x="10101" y="2898562"/>
                    <a:pt x="-14826" y="2834876"/>
                    <a:pt x="9079" y="2780223"/>
                  </a:cubicBezTo>
                  <a:cubicBezTo>
                    <a:pt x="27008" y="2739232"/>
                    <a:pt x="67313" y="2714963"/>
                    <a:pt x="109402" y="2715476"/>
                  </a:cubicBezTo>
                  <a:cubicBezTo>
                    <a:pt x="123432" y="2715647"/>
                    <a:pt x="137660" y="2718571"/>
                    <a:pt x="151323" y="2724547"/>
                  </a:cubicBezTo>
                  <a:lnTo>
                    <a:pt x="439379" y="2850541"/>
                  </a:lnTo>
                  <a:lnTo>
                    <a:pt x="493513" y="2871158"/>
                  </a:lnTo>
                  <a:lnTo>
                    <a:pt x="921139" y="2871158"/>
                  </a:lnTo>
                  <a:lnTo>
                    <a:pt x="921139" y="2576699"/>
                  </a:lnTo>
                  <a:lnTo>
                    <a:pt x="936415" y="2576699"/>
                  </a:lnTo>
                  <a:cubicBezTo>
                    <a:pt x="497926" y="2565212"/>
                    <a:pt x="127915" y="2527380"/>
                    <a:pt x="86500" y="2449386"/>
                  </a:cubicBezTo>
                  <a:cubicBezTo>
                    <a:pt x="-44935" y="2322713"/>
                    <a:pt x="-80455" y="1751442"/>
                    <a:pt x="377076" y="1584573"/>
                  </a:cubicBezTo>
                  <a:cubicBezTo>
                    <a:pt x="427628" y="1274829"/>
                    <a:pt x="742960" y="651754"/>
                    <a:pt x="991911" y="524245"/>
                  </a:cubicBezTo>
                  <a:cubicBezTo>
                    <a:pt x="1112248" y="450334"/>
                    <a:pt x="1428043" y="418134"/>
                    <a:pt x="1740403" y="422848"/>
                  </a:cubicBezTo>
                  <a:lnTo>
                    <a:pt x="1740403" y="270089"/>
                  </a:lnTo>
                  <a:lnTo>
                    <a:pt x="185865" y="270089"/>
                  </a:lnTo>
                  <a:lnTo>
                    <a:pt x="185865" y="90089"/>
                  </a:lnTo>
                  <a:lnTo>
                    <a:pt x="1740403" y="9008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99" name="Freeform 9">
              <a:extLst>
                <a:ext uri="{FF2B5EF4-FFF2-40B4-BE49-F238E27FC236}">
                  <a16:creationId xmlns:a16="http://schemas.microsoft.com/office/drawing/2014/main" id="{13557961-8613-4881-B917-9AB323B5D7DA}"/>
                </a:ext>
              </a:extLst>
            </p:cNvPr>
            <p:cNvSpPr>
              <a:spLocks/>
            </p:cNvSpPr>
            <p:nvPr/>
          </p:nvSpPr>
          <p:spPr bwMode="auto">
            <a:xfrm>
              <a:off x="4113756" y="3880714"/>
              <a:ext cx="279401" cy="284753"/>
            </a:xfrm>
            <a:custGeom>
              <a:avLst/>
              <a:gdLst>
                <a:gd name="T0" fmla="*/ 987 w 1776"/>
                <a:gd name="T1" fmla="*/ 23 h 1881"/>
                <a:gd name="T2" fmla="*/ 994 w 1776"/>
                <a:gd name="T3" fmla="*/ 296 h 1881"/>
                <a:gd name="T4" fmla="*/ 994 w 1776"/>
                <a:gd name="T5" fmla="*/ 612 h 1881"/>
                <a:gd name="T6" fmla="*/ 1071 w 1776"/>
                <a:gd name="T7" fmla="*/ 663 h 1881"/>
                <a:gd name="T8" fmla="*/ 1145 w 1776"/>
                <a:gd name="T9" fmla="*/ 580 h 1881"/>
                <a:gd name="T10" fmla="*/ 1252 w 1776"/>
                <a:gd name="T11" fmla="*/ 490 h 1881"/>
                <a:gd name="T12" fmla="*/ 1380 w 1776"/>
                <a:gd name="T13" fmla="*/ 556 h 1881"/>
                <a:gd name="T14" fmla="*/ 1527 w 1776"/>
                <a:gd name="T15" fmla="*/ 729 h 1881"/>
                <a:gd name="T16" fmla="*/ 1634 w 1776"/>
                <a:gd name="T17" fmla="*/ 956 h 1881"/>
                <a:gd name="T18" fmla="*/ 1722 w 1776"/>
                <a:gd name="T19" fmla="*/ 1294 h 1881"/>
                <a:gd name="T20" fmla="*/ 1771 w 1776"/>
                <a:gd name="T21" fmla="*/ 1549 h 1881"/>
                <a:gd name="T22" fmla="*/ 1767 w 1776"/>
                <a:gd name="T23" fmla="*/ 1734 h 1881"/>
                <a:gd name="T24" fmla="*/ 1694 w 1776"/>
                <a:gd name="T25" fmla="*/ 1860 h 1881"/>
                <a:gd name="T26" fmla="*/ 1591 w 1776"/>
                <a:gd name="T27" fmla="*/ 1854 h 1881"/>
                <a:gd name="T28" fmla="*/ 1462 w 1776"/>
                <a:gd name="T29" fmla="*/ 1781 h 1881"/>
                <a:gd name="T30" fmla="*/ 1362 w 1776"/>
                <a:gd name="T31" fmla="*/ 1707 h 1881"/>
                <a:gd name="T32" fmla="*/ 1212 w 1776"/>
                <a:gd name="T33" fmla="*/ 1605 h 1881"/>
                <a:gd name="T34" fmla="*/ 1031 w 1776"/>
                <a:gd name="T35" fmla="*/ 1500 h 1881"/>
                <a:gd name="T36" fmla="*/ 989 w 1776"/>
                <a:gd name="T37" fmla="*/ 1327 h 1881"/>
                <a:gd name="T38" fmla="*/ 1014 w 1776"/>
                <a:gd name="T39" fmla="*/ 1176 h 1881"/>
                <a:gd name="T40" fmla="*/ 989 w 1776"/>
                <a:gd name="T41" fmla="*/ 1036 h 1881"/>
                <a:gd name="T42" fmla="*/ 1034 w 1776"/>
                <a:gd name="T43" fmla="*/ 858 h 1881"/>
                <a:gd name="T44" fmla="*/ 1009 w 1776"/>
                <a:gd name="T45" fmla="*/ 776 h 1881"/>
                <a:gd name="T46" fmla="*/ 891 w 1776"/>
                <a:gd name="T47" fmla="*/ 720 h 1881"/>
                <a:gd name="T48" fmla="*/ 787 w 1776"/>
                <a:gd name="T49" fmla="*/ 770 h 1881"/>
                <a:gd name="T50" fmla="*/ 740 w 1776"/>
                <a:gd name="T51" fmla="*/ 874 h 1881"/>
                <a:gd name="T52" fmla="*/ 778 w 1776"/>
                <a:gd name="T53" fmla="*/ 1021 h 1881"/>
                <a:gd name="T54" fmla="*/ 754 w 1776"/>
                <a:gd name="T55" fmla="*/ 1149 h 1881"/>
                <a:gd name="T56" fmla="*/ 767 w 1776"/>
                <a:gd name="T57" fmla="*/ 1292 h 1881"/>
                <a:gd name="T58" fmla="*/ 783 w 1776"/>
                <a:gd name="T59" fmla="*/ 1432 h 1881"/>
                <a:gd name="T60" fmla="*/ 540 w 1776"/>
                <a:gd name="T61" fmla="*/ 1621 h 1881"/>
                <a:gd name="T62" fmla="*/ 371 w 1776"/>
                <a:gd name="T63" fmla="*/ 1736 h 1881"/>
                <a:gd name="T64" fmla="*/ 252 w 1776"/>
                <a:gd name="T65" fmla="*/ 1827 h 1881"/>
                <a:gd name="T66" fmla="*/ 143 w 1776"/>
                <a:gd name="T67" fmla="*/ 1881 h 1881"/>
                <a:gd name="T68" fmla="*/ 47 w 1776"/>
                <a:gd name="T69" fmla="*/ 1832 h 1881"/>
                <a:gd name="T70" fmla="*/ 3 w 1776"/>
                <a:gd name="T71" fmla="*/ 1690 h 1881"/>
                <a:gd name="T72" fmla="*/ 5 w 1776"/>
                <a:gd name="T73" fmla="*/ 1512 h 1881"/>
                <a:gd name="T74" fmla="*/ 47 w 1776"/>
                <a:gd name="T75" fmla="*/ 1285 h 1881"/>
                <a:gd name="T76" fmla="*/ 162 w 1776"/>
                <a:gd name="T77" fmla="*/ 912 h 1881"/>
                <a:gd name="T78" fmla="*/ 311 w 1776"/>
                <a:gd name="T79" fmla="*/ 656 h 1881"/>
                <a:gd name="T80" fmla="*/ 378 w 1776"/>
                <a:gd name="T81" fmla="*/ 563 h 1881"/>
                <a:gd name="T82" fmla="*/ 471 w 1776"/>
                <a:gd name="T83" fmla="*/ 492 h 1881"/>
                <a:gd name="T84" fmla="*/ 582 w 1776"/>
                <a:gd name="T85" fmla="*/ 538 h 1881"/>
                <a:gd name="T86" fmla="*/ 638 w 1776"/>
                <a:gd name="T87" fmla="*/ 660 h 1881"/>
                <a:gd name="T88" fmla="*/ 674 w 1776"/>
                <a:gd name="T89" fmla="*/ 716 h 1881"/>
                <a:gd name="T90" fmla="*/ 694 w 1776"/>
                <a:gd name="T91" fmla="*/ 690 h 1881"/>
                <a:gd name="T92" fmla="*/ 774 w 1776"/>
                <a:gd name="T93" fmla="*/ 632 h 1881"/>
                <a:gd name="T94" fmla="*/ 816 w 1776"/>
                <a:gd name="T95" fmla="*/ 461 h 1881"/>
                <a:gd name="T96" fmla="*/ 811 w 1776"/>
                <a:gd name="T97" fmla="*/ 185 h 1881"/>
                <a:gd name="T98" fmla="*/ 829 w 1776"/>
                <a:gd name="T99" fmla="*/ 16 h 1881"/>
                <a:gd name="T100" fmla="*/ 914 w 1776"/>
                <a:gd name="T101" fmla="*/ 0 h 18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776" h="1881">
                  <a:moveTo>
                    <a:pt x="914" y="0"/>
                  </a:moveTo>
                  <a:lnTo>
                    <a:pt x="940" y="3"/>
                  </a:lnTo>
                  <a:lnTo>
                    <a:pt x="965" y="10"/>
                  </a:lnTo>
                  <a:lnTo>
                    <a:pt x="987" y="23"/>
                  </a:lnTo>
                  <a:lnTo>
                    <a:pt x="991" y="81"/>
                  </a:lnTo>
                  <a:lnTo>
                    <a:pt x="994" y="147"/>
                  </a:lnTo>
                  <a:lnTo>
                    <a:pt x="994" y="220"/>
                  </a:lnTo>
                  <a:lnTo>
                    <a:pt x="994" y="296"/>
                  </a:lnTo>
                  <a:lnTo>
                    <a:pt x="994" y="376"/>
                  </a:lnTo>
                  <a:lnTo>
                    <a:pt x="994" y="458"/>
                  </a:lnTo>
                  <a:lnTo>
                    <a:pt x="994" y="536"/>
                  </a:lnTo>
                  <a:lnTo>
                    <a:pt x="994" y="612"/>
                  </a:lnTo>
                  <a:lnTo>
                    <a:pt x="1020" y="629"/>
                  </a:lnTo>
                  <a:lnTo>
                    <a:pt x="1040" y="641"/>
                  </a:lnTo>
                  <a:lnTo>
                    <a:pt x="1056" y="652"/>
                  </a:lnTo>
                  <a:lnTo>
                    <a:pt x="1071" y="663"/>
                  </a:lnTo>
                  <a:lnTo>
                    <a:pt x="1085" y="674"/>
                  </a:lnTo>
                  <a:lnTo>
                    <a:pt x="1100" y="689"/>
                  </a:lnTo>
                  <a:lnTo>
                    <a:pt x="1122" y="629"/>
                  </a:lnTo>
                  <a:lnTo>
                    <a:pt x="1145" y="580"/>
                  </a:lnTo>
                  <a:lnTo>
                    <a:pt x="1171" y="543"/>
                  </a:lnTo>
                  <a:lnTo>
                    <a:pt x="1196" y="516"/>
                  </a:lnTo>
                  <a:lnTo>
                    <a:pt x="1223" y="498"/>
                  </a:lnTo>
                  <a:lnTo>
                    <a:pt x="1252" y="490"/>
                  </a:lnTo>
                  <a:lnTo>
                    <a:pt x="1282" y="494"/>
                  </a:lnTo>
                  <a:lnTo>
                    <a:pt x="1314" y="505"/>
                  </a:lnTo>
                  <a:lnTo>
                    <a:pt x="1345" y="525"/>
                  </a:lnTo>
                  <a:lnTo>
                    <a:pt x="1380" y="556"/>
                  </a:lnTo>
                  <a:lnTo>
                    <a:pt x="1414" y="594"/>
                  </a:lnTo>
                  <a:lnTo>
                    <a:pt x="1451" y="640"/>
                  </a:lnTo>
                  <a:lnTo>
                    <a:pt x="1491" y="683"/>
                  </a:lnTo>
                  <a:lnTo>
                    <a:pt x="1527" y="729"/>
                  </a:lnTo>
                  <a:lnTo>
                    <a:pt x="1558" y="778"/>
                  </a:lnTo>
                  <a:lnTo>
                    <a:pt x="1585" y="832"/>
                  </a:lnTo>
                  <a:lnTo>
                    <a:pt x="1611" y="890"/>
                  </a:lnTo>
                  <a:lnTo>
                    <a:pt x="1634" y="956"/>
                  </a:lnTo>
                  <a:lnTo>
                    <a:pt x="1656" y="1027"/>
                  </a:lnTo>
                  <a:lnTo>
                    <a:pt x="1678" y="1107"/>
                  </a:lnTo>
                  <a:lnTo>
                    <a:pt x="1700" y="1196"/>
                  </a:lnTo>
                  <a:lnTo>
                    <a:pt x="1722" y="1294"/>
                  </a:lnTo>
                  <a:lnTo>
                    <a:pt x="1747" y="1403"/>
                  </a:lnTo>
                  <a:lnTo>
                    <a:pt x="1756" y="1450"/>
                  </a:lnTo>
                  <a:lnTo>
                    <a:pt x="1765" y="1500"/>
                  </a:lnTo>
                  <a:lnTo>
                    <a:pt x="1771" y="1549"/>
                  </a:lnTo>
                  <a:lnTo>
                    <a:pt x="1774" y="1598"/>
                  </a:lnTo>
                  <a:lnTo>
                    <a:pt x="1776" y="1645"/>
                  </a:lnTo>
                  <a:lnTo>
                    <a:pt x="1774" y="1690"/>
                  </a:lnTo>
                  <a:lnTo>
                    <a:pt x="1767" y="1734"/>
                  </a:lnTo>
                  <a:lnTo>
                    <a:pt x="1756" y="1774"/>
                  </a:lnTo>
                  <a:lnTo>
                    <a:pt x="1742" y="1809"/>
                  </a:lnTo>
                  <a:lnTo>
                    <a:pt x="1722" y="1838"/>
                  </a:lnTo>
                  <a:lnTo>
                    <a:pt x="1694" y="1860"/>
                  </a:lnTo>
                  <a:lnTo>
                    <a:pt x="1674" y="1869"/>
                  </a:lnTo>
                  <a:lnTo>
                    <a:pt x="1649" y="1869"/>
                  </a:lnTo>
                  <a:lnTo>
                    <a:pt x="1622" y="1863"/>
                  </a:lnTo>
                  <a:lnTo>
                    <a:pt x="1591" y="1854"/>
                  </a:lnTo>
                  <a:lnTo>
                    <a:pt x="1558" y="1840"/>
                  </a:lnTo>
                  <a:lnTo>
                    <a:pt x="1527" y="1821"/>
                  </a:lnTo>
                  <a:lnTo>
                    <a:pt x="1494" y="1801"/>
                  </a:lnTo>
                  <a:lnTo>
                    <a:pt x="1462" y="1781"/>
                  </a:lnTo>
                  <a:lnTo>
                    <a:pt x="1432" y="1760"/>
                  </a:lnTo>
                  <a:lnTo>
                    <a:pt x="1405" y="1740"/>
                  </a:lnTo>
                  <a:lnTo>
                    <a:pt x="1382" y="1723"/>
                  </a:lnTo>
                  <a:lnTo>
                    <a:pt x="1362" y="1707"/>
                  </a:lnTo>
                  <a:lnTo>
                    <a:pt x="1347" y="1696"/>
                  </a:lnTo>
                  <a:lnTo>
                    <a:pt x="1305" y="1663"/>
                  </a:lnTo>
                  <a:lnTo>
                    <a:pt x="1260" y="1632"/>
                  </a:lnTo>
                  <a:lnTo>
                    <a:pt x="1212" y="1605"/>
                  </a:lnTo>
                  <a:lnTo>
                    <a:pt x="1163" y="1580"/>
                  </a:lnTo>
                  <a:lnTo>
                    <a:pt x="1114" y="1554"/>
                  </a:lnTo>
                  <a:lnTo>
                    <a:pt x="1071" y="1527"/>
                  </a:lnTo>
                  <a:lnTo>
                    <a:pt x="1031" y="1500"/>
                  </a:lnTo>
                  <a:lnTo>
                    <a:pt x="1000" y="1469"/>
                  </a:lnTo>
                  <a:lnTo>
                    <a:pt x="987" y="1420"/>
                  </a:lnTo>
                  <a:lnTo>
                    <a:pt x="985" y="1372"/>
                  </a:lnTo>
                  <a:lnTo>
                    <a:pt x="989" y="1327"/>
                  </a:lnTo>
                  <a:lnTo>
                    <a:pt x="996" y="1285"/>
                  </a:lnTo>
                  <a:lnTo>
                    <a:pt x="1003" y="1247"/>
                  </a:lnTo>
                  <a:lnTo>
                    <a:pt x="1011" y="1212"/>
                  </a:lnTo>
                  <a:lnTo>
                    <a:pt x="1014" y="1176"/>
                  </a:lnTo>
                  <a:lnTo>
                    <a:pt x="1009" y="1143"/>
                  </a:lnTo>
                  <a:lnTo>
                    <a:pt x="1002" y="1114"/>
                  </a:lnTo>
                  <a:lnTo>
                    <a:pt x="994" y="1089"/>
                  </a:lnTo>
                  <a:lnTo>
                    <a:pt x="989" y="1036"/>
                  </a:lnTo>
                  <a:lnTo>
                    <a:pt x="992" y="985"/>
                  </a:lnTo>
                  <a:lnTo>
                    <a:pt x="1003" y="938"/>
                  </a:lnTo>
                  <a:lnTo>
                    <a:pt x="1018" y="896"/>
                  </a:lnTo>
                  <a:lnTo>
                    <a:pt x="1034" y="858"/>
                  </a:lnTo>
                  <a:lnTo>
                    <a:pt x="1051" y="825"/>
                  </a:lnTo>
                  <a:lnTo>
                    <a:pt x="1040" y="810"/>
                  </a:lnTo>
                  <a:lnTo>
                    <a:pt x="1025" y="794"/>
                  </a:lnTo>
                  <a:lnTo>
                    <a:pt x="1009" y="776"/>
                  </a:lnTo>
                  <a:lnTo>
                    <a:pt x="989" y="758"/>
                  </a:lnTo>
                  <a:lnTo>
                    <a:pt x="963" y="743"/>
                  </a:lnTo>
                  <a:lnTo>
                    <a:pt x="931" y="729"/>
                  </a:lnTo>
                  <a:lnTo>
                    <a:pt x="891" y="720"/>
                  </a:lnTo>
                  <a:lnTo>
                    <a:pt x="856" y="732"/>
                  </a:lnTo>
                  <a:lnTo>
                    <a:pt x="829" y="743"/>
                  </a:lnTo>
                  <a:lnTo>
                    <a:pt x="805" y="756"/>
                  </a:lnTo>
                  <a:lnTo>
                    <a:pt x="787" y="770"/>
                  </a:lnTo>
                  <a:lnTo>
                    <a:pt x="769" y="789"/>
                  </a:lnTo>
                  <a:lnTo>
                    <a:pt x="751" y="810"/>
                  </a:lnTo>
                  <a:lnTo>
                    <a:pt x="727" y="840"/>
                  </a:lnTo>
                  <a:lnTo>
                    <a:pt x="740" y="874"/>
                  </a:lnTo>
                  <a:lnTo>
                    <a:pt x="752" y="909"/>
                  </a:lnTo>
                  <a:lnTo>
                    <a:pt x="765" y="945"/>
                  </a:lnTo>
                  <a:lnTo>
                    <a:pt x="774" y="983"/>
                  </a:lnTo>
                  <a:lnTo>
                    <a:pt x="778" y="1021"/>
                  </a:lnTo>
                  <a:lnTo>
                    <a:pt x="776" y="1056"/>
                  </a:lnTo>
                  <a:lnTo>
                    <a:pt x="769" y="1089"/>
                  </a:lnTo>
                  <a:lnTo>
                    <a:pt x="762" y="1120"/>
                  </a:lnTo>
                  <a:lnTo>
                    <a:pt x="754" y="1149"/>
                  </a:lnTo>
                  <a:lnTo>
                    <a:pt x="752" y="1183"/>
                  </a:lnTo>
                  <a:lnTo>
                    <a:pt x="754" y="1220"/>
                  </a:lnTo>
                  <a:lnTo>
                    <a:pt x="760" y="1256"/>
                  </a:lnTo>
                  <a:lnTo>
                    <a:pt x="767" y="1292"/>
                  </a:lnTo>
                  <a:lnTo>
                    <a:pt x="774" y="1330"/>
                  </a:lnTo>
                  <a:lnTo>
                    <a:pt x="782" y="1365"/>
                  </a:lnTo>
                  <a:lnTo>
                    <a:pt x="785" y="1400"/>
                  </a:lnTo>
                  <a:lnTo>
                    <a:pt x="783" y="1432"/>
                  </a:lnTo>
                  <a:lnTo>
                    <a:pt x="774" y="1461"/>
                  </a:lnTo>
                  <a:lnTo>
                    <a:pt x="760" y="1489"/>
                  </a:lnTo>
                  <a:lnTo>
                    <a:pt x="651" y="1556"/>
                  </a:lnTo>
                  <a:lnTo>
                    <a:pt x="540" y="1621"/>
                  </a:lnTo>
                  <a:lnTo>
                    <a:pt x="431" y="1689"/>
                  </a:lnTo>
                  <a:lnTo>
                    <a:pt x="416" y="1700"/>
                  </a:lnTo>
                  <a:lnTo>
                    <a:pt x="396" y="1716"/>
                  </a:lnTo>
                  <a:lnTo>
                    <a:pt x="371" y="1736"/>
                  </a:lnTo>
                  <a:lnTo>
                    <a:pt x="343" y="1758"/>
                  </a:lnTo>
                  <a:lnTo>
                    <a:pt x="314" y="1781"/>
                  </a:lnTo>
                  <a:lnTo>
                    <a:pt x="283" y="1805"/>
                  </a:lnTo>
                  <a:lnTo>
                    <a:pt x="252" y="1827"/>
                  </a:lnTo>
                  <a:lnTo>
                    <a:pt x="222" y="1847"/>
                  </a:lnTo>
                  <a:lnTo>
                    <a:pt x="192" y="1863"/>
                  </a:lnTo>
                  <a:lnTo>
                    <a:pt x="167" y="1874"/>
                  </a:lnTo>
                  <a:lnTo>
                    <a:pt x="143" y="1881"/>
                  </a:lnTo>
                  <a:lnTo>
                    <a:pt x="123" y="1880"/>
                  </a:lnTo>
                  <a:lnTo>
                    <a:pt x="92" y="1872"/>
                  </a:lnTo>
                  <a:lnTo>
                    <a:pt x="69" y="1856"/>
                  </a:lnTo>
                  <a:lnTo>
                    <a:pt x="47" y="1832"/>
                  </a:lnTo>
                  <a:lnTo>
                    <a:pt x="31" y="1803"/>
                  </a:lnTo>
                  <a:lnTo>
                    <a:pt x="18" y="1769"/>
                  </a:lnTo>
                  <a:lnTo>
                    <a:pt x="9" y="1730"/>
                  </a:lnTo>
                  <a:lnTo>
                    <a:pt x="3" y="1690"/>
                  </a:lnTo>
                  <a:lnTo>
                    <a:pt x="0" y="1647"/>
                  </a:lnTo>
                  <a:lnTo>
                    <a:pt x="0" y="1601"/>
                  </a:lnTo>
                  <a:lnTo>
                    <a:pt x="2" y="1558"/>
                  </a:lnTo>
                  <a:lnTo>
                    <a:pt x="5" y="1512"/>
                  </a:lnTo>
                  <a:lnTo>
                    <a:pt x="9" y="1470"/>
                  </a:lnTo>
                  <a:lnTo>
                    <a:pt x="16" y="1429"/>
                  </a:lnTo>
                  <a:lnTo>
                    <a:pt x="23" y="1392"/>
                  </a:lnTo>
                  <a:lnTo>
                    <a:pt x="47" y="1285"/>
                  </a:lnTo>
                  <a:lnTo>
                    <a:pt x="72" y="1183"/>
                  </a:lnTo>
                  <a:lnTo>
                    <a:pt x="100" y="1087"/>
                  </a:lnTo>
                  <a:lnTo>
                    <a:pt x="129" y="996"/>
                  </a:lnTo>
                  <a:lnTo>
                    <a:pt x="162" y="912"/>
                  </a:lnTo>
                  <a:lnTo>
                    <a:pt x="194" y="834"/>
                  </a:lnTo>
                  <a:lnTo>
                    <a:pt x="231" y="767"/>
                  </a:lnTo>
                  <a:lnTo>
                    <a:pt x="269" y="707"/>
                  </a:lnTo>
                  <a:lnTo>
                    <a:pt x="311" y="656"/>
                  </a:lnTo>
                  <a:lnTo>
                    <a:pt x="327" y="634"/>
                  </a:lnTo>
                  <a:lnTo>
                    <a:pt x="343" y="610"/>
                  </a:lnTo>
                  <a:lnTo>
                    <a:pt x="360" y="587"/>
                  </a:lnTo>
                  <a:lnTo>
                    <a:pt x="378" y="563"/>
                  </a:lnTo>
                  <a:lnTo>
                    <a:pt x="398" y="541"/>
                  </a:lnTo>
                  <a:lnTo>
                    <a:pt x="420" y="521"/>
                  </a:lnTo>
                  <a:lnTo>
                    <a:pt x="443" y="505"/>
                  </a:lnTo>
                  <a:lnTo>
                    <a:pt x="471" y="492"/>
                  </a:lnTo>
                  <a:lnTo>
                    <a:pt x="502" y="487"/>
                  </a:lnTo>
                  <a:lnTo>
                    <a:pt x="534" y="489"/>
                  </a:lnTo>
                  <a:lnTo>
                    <a:pt x="562" y="510"/>
                  </a:lnTo>
                  <a:lnTo>
                    <a:pt x="582" y="538"/>
                  </a:lnTo>
                  <a:lnTo>
                    <a:pt x="596" y="567"/>
                  </a:lnTo>
                  <a:lnTo>
                    <a:pt x="611" y="598"/>
                  </a:lnTo>
                  <a:lnTo>
                    <a:pt x="623" y="629"/>
                  </a:lnTo>
                  <a:lnTo>
                    <a:pt x="638" y="660"/>
                  </a:lnTo>
                  <a:lnTo>
                    <a:pt x="654" y="689"/>
                  </a:lnTo>
                  <a:lnTo>
                    <a:pt x="672" y="712"/>
                  </a:lnTo>
                  <a:lnTo>
                    <a:pt x="671" y="716"/>
                  </a:lnTo>
                  <a:lnTo>
                    <a:pt x="674" y="716"/>
                  </a:lnTo>
                  <a:lnTo>
                    <a:pt x="672" y="712"/>
                  </a:lnTo>
                  <a:lnTo>
                    <a:pt x="672" y="710"/>
                  </a:lnTo>
                  <a:lnTo>
                    <a:pt x="682" y="701"/>
                  </a:lnTo>
                  <a:lnTo>
                    <a:pt x="694" y="690"/>
                  </a:lnTo>
                  <a:lnTo>
                    <a:pt x="711" y="676"/>
                  </a:lnTo>
                  <a:lnTo>
                    <a:pt x="731" y="661"/>
                  </a:lnTo>
                  <a:lnTo>
                    <a:pt x="752" y="645"/>
                  </a:lnTo>
                  <a:lnTo>
                    <a:pt x="774" y="632"/>
                  </a:lnTo>
                  <a:lnTo>
                    <a:pt x="796" y="620"/>
                  </a:lnTo>
                  <a:lnTo>
                    <a:pt x="814" y="612"/>
                  </a:lnTo>
                  <a:lnTo>
                    <a:pt x="816" y="534"/>
                  </a:lnTo>
                  <a:lnTo>
                    <a:pt x="816" y="461"/>
                  </a:lnTo>
                  <a:lnTo>
                    <a:pt x="814" y="394"/>
                  </a:lnTo>
                  <a:lnTo>
                    <a:pt x="812" y="327"/>
                  </a:lnTo>
                  <a:lnTo>
                    <a:pt x="812" y="258"/>
                  </a:lnTo>
                  <a:lnTo>
                    <a:pt x="811" y="185"/>
                  </a:lnTo>
                  <a:lnTo>
                    <a:pt x="812" y="107"/>
                  </a:lnTo>
                  <a:lnTo>
                    <a:pt x="814" y="20"/>
                  </a:lnTo>
                  <a:lnTo>
                    <a:pt x="818" y="20"/>
                  </a:lnTo>
                  <a:lnTo>
                    <a:pt x="829" y="16"/>
                  </a:lnTo>
                  <a:lnTo>
                    <a:pt x="845" y="10"/>
                  </a:lnTo>
                  <a:lnTo>
                    <a:pt x="865" y="5"/>
                  </a:lnTo>
                  <a:lnTo>
                    <a:pt x="889" y="1"/>
                  </a:lnTo>
                  <a:lnTo>
                    <a:pt x="914" y="0"/>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ko-KR" altLang="en-US" sz="2701"/>
            </a:p>
          </p:txBody>
        </p:sp>
        <p:sp>
          <p:nvSpPr>
            <p:cNvPr id="100" name="Freeform 9">
              <a:extLst>
                <a:ext uri="{FF2B5EF4-FFF2-40B4-BE49-F238E27FC236}">
                  <a16:creationId xmlns:a16="http://schemas.microsoft.com/office/drawing/2014/main" id="{96B0F449-1AE1-49CF-9F42-7FCED712D809}"/>
                </a:ext>
              </a:extLst>
            </p:cNvPr>
            <p:cNvSpPr>
              <a:spLocks noEditPoints="1"/>
            </p:cNvSpPr>
            <p:nvPr/>
          </p:nvSpPr>
          <p:spPr bwMode="auto">
            <a:xfrm>
              <a:off x="3319750" y="4520771"/>
              <a:ext cx="208265" cy="292993"/>
            </a:xfrm>
            <a:custGeom>
              <a:avLst/>
              <a:gdLst>
                <a:gd name="T0" fmla="*/ 2311 w 2753"/>
                <a:gd name="T1" fmla="*/ 580 h 3873"/>
                <a:gd name="T2" fmla="*/ 2433 w 2753"/>
                <a:gd name="T3" fmla="*/ 735 h 3873"/>
                <a:gd name="T4" fmla="*/ 2415 w 2753"/>
                <a:gd name="T5" fmla="*/ 948 h 3873"/>
                <a:gd name="T6" fmla="*/ 2253 w 2753"/>
                <a:gd name="T7" fmla="*/ 1073 h 3873"/>
                <a:gd name="T8" fmla="*/ 2037 w 2753"/>
                <a:gd name="T9" fmla="*/ 1138 h 3873"/>
                <a:gd name="T10" fmla="*/ 1946 w 2753"/>
                <a:gd name="T11" fmla="*/ 1260 h 3873"/>
                <a:gd name="T12" fmla="*/ 2039 w 2753"/>
                <a:gd name="T13" fmla="*/ 1346 h 3873"/>
                <a:gd name="T14" fmla="*/ 2400 w 2753"/>
                <a:gd name="T15" fmla="*/ 1671 h 3873"/>
                <a:gd name="T16" fmla="*/ 2649 w 2753"/>
                <a:gd name="T17" fmla="*/ 2118 h 3873"/>
                <a:gd name="T18" fmla="*/ 2746 w 2753"/>
                <a:gd name="T19" fmla="*/ 2586 h 3873"/>
                <a:gd name="T20" fmla="*/ 2739 w 2753"/>
                <a:gd name="T21" fmla="*/ 3028 h 3873"/>
                <a:gd name="T22" fmla="*/ 2671 w 2753"/>
                <a:gd name="T23" fmla="*/ 3397 h 3873"/>
                <a:gd name="T24" fmla="*/ 2597 w 2753"/>
                <a:gd name="T25" fmla="*/ 3648 h 3873"/>
                <a:gd name="T26" fmla="*/ 2533 w 2753"/>
                <a:gd name="T27" fmla="*/ 3764 h 3873"/>
                <a:gd name="T28" fmla="*/ 2319 w 2753"/>
                <a:gd name="T29" fmla="*/ 3855 h 3873"/>
                <a:gd name="T30" fmla="*/ 1959 w 2753"/>
                <a:gd name="T31" fmla="*/ 3868 h 3873"/>
                <a:gd name="T32" fmla="*/ 1531 w 2753"/>
                <a:gd name="T33" fmla="*/ 3768 h 3873"/>
                <a:gd name="T34" fmla="*/ 1146 w 2753"/>
                <a:gd name="T35" fmla="*/ 3597 h 3873"/>
                <a:gd name="T36" fmla="*/ 846 w 2753"/>
                <a:gd name="T37" fmla="*/ 3420 h 3873"/>
                <a:gd name="T38" fmla="*/ 669 w 2753"/>
                <a:gd name="T39" fmla="*/ 3297 h 3873"/>
                <a:gd name="T40" fmla="*/ 562 w 2753"/>
                <a:gd name="T41" fmla="*/ 3206 h 3873"/>
                <a:gd name="T42" fmla="*/ 189 w 2753"/>
                <a:gd name="T43" fmla="*/ 2718 h 3873"/>
                <a:gd name="T44" fmla="*/ 0 w 2753"/>
                <a:gd name="T45" fmla="*/ 2148 h 3873"/>
                <a:gd name="T46" fmla="*/ 79 w 2753"/>
                <a:gd name="T47" fmla="*/ 1729 h 3873"/>
                <a:gd name="T48" fmla="*/ 217 w 2753"/>
                <a:gd name="T49" fmla="*/ 1491 h 3873"/>
                <a:gd name="T50" fmla="*/ 319 w 2753"/>
                <a:gd name="T51" fmla="*/ 1380 h 3873"/>
                <a:gd name="T52" fmla="*/ 368 w 2753"/>
                <a:gd name="T53" fmla="*/ 1135 h 3873"/>
                <a:gd name="T54" fmla="*/ 353 w 2753"/>
                <a:gd name="T55" fmla="*/ 831 h 3873"/>
                <a:gd name="T56" fmla="*/ 384 w 2753"/>
                <a:gd name="T57" fmla="*/ 675 h 3873"/>
                <a:gd name="T58" fmla="*/ 559 w 2753"/>
                <a:gd name="T59" fmla="*/ 591 h 3873"/>
                <a:gd name="T60" fmla="*/ 699 w 2753"/>
                <a:gd name="T61" fmla="*/ 664 h 3873"/>
                <a:gd name="T62" fmla="*/ 769 w 2753"/>
                <a:gd name="T63" fmla="*/ 866 h 3873"/>
                <a:gd name="T64" fmla="*/ 791 w 2753"/>
                <a:gd name="T65" fmla="*/ 1115 h 3873"/>
                <a:gd name="T66" fmla="*/ 1008 w 2753"/>
                <a:gd name="T67" fmla="*/ 1053 h 3873"/>
                <a:gd name="T68" fmla="*/ 1433 w 2753"/>
                <a:gd name="T69" fmla="*/ 700 h 3873"/>
                <a:gd name="T70" fmla="*/ 1737 w 2753"/>
                <a:gd name="T71" fmla="*/ 600 h 3873"/>
                <a:gd name="T72" fmla="*/ 2062 w 2753"/>
                <a:gd name="T73" fmla="*/ 557 h 3873"/>
                <a:gd name="T74" fmla="*/ 1277 w 2753"/>
                <a:gd name="T75" fmla="*/ 18 h 3873"/>
                <a:gd name="T76" fmla="*/ 1315 w 2753"/>
                <a:gd name="T77" fmla="*/ 111 h 3873"/>
                <a:gd name="T78" fmla="*/ 1329 w 2753"/>
                <a:gd name="T79" fmla="*/ 229 h 3873"/>
                <a:gd name="T80" fmla="*/ 1389 w 2753"/>
                <a:gd name="T81" fmla="*/ 278 h 3873"/>
                <a:gd name="T82" fmla="*/ 1471 w 2753"/>
                <a:gd name="T83" fmla="*/ 138 h 3873"/>
                <a:gd name="T84" fmla="*/ 1600 w 2753"/>
                <a:gd name="T85" fmla="*/ 22 h 3873"/>
                <a:gd name="T86" fmla="*/ 1671 w 2753"/>
                <a:gd name="T87" fmla="*/ 108 h 3873"/>
                <a:gd name="T88" fmla="*/ 1649 w 2753"/>
                <a:gd name="T89" fmla="*/ 249 h 3873"/>
                <a:gd name="T90" fmla="*/ 1666 w 2753"/>
                <a:gd name="T91" fmla="*/ 408 h 3873"/>
                <a:gd name="T92" fmla="*/ 1775 w 2753"/>
                <a:gd name="T93" fmla="*/ 511 h 3873"/>
                <a:gd name="T94" fmla="*/ 1529 w 2753"/>
                <a:gd name="T95" fmla="*/ 580 h 3873"/>
                <a:gd name="T96" fmla="*/ 1239 w 2753"/>
                <a:gd name="T97" fmla="*/ 735 h 3873"/>
                <a:gd name="T98" fmla="*/ 995 w 2753"/>
                <a:gd name="T99" fmla="*/ 958 h 3873"/>
                <a:gd name="T100" fmla="*/ 871 w 2753"/>
                <a:gd name="T101" fmla="*/ 1124 h 3873"/>
                <a:gd name="T102" fmla="*/ 855 w 2753"/>
                <a:gd name="T103" fmla="*/ 1100 h 3873"/>
                <a:gd name="T104" fmla="*/ 826 w 2753"/>
                <a:gd name="T105" fmla="*/ 798 h 3873"/>
                <a:gd name="T106" fmla="*/ 837 w 2753"/>
                <a:gd name="T107" fmla="*/ 658 h 3873"/>
                <a:gd name="T108" fmla="*/ 897 w 2753"/>
                <a:gd name="T109" fmla="*/ 555 h 3873"/>
                <a:gd name="T110" fmla="*/ 704 w 2753"/>
                <a:gd name="T111" fmla="*/ 437 h 3873"/>
                <a:gd name="T112" fmla="*/ 609 w 2753"/>
                <a:gd name="T113" fmla="*/ 320 h 3873"/>
                <a:gd name="T114" fmla="*/ 691 w 2753"/>
                <a:gd name="T115" fmla="*/ 206 h 3873"/>
                <a:gd name="T116" fmla="*/ 886 w 2753"/>
                <a:gd name="T117" fmla="*/ 251 h 3873"/>
                <a:gd name="T118" fmla="*/ 1144 w 2753"/>
                <a:gd name="T119" fmla="*/ 375 h 3873"/>
                <a:gd name="T120" fmla="*/ 1115 w 2753"/>
                <a:gd name="T121" fmla="*/ 189 h 3873"/>
                <a:gd name="T122" fmla="*/ 1120 w 2753"/>
                <a:gd name="T123" fmla="*/ 38 h 38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753" h="3873">
                  <a:moveTo>
                    <a:pt x="2122" y="555"/>
                  </a:moveTo>
                  <a:lnTo>
                    <a:pt x="2180" y="557"/>
                  </a:lnTo>
                  <a:lnTo>
                    <a:pt x="2231" y="560"/>
                  </a:lnTo>
                  <a:lnTo>
                    <a:pt x="2275" y="568"/>
                  </a:lnTo>
                  <a:lnTo>
                    <a:pt x="2311" y="580"/>
                  </a:lnTo>
                  <a:lnTo>
                    <a:pt x="2346" y="598"/>
                  </a:lnTo>
                  <a:lnTo>
                    <a:pt x="2375" y="626"/>
                  </a:lnTo>
                  <a:lnTo>
                    <a:pt x="2399" y="658"/>
                  </a:lnTo>
                  <a:lnTo>
                    <a:pt x="2419" y="695"/>
                  </a:lnTo>
                  <a:lnTo>
                    <a:pt x="2433" y="735"/>
                  </a:lnTo>
                  <a:lnTo>
                    <a:pt x="2442" y="777"/>
                  </a:lnTo>
                  <a:lnTo>
                    <a:pt x="2444" y="820"/>
                  </a:lnTo>
                  <a:lnTo>
                    <a:pt x="2440" y="864"/>
                  </a:lnTo>
                  <a:lnTo>
                    <a:pt x="2431" y="908"/>
                  </a:lnTo>
                  <a:lnTo>
                    <a:pt x="2415" y="948"/>
                  </a:lnTo>
                  <a:lnTo>
                    <a:pt x="2391" y="984"/>
                  </a:lnTo>
                  <a:lnTo>
                    <a:pt x="2364" y="1013"/>
                  </a:lnTo>
                  <a:lnTo>
                    <a:pt x="2331" y="1037"/>
                  </a:lnTo>
                  <a:lnTo>
                    <a:pt x="2293" y="1057"/>
                  </a:lnTo>
                  <a:lnTo>
                    <a:pt x="2253" y="1073"/>
                  </a:lnTo>
                  <a:lnTo>
                    <a:pt x="2211" y="1086"/>
                  </a:lnTo>
                  <a:lnTo>
                    <a:pt x="2166" y="1098"/>
                  </a:lnTo>
                  <a:lnTo>
                    <a:pt x="2122" y="1111"/>
                  </a:lnTo>
                  <a:lnTo>
                    <a:pt x="2079" y="1124"/>
                  </a:lnTo>
                  <a:lnTo>
                    <a:pt x="2037" y="1138"/>
                  </a:lnTo>
                  <a:lnTo>
                    <a:pt x="1999" y="1157"/>
                  </a:lnTo>
                  <a:lnTo>
                    <a:pt x="1962" y="1178"/>
                  </a:lnTo>
                  <a:lnTo>
                    <a:pt x="1931" y="1204"/>
                  </a:lnTo>
                  <a:lnTo>
                    <a:pt x="1935" y="1235"/>
                  </a:lnTo>
                  <a:lnTo>
                    <a:pt x="1946" y="1260"/>
                  </a:lnTo>
                  <a:lnTo>
                    <a:pt x="1959" y="1282"/>
                  </a:lnTo>
                  <a:lnTo>
                    <a:pt x="1977" y="1302"/>
                  </a:lnTo>
                  <a:lnTo>
                    <a:pt x="1997" y="1318"/>
                  </a:lnTo>
                  <a:lnTo>
                    <a:pt x="2019" y="1333"/>
                  </a:lnTo>
                  <a:lnTo>
                    <a:pt x="2039" y="1346"/>
                  </a:lnTo>
                  <a:lnTo>
                    <a:pt x="2060" y="1360"/>
                  </a:lnTo>
                  <a:lnTo>
                    <a:pt x="2159" y="1433"/>
                  </a:lnTo>
                  <a:lnTo>
                    <a:pt x="2248" y="1509"/>
                  </a:lnTo>
                  <a:lnTo>
                    <a:pt x="2328" y="1588"/>
                  </a:lnTo>
                  <a:lnTo>
                    <a:pt x="2400" y="1671"/>
                  </a:lnTo>
                  <a:lnTo>
                    <a:pt x="2464" y="1757"/>
                  </a:lnTo>
                  <a:lnTo>
                    <a:pt x="2522" y="1844"/>
                  </a:lnTo>
                  <a:lnTo>
                    <a:pt x="2571" y="1933"/>
                  </a:lnTo>
                  <a:lnTo>
                    <a:pt x="2613" y="2026"/>
                  </a:lnTo>
                  <a:lnTo>
                    <a:pt x="2649" y="2118"/>
                  </a:lnTo>
                  <a:lnTo>
                    <a:pt x="2679" y="2211"/>
                  </a:lnTo>
                  <a:lnTo>
                    <a:pt x="2704" y="2304"/>
                  </a:lnTo>
                  <a:lnTo>
                    <a:pt x="2722" y="2398"/>
                  </a:lnTo>
                  <a:lnTo>
                    <a:pt x="2737" y="2493"/>
                  </a:lnTo>
                  <a:lnTo>
                    <a:pt x="2746" y="2586"/>
                  </a:lnTo>
                  <a:lnTo>
                    <a:pt x="2751" y="2677"/>
                  </a:lnTo>
                  <a:lnTo>
                    <a:pt x="2753" y="2768"/>
                  </a:lnTo>
                  <a:lnTo>
                    <a:pt x="2751" y="2857"/>
                  </a:lnTo>
                  <a:lnTo>
                    <a:pt x="2746" y="2942"/>
                  </a:lnTo>
                  <a:lnTo>
                    <a:pt x="2739" y="3028"/>
                  </a:lnTo>
                  <a:lnTo>
                    <a:pt x="2728" y="3108"/>
                  </a:lnTo>
                  <a:lnTo>
                    <a:pt x="2715" y="3186"/>
                  </a:lnTo>
                  <a:lnTo>
                    <a:pt x="2702" y="3260"/>
                  </a:lnTo>
                  <a:lnTo>
                    <a:pt x="2688" y="3331"/>
                  </a:lnTo>
                  <a:lnTo>
                    <a:pt x="2671" y="3397"/>
                  </a:lnTo>
                  <a:lnTo>
                    <a:pt x="2657" y="3458"/>
                  </a:lnTo>
                  <a:lnTo>
                    <a:pt x="2640" y="3515"/>
                  </a:lnTo>
                  <a:lnTo>
                    <a:pt x="2624" y="3564"/>
                  </a:lnTo>
                  <a:lnTo>
                    <a:pt x="2609" y="3609"/>
                  </a:lnTo>
                  <a:lnTo>
                    <a:pt x="2597" y="3648"/>
                  </a:lnTo>
                  <a:lnTo>
                    <a:pt x="2584" y="3680"/>
                  </a:lnTo>
                  <a:lnTo>
                    <a:pt x="2573" y="3704"/>
                  </a:lnTo>
                  <a:lnTo>
                    <a:pt x="2566" y="3722"/>
                  </a:lnTo>
                  <a:lnTo>
                    <a:pt x="2560" y="3733"/>
                  </a:lnTo>
                  <a:lnTo>
                    <a:pt x="2533" y="3764"/>
                  </a:lnTo>
                  <a:lnTo>
                    <a:pt x="2499" y="3789"/>
                  </a:lnTo>
                  <a:lnTo>
                    <a:pt x="2459" y="3811"/>
                  </a:lnTo>
                  <a:lnTo>
                    <a:pt x="2415" y="3829"/>
                  </a:lnTo>
                  <a:lnTo>
                    <a:pt x="2368" y="3844"/>
                  </a:lnTo>
                  <a:lnTo>
                    <a:pt x="2319" y="3855"/>
                  </a:lnTo>
                  <a:lnTo>
                    <a:pt x="2269" y="3862"/>
                  </a:lnTo>
                  <a:lnTo>
                    <a:pt x="2220" y="3868"/>
                  </a:lnTo>
                  <a:lnTo>
                    <a:pt x="2133" y="3873"/>
                  </a:lnTo>
                  <a:lnTo>
                    <a:pt x="2046" y="3873"/>
                  </a:lnTo>
                  <a:lnTo>
                    <a:pt x="1959" y="3868"/>
                  </a:lnTo>
                  <a:lnTo>
                    <a:pt x="1871" y="3855"/>
                  </a:lnTo>
                  <a:lnTo>
                    <a:pt x="1784" y="3838"/>
                  </a:lnTo>
                  <a:lnTo>
                    <a:pt x="1699" y="3818"/>
                  </a:lnTo>
                  <a:lnTo>
                    <a:pt x="1613" y="3795"/>
                  </a:lnTo>
                  <a:lnTo>
                    <a:pt x="1531" y="3768"/>
                  </a:lnTo>
                  <a:lnTo>
                    <a:pt x="1449" y="3737"/>
                  </a:lnTo>
                  <a:lnTo>
                    <a:pt x="1369" y="3704"/>
                  </a:lnTo>
                  <a:lnTo>
                    <a:pt x="1293" y="3669"/>
                  </a:lnTo>
                  <a:lnTo>
                    <a:pt x="1219" y="3635"/>
                  </a:lnTo>
                  <a:lnTo>
                    <a:pt x="1146" y="3597"/>
                  </a:lnTo>
                  <a:lnTo>
                    <a:pt x="1079" y="3560"/>
                  </a:lnTo>
                  <a:lnTo>
                    <a:pt x="1015" y="3524"/>
                  </a:lnTo>
                  <a:lnTo>
                    <a:pt x="953" y="3488"/>
                  </a:lnTo>
                  <a:lnTo>
                    <a:pt x="899" y="3453"/>
                  </a:lnTo>
                  <a:lnTo>
                    <a:pt x="846" y="3420"/>
                  </a:lnTo>
                  <a:lnTo>
                    <a:pt x="800" y="3389"/>
                  </a:lnTo>
                  <a:lnTo>
                    <a:pt x="759" y="3360"/>
                  </a:lnTo>
                  <a:lnTo>
                    <a:pt x="722" y="3335"/>
                  </a:lnTo>
                  <a:lnTo>
                    <a:pt x="693" y="3313"/>
                  </a:lnTo>
                  <a:lnTo>
                    <a:pt x="669" y="3297"/>
                  </a:lnTo>
                  <a:lnTo>
                    <a:pt x="653" y="3284"/>
                  </a:lnTo>
                  <a:lnTo>
                    <a:pt x="642" y="3275"/>
                  </a:lnTo>
                  <a:lnTo>
                    <a:pt x="640" y="3273"/>
                  </a:lnTo>
                  <a:lnTo>
                    <a:pt x="644" y="3277"/>
                  </a:lnTo>
                  <a:lnTo>
                    <a:pt x="562" y="3206"/>
                  </a:lnTo>
                  <a:lnTo>
                    <a:pt x="482" y="3124"/>
                  </a:lnTo>
                  <a:lnTo>
                    <a:pt x="402" y="3033"/>
                  </a:lnTo>
                  <a:lnTo>
                    <a:pt x="326" y="2935"/>
                  </a:lnTo>
                  <a:lnTo>
                    <a:pt x="255" y="2829"/>
                  </a:lnTo>
                  <a:lnTo>
                    <a:pt x="189" y="2718"/>
                  </a:lnTo>
                  <a:lnTo>
                    <a:pt x="131" y="2604"/>
                  </a:lnTo>
                  <a:lnTo>
                    <a:pt x="82" y="2484"/>
                  </a:lnTo>
                  <a:lnTo>
                    <a:pt x="40" y="2362"/>
                  </a:lnTo>
                  <a:lnTo>
                    <a:pt x="11" y="2240"/>
                  </a:lnTo>
                  <a:lnTo>
                    <a:pt x="0" y="2148"/>
                  </a:lnTo>
                  <a:lnTo>
                    <a:pt x="0" y="2057"/>
                  </a:lnTo>
                  <a:lnTo>
                    <a:pt x="9" y="1969"/>
                  </a:lnTo>
                  <a:lnTo>
                    <a:pt x="26" y="1886"/>
                  </a:lnTo>
                  <a:lnTo>
                    <a:pt x="51" y="1804"/>
                  </a:lnTo>
                  <a:lnTo>
                    <a:pt x="79" y="1729"/>
                  </a:lnTo>
                  <a:lnTo>
                    <a:pt x="111" y="1658"/>
                  </a:lnTo>
                  <a:lnTo>
                    <a:pt x="146" y="1595"/>
                  </a:lnTo>
                  <a:lnTo>
                    <a:pt x="180" y="1537"/>
                  </a:lnTo>
                  <a:lnTo>
                    <a:pt x="197" y="1513"/>
                  </a:lnTo>
                  <a:lnTo>
                    <a:pt x="217" y="1491"/>
                  </a:lnTo>
                  <a:lnTo>
                    <a:pt x="237" y="1471"/>
                  </a:lnTo>
                  <a:lnTo>
                    <a:pt x="259" y="1451"/>
                  </a:lnTo>
                  <a:lnTo>
                    <a:pt x="279" y="1429"/>
                  </a:lnTo>
                  <a:lnTo>
                    <a:pt x="300" y="1406"/>
                  </a:lnTo>
                  <a:lnTo>
                    <a:pt x="319" y="1380"/>
                  </a:lnTo>
                  <a:lnTo>
                    <a:pt x="335" y="1349"/>
                  </a:lnTo>
                  <a:lnTo>
                    <a:pt x="349" y="1313"/>
                  </a:lnTo>
                  <a:lnTo>
                    <a:pt x="359" y="1269"/>
                  </a:lnTo>
                  <a:lnTo>
                    <a:pt x="364" y="1220"/>
                  </a:lnTo>
                  <a:lnTo>
                    <a:pt x="368" y="1135"/>
                  </a:lnTo>
                  <a:lnTo>
                    <a:pt x="366" y="1058"/>
                  </a:lnTo>
                  <a:lnTo>
                    <a:pt x="364" y="989"/>
                  </a:lnTo>
                  <a:lnTo>
                    <a:pt x="360" y="929"/>
                  </a:lnTo>
                  <a:lnTo>
                    <a:pt x="357" y="877"/>
                  </a:lnTo>
                  <a:lnTo>
                    <a:pt x="353" y="831"/>
                  </a:lnTo>
                  <a:lnTo>
                    <a:pt x="353" y="789"/>
                  </a:lnTo>
                  <a:lnTo>
                    <a:pt x="355" y="755"/>
                  </a:lnTo>
                  <a:lnTo>
                    <a:pt x="359" y="724"/>
                  </a:lnTo>
                  <a:lnTo>
                    <a:pt x="369" y="698"/>
                  </a:lnTo>
                  <a:lnTo>
                    <a:pt x="384" y="675"/>
                  </a:lnTo>
                  <a:lnTo>
                    <a:pt x="406" y="653"/>
                  </a:lnTo>
                  <a:lnTo>
                    <a:pt x="435" y="635"/>
                  </a:lnTo>
                  <a:lnTo>
                    <a:pt x="473" y="617"/>
                  </a:lnTo>
                  <a:lnTo>
                    <a:pt x="520" y="600"/>
                  </a:lnTo>
                  <a:lnTo>
                    <a:pt x="559" y="591"/>
                  </a:lnTo>
                  <a:lnTo>
                    <a:pt x="593" y="591"/>
                  </a:lnTo>
                  <a:lnTo>
                    <a:pt x="624" y="598"/>
                  </a:lnTo>
                  <a:lnTo>
                    <a:pt x="651" y="615"/>
                  </a:lnTo>
                  <a:lnTo>
                    <a:pt x="677" y="635"/>
                  </a:lnTo>
                  <a:lnTo>
                    <a:pt x="699" y="664"/>
                  </a:lnTo>
                  <a:lnTo>
                    <a:pt x="717" y="697"/>
                  </a:lnTo>
                  <a:lnTo>
                    <a:pt x="733" y="733"/>
                  </a:lnTo>
                  <a:lnTo>
                    <a:pt x="748" y="775"/>
                  </a:lnTo>
                  <a:lnTo>
                    <a:pt x="760" y="818"/>
                  </a:lnTo>
                  <a:lnTo>
                    <a:pt x="769" y="866"/>
                  </a:lnTo>
                  <a:lnTo>
                    <a:pt x="777" y="915"/>
                  </a:lnTo>
                  <a:lnTo>
                    <a:pt x="782" y="964"/>
                  </a:lnTo>
                  <a:lnTo>
                    <a:pt x="788" y="1015"/>
                  </a:lnTo>
                  <a:lnTo>
                    <a:pt x="789" y="1066"/>
                  </a:lnTo>
                  <a:lnTo>
                    <a:pt x="791" y="1115"/>
                  </a:lnTo>
                  <a:lnTo>
                    <a:pt x="791" y="1164"/>
                  </a:lnTo>
                  <a:lnTo>
                    <a:pt x="791" y="1420"/>
                  </a:lnTo>
                  <a:lnTo>
                    <a:pt x="884" y="1224"/>
                  </a:lnTo>
                  <a:lnTo>
                    <a:pt x="942" y="1137"/>
                  </a:lnTo>
                  <a:lnTo>
                    <a:pt x="1008" y="1053"/>
                  </a:lnTo>
                  <a:lnTo>
                    <a:pt x="1080" y="969"/>
                  </a:lnTo>
                  <a:lnTo>
                    <a:pt x="1160" y="893"/>
                  </a:lnTo>
                  <a:lnTo>
                    <a:pt x="1248" y="820"/>
                  </a:lnTo>
                  <a:lnTo>
                    <a:pt x="1339" y="757"/>
                  </a:lnTo>
                  <a:lnTo>
                    <a:pt x="1433" y="700"/>
                  </a:lnTo>
                  <a:lnTo>
                    <a:pt x="1531" y="657"/>
                  </a:lnTo>
                  <a:lnTo>
                    <a:pt x="1573" y="642"/>
                  </a:lnTo>
                  <a:lnTo>
                    <a:pt x="1622" y="628"/>
                  </a:lnTo>
                  <a:lnTo>
                    <a:pt x="1679" y="613"/>
                  </a:lnTo>
                  <a:lnTo>
                    <a:pt x="1737" y="600"/>
                  </a:lnTo>
                  <a:lnTo>
                    <a:pt x="1800" y="588"/>
                  </a:lnTo>
                  <a:lnTo>
                    <a:pt x="1866" y="577"/>
                  </a:lnTo>
                  <a:lnTo>
                    <a:pt x="1931" y="568"/>
                  </a:lnTo>
                  <a:lnTo>
                    <a:pt x="1999" y="562"/>
                  </a:lnTo>
                  <a:lnTo>
                    <a:pt x="2062" y="557"/>
                  </a:lnTo>
                  <a:lnTo>
                    <a:pt x="2122" y="555"/>
                  </a:lnTo>
                  <a:close/>
                  <a:moveTo>
                    <a:pt x="1200" y="0"/>
                  </a:moveTo>
                  <a:lnTo>
                    <a:pt x="1231" y="2"/>
                  </a:lnTo>
                  <a:lnTo>
                    <a:pt x="1257" y="8"/>
                  </a:lnTo>
                  <a:lnTo>
                    <a:pt x="1277" y="18"/>
                  </a:lnTo>
                  <a:lnTo>
                    <a:pt x="1291" y="31"/>
                  </a:lnTo>
                  <a:lnTo>
                    <a:pt x="1300" y="48"/>
                  </a:lnTo>
                  <a:lnTo>
                    <a:pt x="1308" y="68"/>
                  </a:lnTo>
                  <a:lnTo>
                    <a:pt x="1311" y="89"/>
                  </a:lnTo>
                  <a:lnTo>
                    <a:pt x="1315" y="111"/>
                  </a:lnTo>
                  <a:lnTo>
                    <a:pt x="1315" y="137"/>
                  </a:lnTo>
                  <a:lnTo>
                    <a:pt x="1317" y="160"/>
                  </a:lnTo>
                  <a:lnTo>
                    <a:pt x="1320" y="186"/>
                  </a:lnTo>
                  <a:lnTo>
                    <a:pt x="1324" y="208"/>
                  </a:lnTo>
                  <a:lnTo>
                    <a:pt x="1329" y="229"/>
                  </a:lnTo>
                  <a:lnTo>
                    <a:pt x="1339" y="249"/>
                  </a:lnTo>
                  <a:lnTo>
                    <a:pt x="1349" y="266"/>
                  </a:lnTo>
                  <a:lnTo>
                    <a:pt x="1364" y="278"/>
                  </a:lnTo>
                  <a:lnTo>
                    <a:pt x="1375" y="278"/>
                  </a:lnTo>
                  <a:lnTo>
                    <a:pt x="1389" y="278"/>
                  </a:lnTo>
                  <a:lnTo>
                    <a:pt x="1400" y="280"/>
                  </a:lnTo>
                  <a:lnTo>
                    <a:pt x="1420" y="246"/>
                  </a:lnTo>
                  <a:lnTo>
                    <a:pt x="1439" y="209"/>
                  </a:lnTo>
                  <a:lnTo>
                    <a:pt x="1455" y="173"/>
                  </a:lnTo>
                  <a:lnTo>
                    <a:pt x="1471" y="138"/>
                  </a:lnTo>
                  <a:lnTo>
                    <a:pt x="1489" y="104"/>
                  </a:lnTo>
                  <a:lnTo>
                    <a:pt x="1511" y="71"/>
                  </a:lnTo>
                  <a:lnTo>
                    <a:pt x="1537" y="42"/>
                  </a:lnTo>
                  <a:lnTo>
                    <a:pt x="1568" y="18"/>
                  </a:lnTo>
                  <a:lnTo>
                    <a:pt x="1600" y="22"/>
                  </a:lnTo>
                  <a:lnTo>
                    <a:pt x="1626" y="29"/>
                  </a:lnTo>
                  <a:lnTo>
                    <a:pt x="1646" y="44"/>
                  </a:lnTo>
                  <a:lnTo>
                    <a:pt x="1659" y="62"/>
                  </a:lnTo>
                  <a:lnTo>
                    <a:pt x="1668" y="82"/>
                  </a:lnTo>
                  <a:lnTo>
                    <a:pt x="1671" y="108"/>
                  </a:lnTo>
                  <a:lnTo>
                    <a:pt x="1673" y="133"/>
                  </a:lnTo>
                  <a:lnTo>
                    <a:pt x="1669" y="162"/>
                  </a:lnTo>
                  <a:lnTo>
                    <a:pt x="1664" y="191"/>
                  </a:lnTo>
                  <a:lnTo>
                    <a:pt x="1657" y="220"/>
                  </a:lnTo>
                  <a:lnTo>
                    <a:pt x="1649" y="249"/>
                  </a:lnTo>
                  <a:lnTo>
                    <a:pt x="1640" y="278"/>
                  </a:lnTo>
                  <a:lnTo>
                    <a:pt x="1633" y="304"/>
                  </a:lnTo>
                  <a:lnTo>
                    <a:pt x="1626" y="329"/>
                  </a:lnTo>
                  <a:lnTo>
                    <a:pt x="1620" y="349"/>
                  </a:lnTo>
                  <a:lnTo>
                    <a:pt x="1666" y="408"/>
                  </a:lnTo>
                  <a:lnTo>
                    <a:pt x="1717" y="458"/>
                  </a:lnTo>
                  <a:lnTo>
                    <a:pt x="1771" y="502"/>
                  </a:lnTo>
                  <a:lnTo>
                    <a:pt x="1773" y="504"/>
                  </a:lnTo>
                  <a:lnTo>
                    <a:pt x="1773" y="508"/>
                  </a:lnTo>
                  <a:lnTo>
                    <a:pt x="1775" y="511"/>
                  </a:lnTo>
                  <a:lnTo>
                    <a:pt x="1775" y="515"/>
                  </a:lnTo>
                  <a:lnTo>
                    <a:pt x="1777" y="517"/>
                  </a:lnTo>
                  <a:lnTo>
                    <a:pt x="1686" y="535"/>
                  </a:lnTo>
                  <a:lnTo>
                    <a:pt x="1604" y="557"/>
                  </a:lnTo>
                  <a:lnTo>
                    <a:pt x="1529" y="580"/>
                  </a:lnTo>
                  <a:lnTo>
                    <a:pt x="1462" y="606"/>
                  </a:lnTo>
                  <a:lnTo>
                    <a:pt x="1400" y="635"/>
                  </a:lnTo>
                  <a:lnTo>
                    <a:pt x="1342" y="666"/>
                  </a:lnTo>
                  <a:lnTo>
                    <a:pt x="1289" y="700"/>
                  </a:lnTo>
                  <a:lnTo>
                    <a:pt x="1239" y="735"/>
                  </a:lnTo>
                  <a:lnTo>
                    <a:pt x="1189" y="773"/>
                  </a:lnTo>
                  <a:lnTo>
                    <a:pt x="1140" y="813"/>
                  </a:lnTo>
                  <a:lnTo>
                    <a:pt x="1091" y="857"/>
                  </a:lnTo>
                  <a:lnTo>
                    <a:pt x="1039" y="908"/>
                  </a:lnTo>
                  <a:lnTo>
                    <a:pt x="995" y="958"/>
                  </a:lnTo>
                  <a:lnTo>
                    <a:pt x="955" y="1009"/>
                  </a:lnTo>
                  <a:lnTo>
                    <a:pt x="919" y="1060"/>
                  </a:lnTo>
                  <a:lnTo>
                    <a:pt x="880" y="1111"/>
                  </a:lnTo>
                  <a:lnTo>
                    <a:pt x="877" y="1115"/>
                  </a:lnTo>
                  <a:lnTo>
                    <a:pt x="871" y="1124"/>
                  </a:lnTo>
                  <a:lnTo>
                    <a:pt x="866" y="1135"/>
                  </a:lnTo>
                  <a:lnTo>
                    <a:pt x="860" y="1146"/>
                  </a:lnTo>
                  <a:lnTo>
                    <a:pt x="855" y="1153"/>
                  </a:lnTo>
                  <a:lnTo>
                    <a:pt x="851" y="1157"/>
                  </a:lnTo>
                  <a:lnTo>
                    <a:pt x="855" y="1100"/>
                  </a:lnTo>
                  <a:lnTo>
                    <a:pt x="855" y="1038"/>
                  </a:lnTo>
                  <a:lnTo>
                    <a:pt x="851" y="977"/>
                  </a:lnTo>
                  <a:lnTo>
                    <a:pt x="844" y="913"/>
                  </a:lnTo>
                  <a:lnTo>
                    <a:pt x="835" y="853"/>
                  </a:lnTo>
                  <a:lnTo>
                    <a:pt x="826" y="798"/>
                  </a:lnTo>
                  <a:lnTo>
                    <a:pt x="813" y="751"/>
                  </a:lnTo>
                  <a:lnTo>
                    <a:pt x="800" y="713"/>
                  </a:lnTo>
                  <a:lnTo>
                    <a:pt x="809" y="698"/>
                  </a:lnTo>
                  <a:lnTo>
                    <a:pt x="822" y="678"/>
                  </a:lnTo>
                  <a:lnTo>
                    <a:pt x="837" y="658"/>
                  </a:lnTo>
                  <a:lnTo>
                    <a:pt x="853" y="637"/>
                  </a:lnTo>
                  <a:lnTo>
                    <a:pt x="869" y="615"/>
                  </a:lnTo>
                  <a:lnTo>
                    <a:pt x="882" y="593"/>
                  </a:lnTo>
                  <a:lnTo>
                    <a:pt x="891" y="573"/>
                  </a:lnTo>
                  <a:lnTo>
                    <a:pt x="897" y="555"/>
                  </a:lnTo>
                  <a:lnTo>
                    <a:pt x="897" y="540"/>
                  </a:lnTo>
                  <a:lnTo>
                    <a:pt x="840" y="511"/>
                  </a:lnTo>
                  <a:lnTo>
                    <a:pt x="788" y="484"/>
                  </a:lnTo>
                  <a:lnTo>
                    <a:pt x="742" y="460"/>
                  </a:lnTo>
                  <a:lnTo>
                    <a:pt x="704" y="437"/>
                  </a:lnTo>
                  <a:lnTo>
                    <a:pt x="669" y="415"/>
                  </a:lnTo>
                  <a:lnTo>
                    <a:pt x="644" y="393"/>
                  </a:lnTo>
                  <a:lnTo>
                    <a:pt x="624" y="371"/>
                  </a:lnTo>
                  <a:lnTo>
                    <a:pt x="613" y="348"/>
                  </a:lnTo>
                  <a:lnTo>
                    <a:pt x="609" y="320"/>
                  </a:lnTo>
                  <a:lnTo>
                    <a:pt x="615" y="291"/>
                  </a:lnTo>
                  <a:lnTo>
                    <a:pt x="628" y="258"/>
                  </a:lnTo>
                  <a:lnTo>
                    <a:pt x="646" y="233"/>
                  </a:lnTo>
                  <a:lnTo>
                    <a:pt x="666" y="215"/>
                  </a:lnTo>
                  <a:lnTo>
                    <a:pt x="691" y="206"/>
                  </a:lnTo>
                  <a:lnTo>
                    <a:pt x="720" y="202"/>
                  </a:lnTo>
                  <a:lnTo>
                    <a:pt x="755" y="206"/>
                  </a:lnTo>
                  <a:lnTo>
                    <a:pt x="793" y="215"/>
                  </a:lnTo>
                  <a:lnTo>
                    <a:pt x="837" y="231"/>
                  </a:lnTo>
                  <a:lnTo>
                    <a:pt x="886" y="251"/>
                  </a:lnTo>
                  <a:lnTo>
                    <a:pt x="940" y="277"/>
                  </a:lnTo>
                  <a:lnTo>
                    <a:pt x="1000" y="308"/>
                  </a:lnTo>
                  <a:lnTo>
                    <a:pt x="1066" y="340"/>
                  </a:lnTo>
                  <a:lnTo>
                    <a:pt x="1137" y="378"/>
                  </a:lnTo>
                  <a:lnTo>
                    <a:pt x="1144" y="375"/>
                  </a:lnTo>
                  <a:lnTo>
                    <a:pt x="1142" y="338"/>
                  </a:lnTo>
                  <a:lnTo>
                    <a:pt x="1137" y="302"/>
                  </a:lnTo>
                  <a:lnTo>
                    <a:pt x="1129" y="264"/>
                  </a:lnTo>
                  <a:lnTo>
                    <a:pt x="1122" y="228"/>
                  </a:lnTo>
                  <a:lnTo>
                    <a:pt x="1115" y="189"/>
                  </a:lnTo>
                  <a:lnTo>
                    <a:pt x="1109" y="155"/>
                  </a:lnTo>
                  <a:lnTo>
                    <a:pt x="1106" y="120"/>
                  </a:lnTo>
                  <a:lnTo>
                    <a:pt x="1106" y="89"/>
                  </a:lnTo>
                  <a:lnTo>
                    <a:pt x="1111" y="62"/>
                  </a:lnTo>
                  <a:lnTo>
                    <a:pt x="1120" y="38"/>
                  </a:lnTo>
                  <a:lnTo>
                    <a:pt x="1137" y="18"/>
                  </a:lnTo>
                  <a:lnTo>
                    <a:pt x="1160" y="4"/>
                  </a:lnTo>
                  <a:lnTo>
                    <a:pt x="1200"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ko-KR" altLang="en-US" sz="2701"/>
            </a:p>
          </p:txBody>
        </p:sp>
        <p:sp>
          <p:nvSpPr>
            <p:cNvPr id="101" name="Freeform 9">
              <a:extLst>
                <a:ext uri="{FF2B5EF4-FFF2-40B4-BE49-F238E27FC236}">
                  <a16:creationId xmlns:a16="http://schemas.microsoft.com/office/drawing/2014/main" id="{06BB1B45-FD43-4E7A-A617-FE01AF102173}"/>
                </a:ext>
              </a:extLst>
            </p:cNvPr>
            <p:cNvSpPr>
              <a:spLocks noEditPoints="1"/>
            </p:cNvSpPr>
            <p:nvPr/>
          </p:nvSpPr>
          <p:spPr bwMode="auto">
            <a:xfrm>
              <a:off x="1014998" y="4045078"/>
              <a:ext cx="332376" cy="241270"/>
            </a:xfrm>
            <a:custGeom>
              <a:avLst/>
              <a:gdLst>
                <a:gd name="T0" fmla="*/ 1418 w 1846"/>
                <a:gd name="T1" fmla="*/ 21 h 1340"/>
                <a:gd name="T2" fmla="*/ 1609 w 1846"/>
                <a:gd name="T3" fmla="*/ 47 h 1340"/>
                <a:gd name="T4" fmla="*/ 1771 w 1846"/>
                <a:gd name="T5" fmla="*/ 100 h 1340"/>
                <a:gd name="T6" fmla="*/ 1840 w 1846"/>
                <a:gd name="T7" fmla="*/ 191 h 1340"/>
                <a:gd name="T8" fmla="*/ 1787 w 1846"/>
                <a:gd name="T9" fmla="*/ 294 h 1340"/>
                <a:gd name="T10" fmla="*/ 1673 w 1846"/>
                <a:gd name="T11" fmla="*/ 385 h 1340"/>
                <a:gd name="T12" fmla="*/ 1560 w 1846"/>
                <a:gd name="T13" fmla="*/ 447 h 1340"/>
                <a:gd name="T14" fmla="*/ 1462 w 1846"/>
                <a:gd name="T15" fmla="*/ 498 h 1340"/>
                <a:gd name="T16" fmla="*/ 1380 w 1846"/>
                <a:gd name="T17" fmla="*/ 565 h 1340"/>
                <a:gd name="T18" fmla="*/ 1289 w 1846"/>
                <a:gd name="T19" fmla="*/ 605 h 1340"/>
                <a:gd name="T20" fmla="*/ 1198 w 1846"/>
                <a:gd name="T21" fmla="*/ 596 h 1340"/>
                <a:gd name="T22" fmla="*/ 1140 w 1846"/>
                <a:gd name="T23" fmla="*/ 527 h 1340"/>
                <a:gd name="T24" fmla="*/ 1107 w 1846"/>
                <a:gd name="T25" fmla="*/ 447 h 1340"/>
                <a:gd name="T26" fmla="*/ 1091 w 1846"/>
                <a:gd name="T27" fmla="*/ 371 h 1340"/>
                <a:gd name="T28" fmla="*/ 1091 w 1846"/>
                <a:gd name="T29" fmla="*/ 232 h 1340"/>
                <a:gd name="T30" fmla="*/ 1106 w 1846"/>
                <a:gd name="T31" fmla="*/ 129 h 1340"/>
                <a:gd name="T32" fmla="*/ 1138 w 1846"/>
                <a:gd name="T33" fmla="*/ 80 h 1340"/>
                <a:gd name="T34" fmla="*/ 1213 w 1846"/>
                <a:gd name="T35" fmla="*/ 32 h 1340"/>
                <a:gd name="T36" fmla="*/ 606 w 1846"/>
                <a:gd name="T37" fmla="*/ 0 h 1340"/>
                <a:gd name="T38" fmla="*/ 749 w 1846"/>
                <a:gd name="T39" fmla="*/ 9 h 1340"/>
                <a:gd name="T40" fmla="*/ 882 w 1846"/>
                <a:gd name="T41" fmla="*/ 45 h 1340"/>
                <a:gd name="T42" fmla="*/ 978 w 1846"/>
                <a:gd name="T43" fmla="*/ 111 h 1340"/>
                <a:gd name="T44" fmla="*/ 1018 w 1846"/>
                <a:gd name="T45" fmla="*/ 229 h 1340"/>
                <a:gd name="T46" fmla="*/ 1018 w 1846"/>
                <a:gd name="T47" fmla="*/ 401 h 1340"/>
                <a:gd name="T48" fmla="*/ 1049 w 1846"/>
                <a:gd name="T49" fmla="*/ 511 h 1340"/>
                <a:gd name="T50" fmla="*/ 1086 w 1846"/>
                <a:gd name="T51" fmla="*/ 600 h 1340"/>
                <a:gd name="T52" fmla="*/ 1071 w 1846"/>
                <a:gd name="T53" fmla="*/ 678 h 1340"/>
                <a:gd name="T54" fmla="*/ 1029 w 1846"/>
                <a:gd name="T55" fmla="*/ 731 h 1340"/>
                <a:gd name="T56" fmla="*/ 940 w 1846"/>
                <a:gd name="T57" fmla="*/ 807 h 1340"/>
                <a:gd name="T58" fmla="*/ 780 w 1846"/>
                <a:gd name="T59" fmla="*/ 907 h 1340"/>
                <a:gd name="T60" fmla="*/ 658 w 1846"/>
                <a:gd name="T61" fmla="*/ 1016 h 1340"/>
                <a:gd name="T62" fmla="*/ 564 w 1846"/>
                <a:gd name="T63" fmla="*/ 1147 h 1340"/>
                <a:gd name="T64" fmla="*/ 458 w 1846"/>
                <a:gd name="T65" fmla="*/ 1252 h 1340"/>
                <a:gd name="T66" fmla="*/ 344 w 1846"/>
                <a:gd name="T67" fmla="*/ 1320 h 1340"/>
                <a:gd name="T68" fmla="*/ 246 w 1846"/>
                <a:gd name="T69" fmla="*/ 1340 h 1340"/>
                <a:gd name="T70" fmla="*/ 169 w 1846"/>
                <a:gd name="T71" fmla="*/ 1287 h 1340"/>
                <a:gd name="T72" fmla="*/ 93 w 1846"/>
                <a:gd name="T73" fmla="*/ 1156 h 1340"/>
                <a:gd name="T74" fmla="*/ 33 w 1846"/>
                <a:gd name="T75" fmla="*/ 974 h 1340"/>
                <a:gd name="T76" fmla="*/ 2 w 1846"/>
                <a:gd name="T77" fmla="*/ 760 h 1340"/>
                <a:gd name="T78" fmla="*/ 11 w 1846"/>
                <a:gd name="T79" fmla="*/ 540 h 1340"/>
                <a:gd name="T80" fmla="*/ 77 w 1846"/>
                <a:gd name="T81" fmla="*/ 332 h 1340"/>
                <a:gd name="T82" fmla="*/ 211 w 1846"/>
                <a:gd name="T83" fmla="*/ 161 h 1340"/>
                <a:gd name="T84" fmla="*/ 364 w 1846"/>
                <a:gd name="T85" fmla="*/ 60 h 1340"/>
                <a:gd name="T86" fmla="*/ 509 w 1846"/>
                <a:gd name="T87" fmla="*/ 16 h 1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46" h="1340">
                  <a:moveTo>
                    <a:pt x="1289" y="20"/>
                  </a:moveTo>
                  <a:lnTo>
                    <a:pt x="1353" y="20"/>
                  </a:lnTo>
                  <a:lnTo>
                    <a:pt x="1418" y="21"/>
                  </a:lnTo>
                  <a:lnTo>
                    <a:pt x="1484" y="27"/>
                  </a:lnTo>
                  <a:lnTo>
                    <a:pt x="1547" y="36"/>
                  </a:lnTo>
                  <a:lnTo>
                    <a:pt x="1609" y="47"/>
                  </a:lnTo>
                  <a:lnTo>
                    <a:pt x="1669" y="61"/>
                  </a:lnTo>
                  <a:lnTo>
                    <a:pt x="1722" y="78"/>
                  </a:lnTo>
                  <a:lnTo>
                    <a:pt x="1771" y="100"/>
                  </a:lnTo>
                  <a:lnTo>
                    <a:pt x="1813" y="123"/>
                  </a:lnTo>
                  <a:lnTo>
                    <a:pt x="1846" y="151"/>
                  </a:lnTo>
                  <a:lnTo>
                    <a:pt x="1840" y="191"/>
                  </a:lnTo>
                  <a:lnTo>
                    <a:pt x="1827" y="229"/>
                  </a:lnTo>
                  <a:lnTo>
                    <a:pt x="1809" y="263"/>
                  </a:lnTo>
                  <a:lnTo>
                    <a:pt x="1787" y="294"/>
                  </a:lnTo>
                  <a:lnTo>
                    <a:pt x="1762" y="320"/>
                  </a:lnTo>
                  <a:lnTo>
                    <a:pt x="1717" y="356"/>
                  </a:lnTo>
                  <a:lnTo>
                    <a:pt x="1673" y="385"/>
                  </a:lnTo>
                  <a:lnTo>
                    <a:pt x="1633" y="409"/>
                  </a:lnTo>
                  <a:lnTo>
                    <a:pt x="1595" y="429"/>
                  </a:lnTo>
                  <a:lnTo>
                    <a:pt x="1560" y="447"/>
                  </a:lnTo>
                  <a:lnTo>
                    <a:pt x="1526" y="463"/>
                  </a:lnTo>
                  <a:lnTo>
                    <a:pt x="1493" y="480"/>
                  </a:lnTo>
                  <a:lnTo>
                    <a:pt x="1462" y="498"/>
                  </a:lnTo>
                  <a:lnTo>
                    <a:pt x="1431" y="520"/>
                  </a:lnTo>
                  <a:lnTo>
                    <a:pt x="1402" y="547"/>
                  </a:lnTo>
                  <a:lnTo>
                    <a:pt x="1380" y="565"/>
                  </a:lnTo>
                  <a:lnTo>
                    <a:pt x="1353" y="581"/>
                  </a:lnTo>
                  <a:lnTo>
                    <a:pt x="1322" y="594"/>
                  </a:lnTo>
                  <a:lnTo>
                    <a:pt x="1289" y="605"/>
                  </a:lnTo>
                  <a:lnTo>
                    <a:pt x="1257" y="609"/>
                  </a:lnTo>
                  <a:lnTo>
                    <a:pt x="1226" y="605"/>
                  </a:lnTo>
                  <a:lnTo>
                    <a:pt x="1198" y="596"/>
                  </a:lnTo>
                  <a:lnTo>
                    <a:pt x="1177" y="578"/>
                  </a:lnTo>
                  <a:lnTo>
                    <a:pt x="1157" y="554"/>
                  </a:lnTo>
                  <a:lnTo>
                    <a:pt x="1140" y="527"/>
                  </a:lnTo>
                  <a:lnTo>
                    <a:pt x="1126" y="498"/>
                  </a:lnTo>
                  <a:lnTo>
                    <a:pt x="1115" y="471"/>
                  </a:lnTo>
                  <a:lnTo>
                    <a:pt x="1107" y="447"/>
                  </a:lnTo>
                  <a:lnTo>
                    <a:pt x="1102" y="431"/>
                  </a:lnTo>
                  <a:lnTo>
                    <a:pt x="1097" y="405"/>
                  </a:lnTo>
                  <a:lnTo>
                    <a:pt x="1091" y="371"/>
                  </a:lnTo>
                  <a:lnTo>
                    <a:pt x="1089" y="327"/>
                  </a:lnTo>
                  <a:lnTo>
                    <a:pt x="1089" y="281"/>
                  </a:lnTo>
                  <a:lnTo>
                    <a:pt x="1091" y="232"/>
                  </a:lnTo>
                  <a:lnTo>
                    <a:pt x="1095" y="183"/>
                  </a:lnTo>
                  <a:lnTo>
                    <a:pt x="1102" y="140"/>
                  </a:lnTo>
                  <a:lnTo>
                    <a:pt x="1106" y="129"/>
                  </a:lnTo>
                  <a:lnTo>
                    <a:pt x="1113" y="114"/>
                  </a:lnTo>
                  <a:lnTo>
                    <a:pt x="1124" y="98"/>
                  </a:lnTo>
                  <a:lnTo>
                    <a:pt x="1138" y="80"/>
                  </a:lnTo>
                  <a:lnTo>
                    <a:pt x="1158" y="63"/>
                  </a:lnTo>
                  <a:lnTo>
                    <a:pt x="1184" y="47"/>
                  </a:lnTo>
                  <a:lnTo>
                    <a:pt x="1213" y="32"/>
                  </a:lnTo>
                  <a:lnTo>
                    <a:pt x="1249" y="23"/>
                  </a:lnTo>
                  <a:lnTo>
                    <a:pt x="1289" y="20"/>
                  </a:lnTo>
                  <a:close/>
                  <a:moveTo>
                    <a:pt x="606" y="0"/>
                  </a:moveTo>
                  <a:lnTo>
                    <a:pt x="653" y="0"/>
                  </a:lnTo>
                  <a:lnTo>
                    <a:pt x="702" y="3"/>
                  </a:lnTo>
                  <a:lnTo>
                    <a:pt x="749" y="9"/>
                  </a:lnTo>
                  <a:lnTo>
                    <a:pt x="797" y="18"/>
                  </a:lnTo>
                  <a:lnTo>
                    <a:pt x="840" y="31"/>
                  </a:lnTo>
                  <a:lnTo>
                    <a:pt x="882" y="45"/>
                  </a:lnTo>
                  <a:lnTo>
                    <a:pt x="918" y="63"/>
                  </a:lnTo>
                  <a:lnTo>
                    <a:pt x="951" y="85"/>
                  </a:lnTo>
                  <a:lnTo>
                    <a:pt x="978" y="111"/>
                  </a:lnTo>
                  <a:lnTo>
                    <a:pt x="998" y="138"/>
                  </a:lnTo>
                  <a:lnTo>
                    <a:pt x="1009" y="171"/>
                  </a:lnTo>
                  <a:lnTo>
                    <a:pt x="1018" y="229"/>
                  </a:lnTo>
                  <a:lnTo>
                    <a:pt x="1020" y="289"/>
                  </a:lnTo>
                  <a:lnTo>
                    <a:pt x="1018" y="345"/>
                  </a:lnTo>
                  <a:lnTo>
                    <a:pt x="1018" y="401"/>
                  </a:lnTo>
                  <a:lnTo>
                    <a:pt x="1026" y="456"/>
                  </a:lnTo>
                  <a:lnTo>
                    <a:pt x="1035" y="481"/>
                  </a:lnTo>
                  <a:lnTo>
                    <a:pt x="1049" y="511"/>
                  </a:lnTo>
                  <a:lnTo>
                    <a:pt x="1064" y="540"/>
                  </a:lnTo>
                  <a:lnTo>
                    <a:pt x="1077" y="569"/>
                  </a:lnTo>
                  <a:lnTo>
                    <a:pt x="1086" y="600"/>
                  </a:lnTo>
                  <a:lnTo>
                    <a:pt x="1087" y="631"/>
                  </a:lnTo>
                  <a:lnTo>
                    <a:pt x="1078" y="663"/>
                  </a:lnTo>
                  <a:lnTo>
                    <a:pt x="1071" y="678"/>
                  </a:lnTo>
                  <a:lnTo>
                    <a:pt x="1060" y="694"/>
                  </a:lnTo>
                  <a:lnTo>
                    <a:pt x="1047" y="712"/>
                  </a:lnTo>
                  <a:lnTo>
                    <a:pt x="1029" y="731"/>
                  </a:lnTo>
                  <a:lnTo>
                    <a:pt x="1007" y="754"/>
                  </a:lnTo>
                  <a:lnTo>
                    <a:pt x="977" y="778"/>
                  </a:lnTo>
                  <a:lnTo>
                    <a:pt x="940" y="807"/>
                  </a:lnTo>
                  <a:lnTo>
                    <a:pt x="895" y="840"/>
                  </a:lnTo>
                  <a:lnTo>
                    <a:pt x="833" y="874"/>
                  </a:lnTo>
                  <a:lnTo>
                    <a:pt x="780" y="907"/>
                  </a:lnTo>
                  <a:lnTo>
                    <a:pt x="735" y="941"/>
                  </a:lnTo>
                  <a:lnTo>
                    <a:pt x="695" y="978"/>
                  </a:lnTo>
                  <a:lnTo>
                    <a:pt x="658" y="1016"/>
                  </a:lnTo>
                  <a:lnTo>
                    <a:pt x="624" y="1060"/>
                  </a:lnTo>
                  <a:lnTo>
                    <a:pt x="589" y="1107"/>
                  </a:lnTo>
                  <a:lnTo>
                    <a:pt x="564" y="1147"/>
                  </a:lnTo>
                  <a:lnTo>
                    <a:pt x="531" y="1185"/>
                  </a:lnTo>
                  <a:lnTo>
                    <a:pt x="497" y="1221"/>
                  </a:lnTo>
                  <a:lnTo>
                    <a:pt x="458" y="1252"/>
                  </a:lnTo>
                  <a:lnTo>
                    <a:pt x="420" y="1280"/>
                  </a:lnTo>
                  <a:lnTo>
                    <a:pt x="382" y="1303"/>
                  </a:lnTo>
                  <a:lnTo>
                    <a:pt x="344" y="1320"/>
                  </a:lnTo>
                  <a:lnTo>
                    <a:pt x="307" y="1332"/>
                  </a:lnTo>
                  <a:lnTo>
                    <a:pt x="275" y="1340"/>
                  </a:lnTo>
                  <a:lnTo>
                    <a:pt x="246" y="1340"/>
                  </a:lnTo>
                  <a:lnTo>
                    <a:pt x="220" y="1331"/>
                  </a:lnTo>
                  <a:lnTo>
                    <a:pt x="195" y="1314"/>
                  </a:lnTo>
                  <a:lnTo>
                    <a:pt x="169" y="1287"/>
                  </a:lnTo>
                  <a:lnTo>
                    <a:pt x="144" y="1251"/>
                  </a:lnTo>
                  <a:lnTo>
                    <a:pt x="118" y="1207"/>
                  </a:lnTo>
                  <a:lnTo>
                    <a:pt x="93" y="1156"/>
                  </a:lnTo>
                  <a:lnTo>
                    <a:pt x="71" y="1100"/>
                  </a:lnTo>
                  <a:lnTo>
                    <a:pt x="51" y="1040"/>
                  </a:lnTo>
                  <a:lnTo>
                    <a:pt x="33" y="974"/>
                  </a:lnTo>
                  <a:lnTo>
                    <a:pt x="18" y="905"/>
                  </a:lnTo>
                  <a:lnTo>
                    <a:pt x="7" y="832"/>
                  </a:lnTo>
                  <a:lnTo>
                    <a:pt x="2" y="760"/>
                  </a:lnTo>
                  <a:lnTo>
                    <a:pt x="0" y="687"/>
                  </a:lnTo>
                  <a:lnTo>
                    <a:pt x="4" y="612"/>
                  </a:lnTo>
                  <a:lnTo>
                    <a:pt x="11" y="540"/>
                  </a:lnTo>
                  <a:lnTo>
                    <a:pt x="27" y="467"/>
                  </a:lnTo>
                  <a:lnTo>
                    <a:pt x="49" y="398"/>
                  </a:lnTo>
                  <a:lnTo>
                    <a:pt x="77" y="332"/>
                  </a:lnTo>
                  <a:lnTo>
                    <a:pt x="113" y="271"/>
                  </a:lnTo>
                  <a:lnTo>
                    <a:pt x="158" y="214"/>
                  </a:lnTo>
                  <a:lnTo>
                    <a:pt x="211" y="161"/>
                  </a:lnTo>
                  <a:lnTo>
                    <a:pt x="264" y="120"/>
                  </a:lnTo>
                  <a:lnTo>
                    <a:pt x="313" y="85"/>
                  </a:lnTo>
                  <a:lnTo>
                    <a:pt x="364" y="60"/>
                  </a:lnTo>
                  <a:lnTo>
                    <a:pt x="413" y="41"/>
                  </a:lnTo>
                  <a:lnTo>
                    <a:pt x="460" y="27"/>
                  </a:lnTo>
                  <a:lnTo>
                    <a:pt x="509" y="16"/>
                  </a:lnTo>
                  <a:lnTo>
                    <a:pt x="558" y="7"/>
                  </a:lnTo>
                  <a:lnTo>
                    <a:pt x="606" y="0"/>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ko-KR" altLang="en-US" sz="2701"/>
            </a:p>
          </p:txBody>
        </p:sp>
        <p:sp>
          <p:nvSpPr>
            <p:cNvPr id="102" name="Oval 6">
              <a:extLst>
                <a:ext uri="{FF2B5EF4-FFF2-40B4-BE49-F238E27FC236}">
                  <a16:creationId xmlns:a16="http://schemas.microsoft.com/office/drawing/2014/main" id="{79E52866-59FC-43CE-A9FB-0B7A75DB3C34}"/>
                </a:ext>
              </a:extLst>
            </p:cNvPr>
            <p:cNvSpPr/>
            <p:nvPr/>
          </p:nvSpPr>
          <p:spPr>
            <a:xfrm>
              <a:off x="2797340" y="1818721"/>
              <a:ext cx="259162" cy="285364"/>
            </a:xfrm>
            <a:custGeom>
              <a:avLst/>
              <a:gdLst/>
              <a:ahLst/>
              <a:cxnLst/>
              <a:rect l="l" t="t" r="r" b="b"/>
              <a:pathLst>
                <a:path w="3596792" h="3960440">
                  <a:moveTo>
                    <a:pt x="1094942" y="2061441"/>
                  </a:moveTo>
                  <a:lnTo>
                    <a:pt x="1094942" y="2457943"/>
                  </a:lnTo>
                  <a:lnTo>
                    <a:pt x="698440" y="2457943"/>
                  </a:lnTo>
                  <a:lnTo>
                    <a:pt x="698440" y="2867371"/>
                  </a:lnTo>
                  <a:lnTo>
                    <a:pt x="1094942" y="2867371"/>
                  </a:lnTo>
                  <a:lnTo>
                    <a:pt x="1094942" y="3263873"/>
                  </a:lnTo>
                  <a:lnTo>
                    <a:pt x="1504370" y="3263873"/>
                  </a:lnTo>
                  <a:lnTo>
                    <a:pt x="1504370" y="2867371"/>
                  </a:lnTo>
                  <a:lnTo>
                    <a:pt x="1900872" y="2867371"/>
                  </a:lnTo>
                  <a:lnTo>
                    <a:pt x="1900872" y="2457943"/>
                  </a:lnTo>
                  <a:lnTo>
                    <a:pt x="1504370" y="2457943"/>
                  </a:lnTo>
                  <a:lnTo>
                    <a:pt x="1504370" y="2061441"/>
                  </a:lnTo>
                  <a:close/>
                  <a:moveTo>
                    <a:pt x="2799823" y="26785"/>
                  </a:moveTo>
                  <a:lnTo>
                    <a:pt x="3448872" y="1190236"/>
                  </a:lnTo>
                  <a:cubicBezTo>
                    <a:pt x="3542508" y="1318796"/>
                    <a:pt x="3596792" y="1477271"/>
                    <a:pt x="3596792" y="1648425"/>
                  </a:cubicBezTo>
                  <a:cubicBezTo>
                    <a:pt x="3596792" y="2085883"/>
                    <a:pt x="3242162" y="2440513"/>
                    <a:pt x="2804704" y="2440513"/>
                  </a:cubicBezTo>
                  <a:lnTo>
                    <a:pt x="2774283" y="2438977"/>
                  </a:lnTo>
                  <a:cubicBezTo>
                    <a:pt x="2737083" y="2264385"/>
                    <a:pt x="2663682" y="2103273"/>
                    <a:pt x="2561997" y="1963663"/>
                  </a:cubicBezTo>
                  <a:lnTo>
                    <a:pt x="2140652" y="1208381"/>
                  </a:lnTo>
                  <a:close/>
                  <a:moveTo>
                    <a:pt x="1291647" y="0"/>
                  </a:moveTo>
                  <a:lnTo>
                    <a:pt x="2356605" y="1908989"/>
                  </a:lnTo>
                  <a:cubicBezTo>
                    <a:pt x="2510243" y="2119929"/>
                    <a:pt x="2599312" y="2379955"/>
                    <a:pt x="2599312" y="2660784"/>
                  </a:cubicBezTo>
                  <a:cubicBezTo>
                    <a:pt x="2599312" y="3378564"/>
                    <a:pt x="2017436" y="3960440"/>
                    <a:pt x="1299656" y="3960440"/>
                  </a:cubicBezTo>
                  <a:cubicBezTo>
                    <a:pt x="581876" y="3960440"/>
                    <a:pt x="0" y="3378564"/>
                    <a:pt x="0" y="2660784"/>
                  </a:cubicBezTo>
                  <a:cubicBezTo>
                    <a:pt x="0" y="2462086"/>
                    <a:pt x="44590" y="2273803"/>
                    <a:pt x="125671" y="2106038"/>
                  </a:cubicBezTo>
                  <a:lnTo>
                    <a:pt x="116762" y="2106038"/>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03" name="Freeform 9">
              <a:extLst>
                <a:ext uri="{FF2B5EF4-FFF2-40B4-BE49-F238E27FC236}">
                  <a16:creationId xmlns:a16="http://schemas.microsoft.com/office/drawing/2014/main" id="{BC41BD4C-A9F6-4FF9-A298-E6508DE50408}"/>
                </a:ext>
              </a:extLst>
            </p:cNvPr>
            <p:cNvSpPr>
              <a:spLocks/>
            </p:cNvSpPr>
            <p:nvPr/>
          </p:nvSpPr>
          <p:spPr bwMode="auto">
            <a:xfrm>
              <a:off x="1415587" y="5090868"/>
              <a:ext cx="301384" cy="308630"/>
            </a:xfrm>
            <a:custGeom>
              <a:avLst/>
              <a:gdLst>
                <a:gd name="T0" fmla="*/ 1754 w 3785"/>
                <a:gd name="T1" fmla="*/ 114 h 3876"/>
                <a:gd name="T2" fmla="*/ 1771 w 3785"/>
                <a:gd name="T3" fmla="*/ 367 h 3876"/>
                <a:gd name="T4" fmla="*/ 1818 w 3785"/>
                <a:gd name="T5" fmla="*/ 614 h 3876"/>
                <a:gd name="T6" fmla="*/ 1902 w 3785"/>
                <a:gd name="T7" fmla="*/ 796 h 3876"/>
                <a:gd name="T8" fmla="*/ 2038 w 3785"/>
                <a:gd name="T9" fmla="*/ 858 h 3876"/>
                <a:gd name="T10" fmla="*/ 2180 w 3785"/>
                <a:gd name="T11" fmla="*/ 802 h 3876"/>
                <a:gd name="T12" fmla="*/ 2320 w 3785"/>
                <a:gd name="T13" fmla="*/ 722 h 3876"/>
                <a:gd name="T14" fmla="*/ 2609 w 3785"/>
                <a:gd name="T15" fmla="*/ 640 h 3876"/>
                <a:gd name="T16" fmla="*/ 2954 w 3785"/>
                <a:gd name="T17" fmla="*/ 674 h 3876"/>
                <a:gd name="T18" fmla="*/ 3298 w 3785"/>
                <a:gd name="T19" fmla="*/ 856 h 3876"/>
                <a:gd name="T20" fmla="*/ 3556 w 3785"/>
                <a:gd name="T21" fmla="*/ 1133 h 3876"/>
                <a:gd name="T22" fmla="*/ 3704 w 3785"/>
                <a:gd name="T23" fmla="*/ 1473 h 3876"/>
                <a:gd name="T24" fmla="*/ 3776 w 3785"/>
                <a:gd name="T25" fmla="*/ 1871 h 3876"/>
                <a:gd name="T26" fmla="*/ 3771 w 3785"/>
                <a:gd name="T27" fmla="*/ 2284 h 3876"/>
                <a:gd name="T28" fmla="*/ 3674 w 3785"/>
                <a:gd name="T29" fmla="*/ 2671 h 3876"/>
                <a:gd name="T30" fmla="*/ 3467 w 3785"/>
                <a:gd name="T31" fmla="*/ 3049 h 3876"/>
                <a:gd name="T32" fmla="*/ 3198 w 3785"/>
                <a:gd name="T33" fmla="*/ 3334 h 3876"/>
                <a:gd name="T34" fmla="*/ 2900 w 3785"/>
                <a:gd name="T35" fmla="*/ 3536 h 3876"/>
                <a:gd name="T36" fmla="*/ 2609 w 3785"/>
                <a:gd name="T37" fmla="*/ 3667 h 3876"/>
                <a:gd name="T38" fmla="*/ 2300 w 3785"/>
                <a:gd name="T39" fmla="*/ 3738 h 3876"/>
                <a:gd name="T40" fmla="*/ 1933 w 3785"/>
                <a:gd name="T41" fmla="*/ 3720 h 3876"/>
                <a:gd name="T42" fmla="*/ 1602 w 3785"/>
                <a:gd name="T43" fmla="*/ 3634 h 3876"/>
                <a:gd name="T44" fmla="*/ 1262 w 3785"/>
                <a:gd name="T45" fmla="*/ 3469 h 3876"/>
                <a:gd name="T46" fmla="*/ 913 w 3785"/>
                <a:gd name="T47" fmla="*/ 3256 h 3876"/>
                <a:gd name="T48" fmla="*/ 842 w 3785"/>
                <a:gd name="T49" fmla="*/ 3214 h 3876"/>
                <a:gd name="T50" fmla="*/ 753 w 3785"/>
                <a:gd name="T51" fmla="*/ 3174 h 3876"/>
                <a:gd name="T52" fmla="*/ 658 w 3785"/>
                <a:gd name="T53" fmla="*/ 3164 h 3876"/>
                <a:gd name="T54" fmla="*/ 571 w 3785"/>
                <a:gd name="T55" fmla="*/ 3213 h 3876"/>
                <a:gd name="T56" fmla="*/ 504 w 3785"/>
                <a:gd name="T57" fmla="*/ 3347 h 3876"/>
                <a:gd name="T58" fmla="*/ 467 w 3785"/>
                <a:gd name="T59" fmla="*/ 3596 h 3876"/>
                <a:gd name="T60" fmla="*/ 382 w 3785"/>
                <a:gd name="T61" fmla="*/ 3873 h 3876"/>
                <a:gd name="T62" fmla="*/ 16 w 3785"/>
                <a:gd name="T63" fmla="*/ 3869 h 3876"/>
                <a:gd name="T64" fmla="*/ 2 w 3785"/>
                <a:gd name="T65" fmla="*/ 3682 h 3876"/>
                <a:gd name="T66" fmla="*/ 9 w 3785"/>
                <a:gd name="T67" fmla="*/ 3413 h 3876"/>
                <a:gd name="T68" fmla="*/ 64 w 3785"/>
                <a:gd name="T69" fmla="*/ 3125 h 3876"/>
                <a:gd name="T70" fmla="*/ 182 w 3785"/>
                <a:gd name="T71" fmla="*/ 2867 h 3876"/>
                <a:gd name="T72" fmla="*/ 382 w 3785"/>
                <a:gd name="T73" fmla="*/ 2689 h 3876"/>
                <a:gd name="T74" fmla="*/ 556 w 3785"/>
                <a:gd name="T75" fmla="*/ 2647 h 3876"/>
                <a:gd name="T76" fmla="*/ 714 w 3785"/>
                <a:gd name="T77" fmla="*/ 2684 h 3876"/>
                <a:gd name="T78" fmla="*/ 971 w 3785"/>
                <a:gd name="T79" fmla="*/ 2734 h 3876"/>
                <a:gd name="T80" fmla="*/ 1387 w 3785"/>
                <a:gd name="T81" fmla="*/ 2694 h 3876"/>
                <a:gd name="T82" fmla="*/ 1711 w 3785"/>
                <a:gd name="T83" fmla="*/ 2527 h 3876"/>
                <a:gd name="T84" fmla="*/ 1909 w 3785"/>
                <a:gd name="T85" fmla="*/ 2273 h 3876"/>
                <a:gd name="T86" fmla="*/ 1973 w 3785"/>
                <a:gd name="T87" fmla="*/ 1993 h 3876"/>
                <a:gd name="T88" fmla="*/ 1916 w 3785"/>
                <a:gd name="T89" fmla="*/ 1658 h 3876"/>
                <a:gd name="T90" fmla="*/ 1760 w 3785"/>
                <a:gd name="T91" fmla="*/ 1404 h 3876"/>
                <a:gd name="T92" fmla="*/ 1564 w 3785"/>
                <a:gd name="T93" fmla="*/ 1238 h 3876"/>
                <a:gd name="T94" fmla="*/ 1387 w 3785"/>
                <a:gd name="T95" fmla="*/ 1056 h 3876"/>
                <a:gd name="T96" fmla="*/ 1300 w 3785"/>
                <a:gd name="T97" fmla="*/ 807 h 3876"/>
                <a:gd name="T98" fmla="*/ 1260 w 3785"/>
                <a:gd name="T99" fmla="*/ 585 h 3876"/>
                <a:gd name="T100" fmla="*/ 1251 w 3785"/>
                <a:gd name="T101" fmla="*/ 485 h 3876"/>
                <a:gd name="T102" fmla="*/ 1236 w 3785"/>
                <a:gd name="T103" fmla="*/ 293 h 3876"/>
                <a:gd name="T104" fmla="*/ 1236 w 3785"/>
                <a:gd name="T105" fmla="*/ 85 h 38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785" h="3876">
                  <a:moveTo>
                    <a:pt x="1245" y="0"/>
                  </a:moveTo>
                  <a:lnTo>
                    <a:pt x="1753" y="4"/>
                  </a:lnTo>
                  <a:lnTo>
                    <a:pt x="1753" y="56"/>
                  </a:lnTo>
                  <a:lnTo>
                    <a:pt x="1754" y="114"/>
                  </a:lnTo>
                  <a:lnTo>
                    <a:pt x="1756" y="174"/>
                  </a:lnTo>
                  <a:lnTo>
                    <a:pt x="1760" y="238"/>
                  </a:lnTo>
                  <a:lnTo>
                    <a:pt x="1765" y="302"/>
                  </a:lnTo>
                  <a:lnTo>
                    <a:pt x="1771" y="367"/>
                  </a:lnTo>
                  <a:lnTo>
                    <a:pt x="1780" y="433"/>
                  </a:lnTo>
                  <a:lnTo>
                    <a:pt x="1791" y="494"/>
                  </a:lnTo>
                  <a:lnTo>
                    <a:pt x="1804" y="556"/>
                  </a:lnTo>
                  <a:lnTo>
                    <a:pt x="1818" y="614"/>
                  </a:lnTo>
                  <a:lnTo>
                    <a:pt x="1836" y="669"/>
                  </a:lnTo>
                  <a:lnTo>
                    <a:pt x="1854" y="718"/>
                  </a:lnTo>
                  <a:lnTo>
                    <a:pt x="1878" y="760"/>
                  </a:lnTo>
                  <a:lnTo>
                    <a:pt x="1902" y="796"/>
                  </a:lnTo>
                  <a:lnTo>
                    <a:pt x="1931" y="825"/>
                  </a:lnTo>
                  <a:lnTo>
                    <a:pt x="1962" y="844"/>
                  </a:lnTo>
                  <a:lnTo>
                    <a:pt x="2000" y="856"/>
                  </a:lnTo>
                  <a:lnTo>
                    <a:pt x="2038" y="858"/>
                  </a:lnTo>
                  <a:lnTo>
                    <a:pt x="2076" y="851"/>
                  </a:lnTo>
                  <a:lnTo>
                    <a:pt x="2113" y="838"/>
                  </a:lnTo>
                  <a:lnTo>
                    <a:pt x="2147" y="822"/>
                  </a:lnTo>
                  <a:lnTo>
                    <a:pt x="2180" y="802"/>
                  </a:lnTo>
                  <a:lnTo>
                    <a:pt x="2211" y="782"/>
                  </a:lnTo>
                  <a:lnTo>
                    <a:pt x="2240" y="764"/>
                  </a:lnTo>
                  <a:lnTo>
                    <a:pt x="2265" y="747"/>
                  </a:lnTo>
                  <a:lnTo>
                    <a:pt x="2320" y="722"/>
                  </a:lnTo>
                  <a:lnTo>
                    <a:pt x="2384" y="696"/>
                  </a:lnTo>
                  <a:lnTo>
                    <a:pt x="2454" y="673"/>
                  </a:lnTo>
                  <a:lnTo>
                    <a:pt x="2531" y="653"/>
                  </a:lnTo>
                  <a:lnTo>
                    <a:pt x="2609" y="640"/>
                  </a:lnTo>
                  <a:lnTo>
                    <a:pt x="2693" y="633"/>
                  </a:lnTo>
                  <a:lnTo>
                    <a:pt x="2774" y="636"/>
                  </a:lnTo>
                  <a:lnTo>
                    <a:pt x="2856" y="649"/>
                  </a:lnTo>
                  <a:lnTo>
                    <a:pt x="2954" y="674"/>
                  </a:lnTo>
                  <a:lnTo>
                    <a:pt x="3047" y="709"/>
                  </a:lnTo>
                  <a:lnTo>
                    <a:pt x="3136" y="751"/>
                  </a:lnTo>
                  <a:lnTo>
                    <a:pt x="3220" y="800"/>
                  </a:lnTo>
                  <a:lnTo>
                    <a:pt x="3298" y="856"/>
                  </a:lnTo>
                  <a:lnTo>
                    <a:pt x="3373" y="918"/>
                  </a:lnTo>
                  <a:lnTo>
                    <a:pt x="3440" y="985"/>
                  </a:lnTo>
                  <a:lnTo>
                    <a:pt x="3502" y="1056"/>
                  </a:lnTo>
                  <a:lnTo>
                    <a:pt x="3556" y="1133"/>
                  </a:lnTo>
                  <a:lnTo>
                    <a:pt x="3604" y="1213"/>
                  </a:lnTo>
                  <a:lnTo>
                    <a:pt x="3645" y="1296"/>
                  </a:lnTo>
                  <a:lnTo>
                    <a:pt x="3678" y="1384"/>
                  </a:lnTo>
                  <a:lnTo>
                    <a:pt x="3704" y="1473"/>
                  </a:lnTo>
                  <a:lnTo>
                    <a:pt x="3724" y="1567"/>
                  </a:lnTo>
                  <a:lnTo>
                    <a:pt x="3744" y="1665"/>
                  </a:lnTo>
                  <a:lnTo>
                    <a:pt x="3762" y="1769"/>
                  </a:lnTo>
                  <a:lnTo>
                    <a:pt x="3776" y="1871"/>
                  </a:lnTo>
                  <a:lnTo>
                    <a:pt x="3784" y="1974"/>
                  </a:lnTo>
                  <a:lnTo>
                    <a:pt x="3785" y="2078"/>
                  </a:lnTo>
                  <a:lnTo>
                    <a:pt x="3780" y="2182"/>
                  </a:lnTo>
                  <a:lnTo>
                    <a:pt x="3771" y="2284"/>
                  </a:lnTo>
                  <a:lnTo>
                    <a:pt x="3756" y="2380"/>
                  </a:lnTo>
                  <a:lnTo>
                    <a:pt x="3736" y="2473"/>
                  </a:lnTo>
                  <a:lnTo>
                    <a:pt x="3713" y="2560"/>
                  </a:lnTo>
                  <a:lnTo>
                    <a:pt x="3674" y="2671"/>
                  </a:lnTo>
                  <a:lnTo>
                    <a:pt x="3631" y="2774"/>
                  </a:lnTo>
                  <a:lnTo>
                    <a:pt x="3582" y="2873"/>
                  </a:lnTo>
                  <a:lnTo>
                    <a:pt x="3527" y="2964"/>
                  </a:lnTo>
                  <a:lnTo>
                    <a:pt x="3467" y="3049"/>
                  </a:lnTo>
                  <a:lnTo>
                    <a:pt x="3404" y="3129"/>
                  </a:lnTo>
                  <a:lnTo>
                    <a:pt x="3338" y="3204"/>
                  </a:lnTo>
                  <a:lnTo>
                    <a:pt x="3269" y="3271"/>
                  </a:lnTo>
                  <a:lnTo>
                    <a:pt x="3198" y="3334"/>
                  </a:lnTo>
                  <a:lnTo>
                    <a:pt x="3124" y="3393"/>
                  </a:lnTo>
                  <a:lnTo>
                    <a:pt x="3049" y="3445"/>
                  </a:lnTo>
                  <a:lnTo>
                    <a:pt x="2974" y="3493"/>
                  </a:lnTo>
                  <a:lnTo>
                    <a:pt x="2900" y="3536"/>
                  </a:lnTo>
                  <a:lnTo>
                    <a:pt x="2825" y="3576"/>
                  </a:lnTo>
                  <a:lnTo>
                    <a:pt x="2751" y="3611"/>
                  </a:lnTo>
                  <a:lnTo>
                    <a:pt x="2680" y="3640"/>
                  </a:lnTo>
                  <a:lnTo>
                    <a:pt x="2609" y="3667"/>
                  </a:lnTo>
                  <a:lnTo>
                    <a:pt x="2542" y="3689"/>
                  </a:lnTo>
                  <a:lnTo>
                    <a:pt x="2476" y="3709"/>
                  </a:lnTo>
                  <a:lnTo>
                    <a:pt x="2391" y="3727"/>
                  </a:lnTo>
                  <a:lnTo>
                    <a:pt x="2300" y="3738"/>
                  </a:lnTo>
                  <a:lnTo>
                    <a:pt x="2209" y="3742"/>
                  </a:lnTo>
                  <a:lnTo>
                    <a:pt x="2116" y="3740"/>
                  </a:lnTo>
                  <a:lnTo>
                    <a:pt x="2025" y="3733"/>
                  </a:lnTo>
                  <a:lnTo>
                    <a:pt x="1933" y="3720"/>
                  </a:lnTo>
                  <a:lnTo>
                    <a:pt x="1845" y="3704"/>
                  </a:lnTo>
                  <a:lnTo>
                    <a:pt x="1760" y="3682"/>
                  </a:lnTo>
                  <a:lnTo>
                    <a:pt x="1678" y="3660"/>
                  </a:lnTo>
                  <a:lnTo>
                    <a:pt x="1602" y="3634"/>
                  </a:lnTo>
                  <a:lnTo>
                    <a:pt x="1533" y="3607"/>
                  </a:lnTo>
                  <a:lnTo>
                    <a:pt x="1438" y="3565"/>
                  </a:lnTo>
                  <a:lnTo>
                    <a:pt x="1347" y="3518"/>
                  </a:lnTo>
                  <a:lnTo>
                    <a:pt x="1262" y="3469"/>
                  </a:lnTo>
                  <a:lnTo>
                    <a:pt x="1176" y="3416"/>
                  </a:lnTo>
                  <a:lnTo>
                    <a:pt x="1093" y="3364"/>
                  </a:lnTo>
                  <a:lnTo>
                    <a:pt x="1005" y="3309"/>
                  </a:lnTo>
                  <a:lnTo>
                    <a:pt x="913" y="3256"/>
                  </a:lnTo>
                  <a:lnTo>
                    <a:pt x="898" y="3247"/>
                  </a:lnTo>
                  <a:lnTo>
                    <a:pt x="880" y="3236"/>
                  </a:lnTo>
                  <a:lnTo>
                    <a:pt x="862" y="3225"/>
                  </a:lnTo>
                  <a:lnTo>
                    <a:pt x="842" y="3214"/>
                  </a:lnTo>
                  <a:lnTo>
                    <a:pt x="820" y="3204"/>
                  </a:lnTo>
                  <a:lnTo>
                    <a:pt x="798" y="3193"/>
                  </a:lnTo>
                  <a:lnTo>
                    <a:pt x="776" y="3184"/>
                  </a:lnTo>
                  <a:lnTo>
                    <a:pt x="753" y="3174"/>
                  </a:lnTo>
                  <a:lnTo>
                    <a:pt x="729" y="3167"/>
                  </a:lnTo>
                  <a:lnTo>
                    <a:pt x="705" y="3164"/>
                  </a:lnTo>
                  <a:lnTo>
                    <a:pt x="682" y="3162"/>
                  </a:lnTo>
                  <a:lnTo>
                    <a:pt x="658" y="3164"/>
                  </a:lnTo>
                  <a:lnTo>
                    <a:pt x="636" y="3169"/>
                  </a:lnTo>
                  <a:lnTo>
                    <a:pt x="613" y="3178"/>
                  </a:lnTo>
                  <a:lnTo>
                    <a:pt x="591" y="3193"/>
                  </a:lnTo>
                  <a:lnTo>
                    <a:pt x="571" y="3213"/>
                  </a:lnTo>
                  <a:lnTo>
                    <a:pt x="553" y="3236"/>
                  </a:lnTo>
                  <a:lnTo>
                    <a:pt x="534" y="3267"/>
                  </a:lnTo>
                  <a:lnTo>
                    <a:pt x="518" y="3304"/>
                  </a:lnTo>
                  <a:lnTo>
                    <a:pt x="504" y="3347"/>
                  </a:lnTo>
                  <a:lnTo>
                    <a:pt x="491" y="3396"/>
                  </a:lnTo>
                  <a:lnTo>
                    <a:pt x="482" y="3454"/>
                  </a:lnTo>
                  <a:lnTo>
                    <a:pt x="473" y="3522"/>
                  </a:lnTo>
                  <a:lnTo>
                    <a:pt x="467" y="3596"/>
                  </a:lnTo>
                  <a:lnTo>
                    <a:pt x="465" y="3680"/>
                  </a:lnTo>
                  <a:lnTo>
                    <a:pt x="465" y="3773"/>
                  </a:lnTo>
                  <a:lnTo>
                    <a:pt x="469" y="3876"/>
                  </a:lnTo>
                  <a:lnTo>
                    <a:pt x="382" y="3873"/>
                  </a:lnTo>
                  <a:lnTo>
                    <a:pt x="291" y="3865"/>
                  </a:lnTo>
                  <a:lnTo>
                    <a:pt x="200" y="3862"/>
                  </a:lnTo>
                  <a:lnTo>
                    <a:pt x="107" y="3862"/>
                  </a:lnTo>
                  <a:lnTo>
                    <a:pt x="16" y="3869"/>
                  </a:lnTo>
                  <a:lnTo>
                    <a:pt x="16" y="3840"/>
                  </a:lnTo>
                  <a:lnTo>
                    <a:pt x="11" y="3793"/>
                  </a:lnTo>
                  <a:lnTo>
                    <a:pt x="5" y="3740"/>
                  </a:lnTo>
                  <a:lnTo>
                    <a:pt x="2" y="3682"/>
                  </a:lnTo>
                  <a:lnTo>
                    <a:pt x="0" y="3618"/>
                  </a:lnTo>
                  <a:lnTo>
                    <a:pt x="0" y="3553"/>
                  </a:lnTo>
                  <a:lnTo>
                    <a:pt x="4" y="3484"/>
                  </a:lnTo>
                  <a:lnTo>
                    <a:pt x="9" y="3413"/>
                  </a:lnTo>
                  <a:lnTo>
                    <a:pt x="16" y="3342"/>
                  </a:lnTo>
                  <a:lnTo>
                    <a:pt x="29" y="3269"/>
                  </a:lnTo>
                  <a:lnTo>
                    <a:pt x="44" y="3196"/>
                  </a:lnTo>
                  <a:lnTo>
                    <a:pt x="64" y="3125"/>
                  </a:lnTo>
                  <a:lnTo>
                    <a:pt x="85" y="3056"/>
                  </a:lnTo>
                  <a:lnTo>
                    <a:pt x="113" y="2989"/>
                  </a:lnTo>
                  <a:lnTo>
                    <a:pt x="145" y="2925"/>
                  </a:lnTo>
                  <a:lnTo>
                    <a:pt x="182" y="2867"/>
                  </a:lnTo>
                  <a:lnTo>
                    <a:pt x="224" y="2813"/>
                  </a:lnTo>
                  <a:lnTo>
                    <a:pt x="271" y="2765"/>
                  </a:lnTo>
                  <a:lnTo>
                    <a:pt x="324" y="2724"/>
                  </a:lnTo>
                  <a:lnTo>
                    <a:pt x="382" y="2689"/>
                  </a:lnTo>
                  <a:lnTo>
                    <a:pt x="429" y="2667"/>
                  </a:lnTo>
                  <a:lnTo>
                    <a:pt x="474" y="2654"/>
                  </a:lnTo>
                  <a:lnTo>
                    <a:pt x="516" y="2649"/>
                  </a:lnTo>
                  <a:lnTo>
                    <a:pt x="556" y="2647"/>
                  </a:lnTo>
                  <a:lnTo>
                    <a:pt x="594" y="2653"/>
                  </a:lnTo>
                  <a:lnTo>
                    <a:pt x="633" y="2662"/>
                  </a:lnTo>
                  <a:lnTo>
                    <a:pt x="673" y="2673"/>
                  </a:lnTo>
                  <a:lnTo>
                    <a:pt x="714" y="2684"/>
                  </a:lnTo>
                  <a:lnTo>
                    <a:pt x="758" y="2698"/>
                  </a:lnTo>
                  <a:lnTo>
                    <a:pt x="805" y="2709"/>
                  </a:lnTo>
                  <a:lnTo>
                    <a:pt x="856" y="2720"/>
                  </a:lnTo>
                  <a:lnTo>
                    <a:pt x="971" y="2734"/>
                  </a:lnTo>
                  <a:lnTo>
                    <a:pt x="1082" y="2738"/>
                  </a:lnTo>
                  <a:lnTo>
                    <a:pt x="1189" y="2733"/>
                  </a:lnTo>
                  <a:lnTo>
                    <a:pt x="1291" y="2718"/>
                  </a:lnTo>
                  <a:lnTo>
                    <a:pt x="1387" y="2694"/>
                  </a:lnTo>
                  <a:lnTo>
                    <a:pt x="1478" y="2664"/>
                  </a:lnTo>
                  <a:lnTo>
                    <a:pt x="1562" y="2625"/>
                  </a:lnTo>
                  <a:lnTo>
                    <a:pt x="1640" y="2580"/>
                  </a:lnTo>
                  <a:lnTo>
                    <a:pt x="1711" y="2527"/>
                  </a:lnTo>
                  <a:lnTo>
                    <a:pt x="1773" y="2471"/>
                  </a:lnTo>
                  <a:lnTo>
                    <a:pt x="1827" y="2409"/>
                  </a:lnTo>
                  <a:lnTo>
                    <a:pt x="1873" y="2342"/>
                  </a:lnTo>
                  <a:lnTo>
                    <a:pt x="1909" y="2273"/>
                  </a:lnTo>
                  <a:lnTo>
                    <a:pt x="1931" y="2213"/>
                  </a:lnTo>
                  <a:lnTo>
                    <a:pt x="1947" y="2149"/>
                  </a:lnTo>
                  <a:lnTo>
                    <a:pt x="1962" y="2084"/>
                  </a:lnTo>
                  <a:lnTo>
                    <a:pt x="1973" y="1993"/>
                  </a:lnTo>
                  <a:lnTo>
                    <a:pt x="1971" y="1904"/>
                  </a:lnTo>
                  <a:lnTo>
                    <a:pt x="1962" y="1818"/>
                  </a:lnTo>
                  <a:lnTo>
                    <a:pt x="1942" y="1736"/>
                  </a:lnTo>
                  <a:lnTo>
                    <a:pt x="1916" y="1658"/>
                  </a:lnTo>
                  <a:lnTo>
                    <a:pt x="1884" y="1585"/>
                  </a:lnTo>
                  <a:lnTo>
                    <a:pt x="1845" y="1518"/>
                  </a:lnTo>
                  <a:lnTo>
                    <a:pt x="1804" y="1458"/>
                  </a:lnTo>
                  <a:lnTo>
                    <a:pt x="1760" y="1404"/>
                  </a:lnTo>
                  <a:lnTo>
                    <a:pt x="1714" y="1356"/>
                  </a:lnTo>
                  <a:lnTo>
                    <a:pt x="1669" y="1316"/>
                  </a:lnTo>
                  <a:lnTo>
                    <a:pt x="1618" y="1278"/>
                  </a:lnTo>
                  <a:lnTo>
                    <a:pt x="1564" y="1238"/>
                  </a:lnTo>
                  <a:lnTo>
                    <a:pt x="1513" y="1198"/>
                  </a:lnTo>
                  <a:lnTo>
                    <a:pt x="1464" y="1156"/>
                  </a:lnTo>
                  <a:lnTo>
                    <a:pt x="1422" y="1107"/>
                  </a:lnTo>
                  <a:lnTo>
                    <a:pt x="1387" y="1056"/>
                  </a:lnTo>
                  <a:lnTo>
                    <a:pt x="1358" y="1000"/>
                  </a:lnTo>
                  <a:lnTo>
                    <a:pt x="1334" y="938"/>
                  </a:lnTo>
                  <a:lnTo>
                    <a:pt x="1316" y="874"/>
                  </a:lnTo>
                  <a:lnTo>
                    <a:pt x="1300" y="807"/>
                  </a:lnTo>
                  <a:lnTo>
                    <a:pt x="1285" y="736"/>
                  </a:lnTo>
                  <a:lnTo>
                    <a:pt x="1273" y="664"/>
                  </a:lnTo>
                  <a:lnTo>
                    <a:pt x="1262" y="589"/>
                  </a:lnTo>
                  <a:lnTo>
                    <a:pt x="1260" y="585"/>
                  </a:lnTo>
                  <a:lnTo>
                    <a:pt x="1258" y="574"/>
                  </a:lnTo>
                  <a:lnTo>
                    <a:pt x="1256" y="553"/>
                  </a:lnTo>
                  <a:lnTo>
                    <a:pt x="1253" y="522"/>
                  </a:lnTo>
                  <a:lnTo>
                    <a:pt x="1251" y="485"/>
                  </a:lnTo>
                  <a:lnTo>
                    <a:pt x="1247" y="442"/>
                  </a:lnTo>
                  <a:lnTo>
                    <a:pt x="1244" y="394"/>
                  </a:lnTo>
                  <a:lnTo>
                    <a:pt x="1240" y="345"/>
                  </a:lnTo>
                  <a:lnTo>
                    <a:pt x="1236" y="293"/>
                  </a:lnTo>
                  <a:lnTo>
                    <a:pt x="1234" y="238"/>
                  </a:lnTo>
                  <a:lnTo>
                    <a:pt x="1234" y="185"/>
                  </a:lnTo>
                  <a:lnTo>
                    <a:pt x="1234" y="134"/>
                  </a:lnTo>
                  <a:lnTo>
                    <a:pt x="1236" y="85"/>
                  </a:lnTo>
                  <a:lnTo>
                    <a:pt x="1240" y="40"/>
                  </a:lnTo>
                  <a:lnTo>
                    <a:pt x="1245" y="0"/>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ko-KR" altLang="en-US" sz="2701"/>
            </a:p>
          </p:txBody>
        </p:sp>
        <p:grpSp>
          <p:nvGrpSpPr>
            <p:cNvPr id="104" name="Group 103">
              <a:extLst>
                <a:ext uri="{FF2B5EF4-FFF2-40B4-BE49-F238E27FC236}">
                  <a16:creationId xmlns:a16="http://schemas.microsoft.com/office/drawing/2014/main" id="{71149AA9-0C68-49DE-87DA-ABDAF662F926}"/>
                </a:ext>
              </a:extLst>
            </p:cNvPr>
            <p:cNvGrpSpPr/>
            <p:nvPr/>
          </p:nvGrpSpPr>
          <p:grpSpPr>
            <a:xfrm>
              <a:off x="2366005" y="3022075"/>
              <a:ext cx="314098" cy="369980"/>
              <a:chOff x="2754918" y="2379520"/>
              <a:chExt cx="3810000" cy="4487863"/>
            </a:xfrm>
            <a:solidFill>
              <a:srgbClr val="AFD740"/>
            </a:solidFill>
          </p:grpSpPr>
          <p:sp>
            <p:nvSpPr>
              <p:cNvPr id="109" name="Freeform 9">
                <a:extLst>
                  <a:ext uri="{FF2B5EF4-FFF2-40B4-BE49-F238E27FC236}">
                    <a16:creationId xmlns:a16="http://schemas.microsoft.com/office/drawing/2014/main" id="{C098BB41-EBEF-4A1E-8F10-D97276E031B6}"/>
                  </a:ext>
                </a:extLst>
              </p:cNvPr>
              <p:cNvSpPr>
                <a:spLocks/>
              </p:cNvSpPr>
              <p:nvPr/>
            </p:nvSpPr>
            <p:spPr bwMode="auto">
              <a:xfrm>
                <a:off x="3291489" y="3046268"/>
                <a:ext cx="2666996" cy="3301999"/>
              </a:xfrm>
              <a:custGeom>
                <a:avLst/>
                <a:gdLst>
                  <a:gd name="T0" fmla="*/ 1055 w 1680"/>
                  <a:gd name="T1" fmla="*/ 9 h 2080"/>
                  <a:gd name="T2" fmla="*/ 1079 w 1680"/>
                  <a:gd name="T3" fmla="*/ 72 h 2080"/>
                  <a:gd name="T4" fmla="*/ 971 w 1680"/>
                  <a:gd name="T5" fmla="*/ 145 h 2080"/>
                  <a:gd name="T6" fmla="*/ 920 w 1680"/>
                  <a:gd name="T7" fmla="*/ 243 h 2080"/>
                  <a:gd name="T8" fmla="*/ 897 w 1680"/>
                  <a:gd name="T9" fmla="*/ 371 h 2080"/>
                  <a:gd name="T10" fmla="*/ 828 w 1680"/>
                  <a:gd name="T11" fmla="*/ 503 h 2080"/>
                  <a:gd name="T12" fmla="*/ 737 w 1680"/>
                  <a:gd name="T13" fmla="*/ 540 h 2080"/>
                  <a:gd name="T14" fmla="*/ 633 w 1680"/>
                  <a:gd name="T15" fmla="*/ 567 h 2080"/>
                  <a:gd name="T16" fmla="*/ 590 w 1680"/>
                  <a:gd name="T17" fmla="*/ 636 h 2080"/>
                  <a:gd name="T18" fmla="*/ 610 w 1680"/>
                  <a:gd name="T19" fmla="*/ 749 h 2080"/>
                  <a:gd name="T20" fmla="*/ 657 w 1680"/>
                  <a:gd name="T21" fmla="*/ 856 h 2080"/>
                  <a:gd name="T22" fmla="*/ 735 w 1680"/>
                  <a:gd name="T23" fmla="*/ 994 h 2080"/>
                  <a:gd name="T24" fmla="*/ 890 w 1680"/>
                  <a:gd name="T25" fmla="*/ 903 h 2080"/>
                  <a:gd name="T26" fmla="*/ 1070 w 1680"/>
                  <a:gd name="T27" fmla="*/ 876 h 2080"/>
                  <a:gd name="T28" fmla="*/ 1171 w 1680"/>
                  <a:gd name="T29" fmla="*/ 887 h 2080"/>
                  <a:gd name="T30" fmla="*/ 1231 w 1680"/>
                  <a:gd name="T31" fmla="*/ 889 h 2080"/>
                  <a:gd name="T32" fmla="*/ 1282 w 1680"/>
                  <a:gd name="T33" fmla="*/ 845 h 2080"/>
                  <a:gd name="T34" fmla="*/ 1353 w 1680"/>
                  <a:gd name="T35" fmla="*/ 880 h 2080"/>
                  <a:gd name="T36" fmla="*/ 1320 w 1680"/>
                  <a:gd name="T37" fmla="*/ 956 h 2080"/>
                  <a:gd name="T38" fmla="*/ 1208 w 1680"/>
                  <a:gd name="T39" fmla="*/ 989 h 2080"/>
                  <a:gd name="T40" fmla="*/ 1073 w 1680"/>
                  <a:gd name="T41" fmla="*/ 994 h 2080"/>
                  <a:gd name="T42" fmla="*/ 942 w 1680"/>
                  <a:gd name="T43" fmla="*/ 1001 h 2080"/>
                  <a:gd name="T44" fmla="*/ 831 w 1680"/>
                  <a:gd name="T45" fmla="*/ 1092 h 2080"/>
                  <a:gd name="T46" fmla="*/ 782 w 1680"/>
                  <a:gd name="T47" fmla="*/ 1225 h 2080"/>
                  <a:gd name="T48" fmla="*/ 835 w 1680"/>
                  <a:gd name="T49" fmla="*/ 1323 h 2080"/>
                  <a:gd name="T50" fmla="*/ 1048 w 1680"/>
                  <a:gd name="T51" fmla="*/ 1136 h 2080"/>
                  <a:gd name="T52" fmla="*/ 1248 w 1680"/>
                  <a:gd name="T53" fmla="*/ 1100 h 2080"/>
                  <a:gd name="T54" fmla="*/ 1413 w 1680"/>
                  <a:gd name="T55" fmla="*/ 1147 h 2080"/>
                  <a:gd name="T56" fmla="*/ 1520 w 1680"/>
                  <a:gd name="T57" fmla="*/ 1216 h 2080"/>
                  <a:gd name="T58" fmla="*/ 1597 w 1680"/>
                  <a:gd name="T59" fmla="*/ 1309 h 2080"/>
                  <a:gd name="T60" fmla="*/ 1680 w 1680"/>
                  <a:gd name="T61" fmla="*/ 1591 h 2080"/>
                  <a:gd name="T62" fmla="*/ 1611 w 1680"/>
                  <a:gd name="T63" fmla="*/ 1841 h 2080"/>
                  <a:gd name="T64" fmla="*/ 1420 w 1680"/>
                  <a:gd name="T65" fmla="*/ 2020 h 2080"/>
                  <a:gd name="T66" fmla="*/ 1164 w 1680"/>
                  <a:gd name="T67" fmla="*/ 2080 h 2080"/>
                  <a:gd name="T68" fmla="*/ 966 w 1680"/>
                  <a:gd name="T69" fmla="*/ 2007 h 2080"/>
                  <a:gd name="T70" fmla="*/ 820 w 1680"/>
                  <a:gd name="T71" fmla="*/ 1856 h 2080"/>
                  <a:gd name="T72" fmla="*/ 726 w 1680"/>
                  <a:gd name="T73" fmla="*/ 1694 h 2080"/>
                  <a:gd name="T74" fmla="*/ 630 w 1680"/>
                  <a:gd name="T75" fmla="*/ 1563 h 2080"/>
                  <a:gd name="T76" fmla="*/ 475 w 1680"/>
                  <a:gd name="T77" fmla="*/ 1471 h 2080"/>
                  <a:gd name="T78" fmla="*/ 308 w 1680"/>
                  <a:gd name="T79" fmla="*/ 1323 h 2080"/>
                  <a:gd name="T80" fmla="*/ 135 w 1680"/>
                  <a:gd name="T81" fmla="*/ 1076 h 2080"/>
                  <a:gd name="T82" fmla="*/ 20 w 1680"/>
                  <a:gd name="T83" fmla="*/ 778 h 2080"/>
                  <a:gd name="T84" fmla="*/ 19 w 1680"/>
                  <a:gd name="T85" fmla="*/ 472 h 2080"/>
                  <a:gd name="T86" fmla="*/ 135 w 1680"/>
                  <a:gd name="T87" fmla="*/ 263 h 2080"/>
                  <a:gd name="T88" fmla="*/ 306 w 1680"/>
                  <a:gd name="T89" fmla="*/ 185 h 2080"/>
                  <a:gd name="T90" fmla="*/ 502 w 1680"/>
                  <a:gd name="T91" fmla="*/ 200 h 2080"/>
                  <a:gd name="T92" fmla="*/ 620 w 1680"/>
                  <a:gd name="T93" fmla="*/ 251 h 2080"/>
                  <a:gd name="T94" fmla="*/ 731 w 1680"/>
                  <a:gd name="T95" fmla="*/ 249 h 2080"/>
                  <a:gd name="T96" fmla="*/ 780 w 1680"/>
                  <a:gd name="T97" fmla="*/ 174 h 2080"/>
                  <a:gd name="T98" fmla="*/ 828 w 1680"/>
                  <a:gd name="T99" fmla="*/ 89 h 2080"/>
                  <a:gd name="T100" fmla="*/ 879 w 1680"/>
                  <a:gd name="T101" fmla="*/ 36 h 2080"/>
                  <a:gd name="T102" fmla="*/ 962 w 1680"/>
                  <a:gd name="T103" fmla="*/ 1 h 20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680" h="2080">
                    <a:moveTo>
                      <a:pt x="1002" y="0"/>
                    </a:moveTo>
                    <a:lnTo>
                      <a:pt x="1020" y="1"/>
                    </a:lnTo>
                    <a:lnTo>
                      <a:pt x="1039" y="3"/>
                    </a:lnTo>
                    <a:lnTo>
                      <a:pt x="1055" y="9"/>
                    </a:lnTo>
                    <a:lnTo>
                      <a:pt x="1068" y="18"/>
                    </a:lnTo>
                    <a:lnTo>
                      <a:pt x="1077" y="31"/>
                    </a:lnTo>
                    <a:lnTo>
                      <a:pt x="1080" y="49"/>
                    </a:lnTo>
                    <a:lnTo>
                      <a:pt x="1079" y="72"/>
                    </a:lnTo>
                    <a:lnTo>
                      <a:pt x="1071" y="103"/>
                    </a:lnTo>
                    <a:lnTo>
                      <a:pt x="1030" y="114"/>
                    </a:lnTo>
                    <a:lnTo>
                      <a:pt x="997" y="127"/>
                    </a:lnTo>
                    <a:lnTo>
                      <a:pt x="971" y="145"/>
                    </a:lnTo>
                    <a:lnTo>
                      <a:pt x="951" y="167"/>
                    </a:lnTo>
                    <a:lnTo>
                      <a:pt x="937" y="191"/>
                    </a:lnTo>
                    <a:lnTo>
                      <a:pt x="928" y="216"/>
                    </a:lnTo>
                    <a:lnTo>
                      <a:pt x="920" y="243"/>
                    </a:lnTo>
                    <a:lnTo>
                      <a:pt x="915" y="274"/>
                    </a:lnTo>
                    <a:lnTo>
                      <a:pt x="910" y="305"/>
                    </a:lnTo>
                    <a:lnTo>
                      <a:pt x="904" y="336"/>
                    </a:lnTo>
                    <a:lnTo>
                      <a:pt x="897" y="371"/>
                    </a:lnTo>
                    <a:lnTo>
                      <a:pt x="886" y="403"/>
                    </a:lnTo>
                    <a:lnTo>
                      <a:pt x="871" y="438"/>
                    </a:lnTo>
                    <a:lnTo>
                      <a:pt x="853" y="471"/>
                    </a:lnTo>
                    <a:lnTo>
                      <a:pt x="828" y="503"/>
                    </a:lnTo>
                    <a:lnTo>
                      <a:pt x="811" y="516"/>
                    </a:lnTo>
                    <a:lnTo>
                      <a:pt x="790" y="525"/>
                    </a:lnTo>
                    <a:lnTo>
                      <a:pt x="764" y="532"/>
                    </a:lnTo>
                    <a:lnTo>
                      <a:pt x="737" y="540"/>
                    </a:lnTo>
                    <a:lnTo>
                      <a:pt x="710" y="545"/>
                    </a:lnTo>
                    <a:lnTo>
                      <a:pt x="682" y="551"/>
                    </a:lnTo>
                    <a:lnTo>
                      <a:pt x="657" y="558"/>
                    </a:lnTo>
                    <a:lnTo>
                      <a:pt x="633" y="567"/>
                    </a:lnTo>
                    <a:lnTo>
                      <a:pt x="615" y="578"/>
                    </a:lnTo>
                    <a:lnTo>
                      <a:pt x="602" y="596"/>
                    </a:lnTo>
                    <a:lnTo>
                      <a:pt x="593" y="614"/>
                    </a:lnTo>
                    <a:lnTo>
                      <a:pt x="590" y="636"/>
                    </a:lnTo>
                    <a:lnTo>
                      <a:pt x="590" y="663"/>
                    </a:lnTo>
                    <a:lnTo>
                      <a:pt x="595" y="691"/>
                    </a:lnTo>
                    <a:lnTo>
                      <a:pt x="600" y="720"/>
                    </a:lnTo>
                    <a:lnTo>
                      <a:pt x="610" y="749"/>
                    </a:lnTo>
                    <a:lnTo>
                      <a:pt x="619" y="774"/>
                    </a:lnTo>
                    <a:lnTo>
                      <a:pt x="628" y="798"/>
                    </a:lnTo>
                    <a:lnTo>
                      <a:pt x="635" y="816"/>
                    </a:lnTo>
                    <a:lnTo>
                      <a:pt x="657" y="856"/>
                    </a:lnTo>
                    <a:lnTo>
                      <a:pt x="677" y="892"/>
                    </a:lnTo>
                    <a:lnTo>
                      <a:pt x="697" y="923"/>
                    </a:lnTo>
                    <a:lnTo>
                      <a:pt x="717" y="958"/>
                    </a:lnTo>
                    <a:lnTo>
                      <a:pt x="735" y="994"/>
                    </a:lnTo>
                    <a:lnTo>
                      <a:pt x="751" y="994"/>
                    </a:lnTo>
                    <a:lnTo>
                      <a:pt x="795" y="956"/>
                    </a:lnTo>
                    <a:lnTo>
                      <a:pt x="840" y="927"/>
                    </a:lnTo>
                    <a:lnTo>
                      <a:pt x="890" y="903"/>
                    </a:lnTo>
                    <a:lnTo>
                      <a:pt x="937" y="889"/>
                    </a:lnTo>
                    <a:lnTo>
                      <a:pt x="984" y="880"/>
                    </a:lnTo>
                    <a:lnTo>
                      <a:pt x="1028" y="876"/>
                    </a:lnTo>
                    <a:lnTo>
                      <a:pt x="1070" y="876"/>
                    </a:lnTo>
                    <a:lnTo>
                      <a:pt x="1106" y="878"/>
                    </a:lnTo>
                    <a:lnTo>
                      <a:pt x="1135" y="880"/>
                    </a:lnTo>
                    <a:lnTo>
                      <a:pt x="1157" y="883"/>
                    </a:lnTo>
                    <a:lnTo>
                      <a:pt x="1171" y="887"/>
                    </a:lnTo>
                    <a:lnTo>
                      <a:pt x="1175" y="887"/>
                    </a:lnTo>
                    <a:lnTo>
                      <a:pt x="1199" y="894"/>
                    </a:lnTo>
                    <a:lnTo>
                      <a:pt x="1217" y="894"/>
                    </a:lnTo>
                    <a:lnTo>
                      <a:pt x="1231" y="889"/>
                    </a:lnTo>
                    <a:lnTo>
                      <a:pt x="1244" y="881"/>
                    </a:lnTo>
                    <a:lnTo>
                      <a:pt x="1255" y="871"/>
                    </a:lnTo>
                    <a:lnTo>
                      <a:pt x="1268" y="858"/>
                    </a:lnTo>
                    <a:lnTo>
                      <a:pt x="1282" y="845"/>
                    </a:lnTo>
                    <a:lnTo>
                      <a:pt x="1300" y="832"/>
                    </a:lnTo>
                    <a:lnTo>
                      <a:pt x="1322" y="823"/>
                    </a:lnTo>
                    <a:lnTo>
                      <a:pt x="1342" y="854"/>
                    </a:lnTo>
                    <a:lnTo>
                      <a:pt x="1353" y="880"/>
                    </a:lnTo>
                    <a:lnTo>
                      <a:pt x="1355" y="903"/>
                    </a:lnTo>
                    <a:lnTo>
                      <a:pt x="1350" y="923"/>
                    </a:lnTo>
                    <a:lnTo>
                      <a:pt x="1339" y="941"/>
                    </a:lnTo>
                    <a:lnTo>
                      <a:pt x="1320" y="956"/>
                    </a:lnTo>
                    <a:lnTo>
                      <a:pt x="1297" y="967"/>
                    </a:lnTo>
                    <a:lnTo>
                      <a:pt x="1271" y="976"/>
                    </a:lnTo>
                    <a:lnTo>
                      <a:pt x="1240" y="983"/>
                    </a:lnTo>
                    <a:lnTo>
                      <a:pt x="1208" y="989"/>
                    </a:lnTo>
                    <a:lnTo>
                      <a:pt x="1175" y="992"/>
                    </a:lnTo>
                    <a:lnTo>
                      <a:pt x="1140" y="994"/>
                    </a:lnTo>
                    <a:lnTo>
                      <a:pt x="1106" y="994"/>
                    </a:lnTo>
                    <a:lnTo>
                      <a:pt x="1073" y="994"/>
                    </a:lnTo>
                    <a:lnTo>
                      <a:pt x="1042" y="992"/>
                    </a:lnTo>
                    <a:lnTo>
                      <a:pt x="1015" y="991"/>
                    </a:lnTo>
                    <a:lnTo>
                      <a:pt x="977" y="992"/>
                    </a:lnTo>
                    <a:lnTo>
                      <a:pt x="942" y="1001"/>
                    </a:lnTo>
                    <a:lnTo>
                      <a:pt x="910" y="1016"/>
                    </a:lnTo>
                    <a:lnTo>
                      <a:pt x="880" y="1038"/>
                    </a:lnTo>
                    <a:lnTo>
                      <a:pt x="853" y="1063"/>
                    </a:lnTo>
                    <a:lnTo>
                      <a:pt x="831" y="1092"/>
                    </a:lnTo>
                    <a:lnTo>
                      <a:pt x="811" y="1123"/>
                    </a:lnTo>
                    <a:lnTo>
                      <a:pt x="795" y="1156"/>
                    </a:lnTo>
                    <a:lnTo>
                      <a:pt x="784" y="1191"/>
                    </a:lnTo>
                    <a:lnTo>
                      <a:pt x="782" y="1225"/>
                    </a:lnTo>
                    <a:lnTo>
                      <a:pt x="786" y="1258"/>
                    </a:lnTo>
                    <a:lnTo>
                      <a:pt x="797" y="1291"/>
                    </a:lnTo>
                    <a:lnTo>
                      <a:pt x="811" y="1320"/>
                    </a:lnTo>
                    <a:lnTo>
                      <a:pt x="835" y="1323"/>
                    </a:lnTo>
                    <a:lnTo>
                      <a:pt x="888" y="1258"/>
                    </a:lnTo>
                    <a:lnTo>
                      <a:pt x="942" y="1207"/>
                    </a:lnTo>
                    <a:lnTo>
                      <a:pt x="995" y="1165"/>
                    </a:lnTo>
                    <a:lnTo>
                      <a:pt x="1048" y="1136"/>
                    </a:lnTo>
                    <a:lnTo>
                      <a:pt x="1100" y="1114"/>
                    </a:lnTo>
                    <a:lnTo>
                      <a:pt x="1151" y="1101"/>
                    </a:lnTo>
                    <a:lnTo>
                      <a:pt x="1200" y="1098"/>
                    </a:lnTo>
                    <a:lnTo>
                      <a:pt x="1248" y="1100"/>
                    </a:lnTo>
                    <a:lnTo>
                      <a:pt x="1293" y="1105"/>
                    </a:lnTo>
                    <a:lnTo>
                      <a:pt x="1337" y="1116"/>
                    </a:lnTo>
                    <a:lnTo>
                      <a:pt x="1377" y="1131"/>
                    </a:lnTo>
                    <a:lnTo>
                      <a:pt x="1413" y="1147"/>
                    </a:lnTo>
                    <a:lnTo>
                      <a:pt x="1446" y="1165"/>
                    </a:lnTo>
                    <a:lnTo>
                      <a:pt x="1475" y="1183"/>
                    </a:lnTo>
                    <a:lnTo>
                      <a:pt x="1500" y="1200"/>
                    </a:lnTo>
                    <a:lnTo>
                      <a:pt x="1520" y="1216"/>
                    </a:lnTo>
                    <a:lnTo>
                      <a:pt x="1535" y="1227"/>
                    </a:lnTo>
                    <a:lnTo>
                      <a:pt x="1544" y="1236"/>
                    </a:lnTo>
                    <a:lnTo>
                      <a:pt x="1548" y="1240"/>
                    </a:lnTo>
                    <a:lnTo>
                      <a:pt x="1597" y="1309"/>
                    </a:lnTo>
                    <a:lnTo>
                      <a:pt x="1635" y="1380"/>
                    </a:lnTo>
                    <a:lnTo>
                      <a:pt x="1660" y="1452"/>
                    </a:lnTo>
                    <a:lnTo>
                      <a:pt x="1675" y="1521"/>
                    </a:lnTo>
                    <a:lnTo>
                      <a:pt x="1680" y="1591"/>
                    </a:lnTo>
                    <a:lnTo>
                      <a:pt x="1677" y="1658"/>
                    </a:lnTo>
                    <a:lnTo>
                      <a:pt x="1662" y="1723"/>
                    </a:lnTo>
                    <a:lnTo>
                      <a:pt x="1640" y="1785"/>
                    </a:lnTo>
                    <a:lnTo>
                      <a:pt x="1611" y="1841"/>
                    </a:lnTo>
                    <a:lnTo>
                      <a:pt x="1573" y="1894"/>
                    </a:lnTo>
                    <a:lnTo>
                      <a:pt x="1528" y="1943"/>
                    </a:lnTo>
                    <a:lnTo>
                      <a:pt x="1479" y="1985"/>
                    </a:lnTo>
                    <a:lnTo>
                      <a:pt x="1420" y="2020"/>
                    </a:lnTo>
                    <a:lnTo>
                      <a:pt x="1360" y="2047"/>
                    </a:lnTo>
                    <a:lnTo>
                      <a:pt x="1293" y="2067"/>
                    </a:lnTo>
                    <a:lnTo>
                      <a:pt x="1222" y="2080"/>
                    </a:lnTo>
                    <a:lnTo>
                      <a:pt x="1164" y="2080"/>
                    </a:lnTo>
                    <a:lnTo>
                      <a:pt x="1110" y="2072"/>
                    </a:lnTo>
                    <a:lnTo>
                      <a:pt x="1059" y="2056"/>
                    </a:lnTo>
                    <a:lnTo>
                      <a:pt x="1011" y="2034"/>
                    </a:lnTo>
                    <a:lnTo>
                      <a:pt x="966" y="2007"/>
                    </a:lnTo>
                    <a:lnTo>
                      <a:pt x="924" y="1972"/>
                    </a:lnTo>
                    <a:lnTo>
                      <a:pt x="886" y="1936"/>
                    </a:lnTo>
                    <a:lnTo>
                      <a:pt x="851" y="1896"/>
                    </a:lnTo>
                    <a:lnTo>
                      <a:pt x="820" y="1856"/>
                    </a:lnTo>
                    <a:lnTo>
                      <a:pt x="793" y="1814"/>
                    </a:lnTo>
                    <a:lnTo>
                      <a:pt x="768" y="1772"/>
                    </a:lnTo>
                    <a:lnTo>
                      <a:pt x="746" y="1732"/>
                    </a:lnTo>
                    <a:lnTo>
                      <a:pt x="726" y="1694"/>
                    </a:lnTo>
                    <a:lnTo>
                      <a:pt x="711" y="1660"/>
                    </a:lnTo>
                    <a:lnTo>
                      <a:pt x="690" y="1623"/>
                    </a:lnTo>
                    <a:lnTo>
                      <a:pt x="662" y="1591"/>
                    </a:lnTo>
                    <a:lnTo>
                      <a:pt x="630" y="1563"/>
                    </a:lnTo>
                    <a:lnTo>
                      <a:pt x="591" y="1540"/>
                    </a:lnTo>
                    <a:lnTo>
                      <a:pt x="553" y="1516"/>
                    </a:lnTo>
                    <a:lnTo>
                      <a:pt x="513" y="1494"/>
                    </a:lnTo>
                    <a:lnTo>
                      <a:pt x="475" y="1471"/>
                    </a:lnTo>
                    <a:lnTo>
                      <a:pt x="439" y="1447"/>
                    </a:lnTo>
                    <a:lnTo>
                      <a:pt x="397" y="1412"/>
                    </a:lnTo>
                    <a:lnTo>
                      <a:pt x="351" y="1371"/>
                    </a:lnTo>
                    <a:lnTo>
                      <a:pt x="308" y="1323"/>
                    </a:lnTo>
                    <a:lnTo>
                      <a:pt x="262" y="1269"/>
                    </a:lnTo>
                    <a:lnTo>
                      <a:pt x="217" y="1209"/>
                    </a:lnTo>
                    <a:lnTo>
                      <a:pt x="175" y="1145"/>
                    </a:lnTo>
                    <a:lnTo>
                      <a:pt x="135" y="1076"/>
                    </a:lnTo>
                    <a:lnTo>
                      <a:pt x="99" y="1005"/>
                    </a:lnTo>
                    <a:lnTo>
                      <a:pt x="66" y="931"/>
                    </a:lnTo>
                    <a:lnTo>
                      <a:pt x="40" y="856"/>
                    </a:lnTo>
                    <a:lnTo>
                      <a:pt x="20" y="778"/>
                    </a:lnTo>
                    <a:lnTo>
                      <a:pt x="6" y="701"/>
                    </a:lnTo>
                    <a:lnTo>
                      <a:pt x="0" y="623"/>
                    </a:lnTo>
                    <a:lnTo>
                      <a:pt x="6" y="547"/>
                    </a:lnTo>
                    <a:lnTo>
                      <a:pt x="19" y="472"/>
                    </a:lnTo>
                    <a:lnTo>
                      <a:pt x="42" y="400"/>
                    </a:lnTo>
                    <a:lnTo>
                      <a:pt x="70" y="347"/>
                    </a:lnTo>
                    <a:lnTo>
                      <a:pt x="100" y="301"/>
                    </a:lnTo>
                    <a:lnTo>
                      <a:pt x="135" y="263"/>
                    </a:lnTo>
                    <a:lnTo>
                      <a:pt x="173" y="234"/>
                    </a:lnTo>
                    <a:lnTo>
                      <a:pt x="215" y="211"/>
                    </a:lnTo>
                    <a:lnTo>
                      <a:pt x="260" y="194"/>
                    </a:lnTo>
                    <a:lnTo>
                      <a:pt x="306" y="185"/>
                    </a:lnTo>
                    <a:lnTo>
                      <a:pt x="355" y="180"/>
                    </a:lnTo>
                    <a:lnTo>
                      <a:pt x="404" y="181"/>
                    </a:lnTo>
                    <a:lnTo>
                      <a:pt x="453" y="187"/>
                    </a:lnTo>
                    <a:lnTo>
                      <a:pt x="502" y="200"/>
                    </a:lnTo>
                    <a:lnTo>
                      <a:pt x="551" y="214"/>
                    </a:lnTo>
                    <a:lnTo>
                      <a:pt x="571" y="225"/>
                    </a:lnTo>
                    <a:lnTo>
                      <a:pt x="595" y="238"/>
                    </a:lnTo>
                    <a:lnTo>
                      <a:pt x="620" y="251"/>
                    </a:lnTo>
                    <a:lnTo>
                      <a:pt x="648" y="260"/>
                    </a:lnTo>
                    <a:lnTo>
                      <a:pt x="679" y="263"/>
                    </a:lnTo>
                    <a:lnTo>
                      <a:pt x="711" y="260"/>
                    </a:lnTo>
                    <a:lnTo>
                      <a:pt x="731" y="249"/>
                    </a:lnTo>
                    <a:lnTo>
                      <a:pt x="748" y="234"/>
                    </a:lnTo>
                    <a:lnTo>
                      <a:pt x="760" y="216"/>
                    </a:lnTo>
                    <a:lnTo>
                      <a:pt x="771" y="196"/>
                    </a:lnTo>
                    <a:lnTo>
                      <a:pt x="780" y="174"/>
                    </a:lnTo>
                    <a:lnTo>
                      <a:pt x="790" y="152"/>
                    </a:lnTo>
                    <a:lnTo>
                      <a:pt x="800" y="131"/>
                    </a:lnTo>
                    <a:lnTo>
                      <a:pt x="811" y="111"/>
                    </a:lnTo>
                    <a:lnTo>
                      <a:pt x="828" y="89"/>
                    </a:lnTo>
                    <a:lnTo>
                      <a:pt x="840" y="71"/>
                    </a:lnTo>
                    <a:lnTo>
                      <a:pt x="853" y="56"/>
                    </a:lnTo>
                    <a:lnTo>
                      <a:pt x="864" y="45"/>
                    </a:lnTo>
                    <a:lnTo>
                      <a:pt x="879" y="36"/>
                    </a:lnTo>
                    <a:lnTo>
                      <a:pt x="895" y="27"/>
                    </a:lnTo>
                    <a:lnTo>
                      <a:pt x="915" y="16"/>
                    </a:lnTo>
                    <a:lnTo>
                      <a:pt x="942" y="3"/>
                    </a:lnTo>
                    <a:lnTo>
                      <a:pt x="962" y="1"/>
                    </a:lnTo>
                    <a:lnTo>
                      <a:pt x="982" y="1"/>
                    </a:lnTo>
                    <a:lnTo>
                      <a:pt x="1002"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2701"/>
              </a:p>
            </p:txBody>
          </p:sp>
          <p:sp>
            <p:nvSpPr>
              <p:cNvPr id="110" name="Freeform 12">
                <a:extLst>
                  <a:ext uri="{FF2B5EF4-FFF2-40B4-BE49-F238E27FC236}">
                    <a16:creationId xmlns:a16="http://schemas.microsoft.com/office/drawing/2014/main" id="{900ECEBA-6C90-49C0-B1BF-912B16EBA094}"/>
                  </a:ext>
                </a:extLst>
              </p:cNvPr>
              <p:cNvSpPr>
                <a:spLocks noEditPoints="1"/>
              </p:cNvSpPr>
              <p:nvPr/>
            </p:nvSpPr>
            <p:spPr bwMode="auto">
              <a:xfrm>
                <a:off x="2754918" y="2379520"/>
                <a:ext cx="3810000" cy="4487863"/>
              </a:xfrm>
              <a:custGeom>
                <a:avLst/>
                <a:gdLst>
                  <a:gd name="T0" fmla="*/ 644 w 2400"/>
                  <a:gd name="T1" fmla="*/ 165 h 2827"/>
                  <a:gd name="T2" fmla="*/ 357 w 2400"/>
                  <a:gd name="T3" fmla="*/ 360 h 2827"/>
                  <a:gd name="T4" fmla="*/ 173 w 2400"/>
                  <a:gd name="T5" fmla="*/ 661 h 2827"/>
                  <a:gd name="T6" fmla="*/ 98 w 2400"/>
                  <a:gd name="T7" fmla="*/ 1038 h 2827"/>
                  <a:gd name="T8" fmla="*/ 140 w 2400"/>
                  <a:gd name="T9" fmla="*/ 1454 h 2827"/>
                  <a:gd name="T10" fmla="*/ 300 w 2400"/>
                  <a:gd name="T11" fmla="*/ 1881 h 2827"/>
                  <a:gd name="T12" fmla="*/ 578 w 2400"/>
                  <a:gd name="T13" fmla="*/ 2274 h 2827"/>
                  <a:gd name="T14" fmla="*/ 922 w 2400"/>
                  <a:gd name="T15" fmla="*/ 2549 h 2827"/>
                  <a:gd name="T16" fmla="*/ 1295 w 2400"/>
                  <a:gd name="T17" fmla="*/ 2689 h 2827"/>
                  <a:gd name="T18" fmla="*/ 1664 w 2400"/>
                  <a:gd name="T19" fmla="*/ 2681 h 2827"/>
                  <a:gd name="T20" fmla="*/ 1978 w 2400"/>
                  <a:gd name="T21" fmla="*/ 2516 h 2827"/>
                  <a:gd name="T22" fmla="*/ 2189 w 2400"/>
                  <a:gd name="T23" fmla="*/ 2238 h 2827"/>
                  <a:gd name="T24" fmla="*/ 2291 w 2400"/>
                  <a:gd name="T25" fmla="*/ 1878 h 2827"/>
                  <a:gd name="T26" fmla="*/ 2280 w 2400"/>
                  <a:gd name="T27" fmla="*/ 1469 h 2827"/>
                  <a:gd name="T28" fmla="*/ 2149 w 2400"/>
                  <a:gd name="T29" fmla="*/ 1040 h 2827"/>
                  <a:gd name="T30" fmla="*/ 2051 w 2400"/>
                  <a:gd name="T31" fmla="*/ 960 h 2827"/>
                  <a:gd name="T32" fmla="*/ 1940 w 2400"/>
                  <a:gd name="T33" fmla="*/ 1049 h 2827"/>
                  <a:gd name="T34" fmla="*/ 1773 w 2400"/>
                  <a:gd name="T35" fmla="*/ 1071 h 2827"/>
                  <a:gd name="T36" fmla="*/ 1482 w 2400"/>
                  <a:gd name="T37" fmla="*/ 1025 h 2827"/>
                  <a:gd name="T38" fmla="*/ 1288 w 2400"/>
                  <a:gd name="T39" fmla="*/ 1023 h 2827"/>
                  <a:gd name="T40" fmla="*/ 1129 w 2400"/>
                  <a:gd name="T41" fmla="*/ 1067 h 2827"/>
                  <a:gd name="T42" fmla="*/ 991 w 2400"/>
                  <a:gd name="T43" fmla="*/ 1134 h 2827"/>
                  <a:gd name="T44" fmla="*/ 906 w 2400"/>
                  <a:gd name="T45" fmla="*/ 1181 h 2827"/>
                  <a:gd name="T46" fmla="*/ 900 w 2400"/>
                  <a:gd name="T47" fmla="*/ 1107 h 2827"/>
                  <a:gd name="T48" fmla="*/ 1022 w 2400"/>
                  <a:gd name="T49" fmla="*/ 1032 h 2827"/>
                  <a:gd name="T50" fmla="*/ 1266 w 2400"/>
                  <a:gd name="T51" fmla="*/ 945 h 2827"/>
                  <a:gd name="T52" fmla="*/ 1538 w 2400"/>
                  <a:gd name="T53" fmla="*/ 949 h 2827"/>
                  <a:gd name="T54" fmla="*/ 1786 w 2400"/>
                  <a:gd name="T55" fmla="*/ 994 h 2827"/>
                  <a:gd name="T56" fmla="*/ 1942 w 2400"/>
                  <a:gd name="T57" fmla="*/ 949 h 2827"/>
                  <a:gd name="T58" fmla="*/ 2044 w 2400"/>
                  <a:gd name="T59" fmla="*/ 838 h 2827"/>
                  <a:gd name="T60" fmla="*/ 1764 w 2400"/>
                  <a:gd name="T61" fmla="*/ 487 h 2827"/>
                  <a:gd name="T62" fmla="*/ 1431 w 2400"/>
                  <a:gd name="T63" fmla="*/ 243 h 2827"/>
                  <a:gd name="T64" fmla="*/ 1077 w 2400"/>
                  <a:gd name="T65" fmla="*/ 121 h 2827"/>
                  <a:gd name="T66" fmla="*/ 968 w 2400"/>
                  <a:gd name="T67" fmla="*/ 1 h 2827"/>
                  <a:gd name="T68" fmla="*/ 1355 w 2400"/>
                  <a:gd name="T69" fmla="*/ 96 h 2827"/>
                  <a:gd name="T70" fmla="*/ 1726 w 2400"/>
                  <a:gd name="T71" fmla="*/ 327 h 2827"/>
                  <a:gd name="T72" fmla="*/ 2048 w 2400"/>
                  <a:gd name="T73" fmla="*/ 680 h 2827"/>
                  <a:gd name="T74" fmla="*/ 2280 w 2400"/>
                  <a:gd name="T75" fmla="*/ 1118 h 2827"/>
                  <a:gd name="T76" fmla="*/ 2389 w 2400"/>
                  <a:gd name="T77" fmla="*/ 1560 h 2827"/>
                  <a:gd name="T78" fmla="*/ 2384 w 2400"/>
                  <a:gd name="T79" fmla="*/ 1980 h 2827"/>
                  <a:gd name="T80" fmla="*/ 2268 w 2400"/>
                  <a:gd name="T81" fmla="*/ 2345 h 2827"/>
                  <a:gd name="T82" fmla="*/ 2044 w 2400"/>
                  <a:gd name="T83" fmla="*/ 2629 h 2827"/>
                  <a:gd name="T84" fmla="*/ 1717 w 2400"/>
                  <a:gd name="T85" fmla="*/ 2798 h 2827"/>
                  <a:gd name="T86" fmla="*/ 1338 w 2400"/>
                  <a:gd name="T87" fmla="*/ 2816 h 2827"/>
                  <a:gd name="T88" fmla="*/ 951 w 2400"/>
                  <a:gd name="T89" fmla="*/ 2685 h 2827"/>
                  <a:gd name="T90" fmla="*/ 589 w 2400"/>
                  <a:gd name="T91" fmla="*/ 2421 h 2827"/>
                  <a:gd name="T92" fmla="*/ 286 w 2400"/>
                  <a:gd name="T93" fmla="*/ 2041 h 2827"/>
                  <a:gd name="T94" fmla="*/ 84 w 2400"/>
                  <a:gd name="T95" fmla="*/ 1598 h 2827"/>
                  <a:gd name="T96" fmla="*/ 4 w 2400"/>
                  <a:gd name="T97" fmla="*/ 1158 h 2827"/>
                  <a:gd name="T98" fmla="*/ 37 w 2400"/>
                  <a:gd name="T99" fmla="*/ 751 h 2827"/>
                  <a:gd name="T100" fmla="*/ 180 w 2400"/>
                  <a:gd name="T101" fmla="*/ 401 h 2827"/>
                  <a:gd name="T102" fmla="*/ 429 w 2400"/>
                  <a:gd name="T103" fmla="*/ 143 h 2827"/>
                  <a:gd name="T104" fmla="*/ 777 w 2400"/>
                  <a:gd name="T105" fmla="*/ 9 h 2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400" h="2827">
                    <a:moveTo>
                      <a:pt x="898" y="112"/>
                    </a:moveTo>
                    <a:lnTo>
                      <a:pt x="811" y="120"/>
                    </a:lnTo>
                    <a:lnTo>
                      <a:pt x="726" y="138"/>
                    </a:lnTo>
                    <a:lnTo>
                      <a:pt x="644" y="165"/>
                    </a:lnTo>
                    <a:lnTo>
                      <a:pt x="564" y="201"/>
                    </a:lnTo>
                    <a:lnTo>
                      <a:pt x="488" y="247"/>
                    </a:lnTo>
                    <a:lnTo>
                      <a:pt x="418" y="300"/>
                    </a:lnTo>
                    <a:lnTo>
                      <a:pt x="357" y="360"/>
                    </a:lnTo>
                    <a:lnTo>
                      <a:pt x="300" y="427"/>
                    </a:lnTo>
                    <a:lnTo>
                      <a:pt x="251" y="500"/>
                    </a:lnTo>
                    <a:lnTo>
                      <a:pt x="209" y="578"/>
                    </a:lnTo>
                    <a:lnTo>
                      <a:pt x="173" y="661"/>
                    </a:lnTo>
                    <a:lnTo>
                      <a:pt x="144" y="749"/>
                    </a:lnTo>
                    <a:lnTo>
                      <a:pt x="122" y="841"/>
                    </a:lnTo>
                    <a:lnTo>
                      <a:pt x="108" y="938"/>
                    </a:lnTo>
                    <a:lnTo>
                      <a:pt x="98" y="1038"/>
                    </a:lnTo>
                    <a:lnTo>
                      <a:pt x="98" y="1140"/>
                    </a:lnTo>
                    <a:lnTo>
                      <a:pt x="106" y="1243"/>
                    </a:lnTo>
                    <a:lnTo>
                      <a:pt x="118" y="1349"/>
                    </a:lnTo>
                    <a:lnTo>
                      <a:pt x="140" y="1454"/>
                    </a:lnTo>
                    <a:lnTo>
                      <a:pt x="169" y="1561"/>
                    </a:lnTo>
                    <a:lnTo>
                      <a:pt x="204" y="1669"/>
                    </a:lnTo>
                    <a:lnTo>
                      <a:pt x="249" y="1776"/>
                    </a:lnTo>
                    <a:lnTo>
                      <a:pt x="300" y="1881"/>
                    </a:lnTo>
                    <a:lnTo>
                      <a:pt x="362" y="1991"/>
                    </a:lnTo>
                    <a:lnTo>
                      <a:pt x="429" y="2091"/>
                    </a:lnTo>
                    <a:lnTo>
                      <a:pt x="502" y="2185"/>
                    </a:lnTo>
                    <a:lnTo>
                      <a:pt x="578" y="2274"/>
                    </a:lnTo>
                    <a:lnTo>
                      <a:pt x="660" y="2354"/>
                    </a:lnTo>
                    <a:lnTo>
                      <a:pt x="744" y="2427"/>
                    </a:lnTo>
                    <a:lnTo>
                      <a:pt x="831" y="2491"/>
                    </a:lnTo>
                    <a:lnTo>
                      <a:pt x="922" y="2549"/>
                    </a:lnTo>
                    <a:lnTo>
                      <a:pt x="1013" y="2596"/>
                    </a:lnTo>
                    <a:lnTo>
                      <a:pt x="1106" y="2636"/>
                    </a:lnTo>
                    <a:lnTo>
                      <a:pt x="1200" y="2667"/>
                    </a:lnTo>
                    <a:lnTo>
                      <a:pt x="1295" y="2689"/>
                    </a:lnTo>
                    <a:lnTo>
                      <a:pt x="1389" y="2701"/>
                    </a:lnTo>
                    <a:lnTo>
                      <a:pt x="1482" y="2705"/>
                    </a:lnTo>
                    <a:lnTo>
                      <a:pt x="1573" y="2698"/>
                    </a:lnTo>
                    <a:lnTo>
                      <a:pt x="1664" y="2681"/>
                    </a:lnTo>
                    <a:lnTo>
                      <a:pt x="1751" y="2654"/>
                    </a:lnTo>
                    <a:lnTo>
                      <a:pt x="1835" y="2616"/>
                    </a:lnTo>
                    <a:lnTo>
                      <a:pt x="1911" y="2571"/>
                    </a:lnTo>
                    <a:lnTo>
                      <a:pt x="1978" y="2516"/>
                    </a:lnTo>
                    <a:lnTo>
                      <a:pt x="2042" y="2456"/>
                    </a:lnTo>
                    <a:lnTo>
                      <a:pt x="2098" y="2391"/>
                    </a:lnTo>
                    <a:lnTo>
                      <a:pt x="2148" y="2318"/>
                    </a:lnTo>
                    <a:lnTo>
                      <a:pt x="2189" y="2238"/>
                    </a:lnTo>
                    <a:lnTo>
                      <a:pt x="2226" y="2154"/>
                    </a:lnTo>
                    <a:lnTo>
                      <a:pt x="2255" y="2067"/>
                    </a:lnTo>
                    <a:lnTo>
                      <a:pt x="2277" y="1974"/>
                    </a:lnTo>
                    <a:lnTo>
                      <a:pt x="2291" y="1878"/>
                    </a:lnTo>
                    <a:lnTo>
                      <a:pt x="2298" y="1780"/>
                    </a:lnTo>
                    <a:lnTo>
                      <a:pt x="2300" y="1678"/>
                    </a:lnTo>
                    <a:lnTo>
                      <a:pt x="2293" y="1574"/>
                    </a:lnTo>
                    <a:lnTo>
                      <a:pt x="2280" y="1469"/>
                    </a:lnTo>
                    <a:lnTo>
                      <a:pt x="2258" y="1361"/>
                    </a:lnTo>
                    <a:lnTo>
                      <a:pt x="2229" y="1254"/>
                    </a:lnTo>
                    <a:lnTo>
                      <a:pt x="2193" y="1147"/>
                    </a:lnTo>
                    <a:lnTo>
                      <a:pt x="2149" y="1040"/>
                    </a:lnTo>
                    <a:lnTo>
                      <a:pt x="2098" y="934"/>
                    </a:lnTo>
                    <a:lnTo>
                      <a:pt x="2086" y="911"/>
                    </a:lnTo>
                    <a:lnTo>
                      <a:pt x="2069" y="934"/>
                    </a:lnTo>
                    <a:lnTo>
                      <a:pt x="2051" y="960"/>
                    </a:lnTo>
                    <a:lnTo>
                      <a:pt x="2028" y="983"/>
                    </a:lnTo>
                    <a:lnTo>
                      <a:pt x="2002" y="1007"/>
                    </a:lnTo>
                    <a:lnTo>
                      <a:pt x="1973" y="1029"/>
                    </a:lnTo>
                    <a:lnTo>
                      <a:pt x="1940" y="1049"/>
                    </a:lnTo>
                    <a:lnTo>
                      <a:pt x="1904" y="1063"/>
                    </a:lnTo>
                    <a:lnTo>
                      <a:pt x="1864" y="1072"/>
                    </a:lnTo>
                    <a:lnTo>
                      <a:pt x="1820" y="1076"/>
                    </a:lnTo>
                    <a:lnTo>
                      <a:pt x="1773" y="1071"/>
                    </a:lnTo>
                    <a:lnTo>
                      <a:pt x="1686" y="1056"/>
                    </a:lnTo>
                    <a:lnTo>
                      <a:pt x="1609" y="1043"/>
                    </a:lnTo>
                    <a:lnTo>
                      <a:pt x="1542" y="1034"/>
                    </a:lnTo>
                    <a:lnTo>
                      <a:pt x="1482" y="1025"/>
                    </a:lnTo>
                    <a:lnTo>
                      <a:pt x="1429" y="1020"/>
                    </a:lnTo>
                    <a:lnTo>
                      <a:pt x="1378" y="1018"/>
                    </a:lnTo>
                    <a:lnTo>
                      <a:pt x="1333" y="1018"/>
                    </a:lnTo>
                    <a:lnTo>
                      <a:pt x="1288" y="1023"/>
                    </a:lnTo>
                    <a:lnTo>
                      <a:pt x="1244" y="1031"/>
                    </a:lnTo>
                    <a:lnTo>
                      <a:pt x="1197" y="1043"/>
                    </a:lnTo>
                    <a:lnTo>
                      <a:pt x="1164" y="1054"/>
                    </a:lnTo>
                    <a:lnTo>
                      <a:pt x="1129" y="1067"/>
                    </a:lnTo>
                    <a:lnTo>
                      <a:pt x="1093" y="1083"/>
                    </a:lnTo>
                    <a:lnTo>
                      <a:pt x="1058" y="1100"/>
                    </a:lnTo>
                    <a:lnTo>
                      <a:pt x="1024" y="1118"/>
                    </a:lnTo>
                    <a:lnTo>
                      <a:pt x="991" y="1134"/>
                    </a:lnTo>
                    <a:lnTo>
                      <a:pt x="962" y="1149"/>
                    </a:lnTo>
                    <a:lnTo>
                      <a:pt x="937" y="1163"/>
                    </a:lnTo>
                    <a:lnTo>
                      <a:pt x="918" y="1174"/>
                    </a:lnTo>
                    <a:lnTo>
                      <a:pt x="906" y="1181"/>
                    </a:lnTo>
                    <a:lnTo>
                      <a:pt x="900" y="1183"/>
                    </a:lnTo>
                    <a:lnTo>
                      <a:pt x="886" y="1120"/>
                    </a:lnTo>
                    <a:lnTo>
                      <a:pt x="889" y="1116"/>
                    </a:lnTo>
                    <a:lnTo>
                      <a:pt x="900" y="1107"/>
                    </a:lnTo>
                    <a:lnTo>
                      <a:pt x="918" y="1094"/>
                    </a:lnTo>
                    <a:lnTo>
                      <a:pt x="946" y="1076"/>
                    </a:lnTo>
                    <a:lnTo>
                      <a:pt x="980" y="1056"/>
                    </a:lnTo>
                    <a:lnTo>
                      <a:pt x="1022" y="1032"/>
                    </a:lnTo>
                    <a:lnTo>
                      <a:pt x="1071" y="1009"/>
                    </a:lnTo>
                    <a:lnTo>
                      <a:pt x="1128" y="985"/>
                    </a:lnTo>
                    <a:lnTo>
                      <a:pt x="1193" y="963"/>
                    </a:lnTo>
                    <a:lnTo>
                      <a:pt x="1266" y="945"/>
                    </a:lnTo>
                    <a:lnTo>
                      <a:pt x="1337" y="936"/>
                    </a:lnTo>
                    <a:lnTo>
                      <a:pt x="1406" y="934"/>
                    </a:lnTo>
                    <a:lnTo>
                      <a:pt x="1473" y="940"/>
                    </a:lnTo>
                    <a:lnTo>
                      <a:pt x="1538" y="949"/>
                    </a:lnTo>
                    <a:lnTo>
                      <a:pt x="1602" y="960"/>
                    </a:lnTo>
                    <a:lnTo>
                      <a:pt x="1666" y="972"/>
                    </a:lnTo>
                    <a:lnTo>
                      <a:pt x="1726" y="985"/>
                    </a:lnTo>
                    <a:lnTo>
                      <a:pt x="1786" y="994"/>
                    </a:lnTo>
                    <a:lnTo>
                      <a:pt x="1828" y="996"/>
                    </a:lnTo>
                    <a:lnTo>
                      <a:pt x="1869" y="987"/>
                    </a:lnTo>
                    <a:lnTo>
                      <a:pt x="1908" y="971"/>
                    </a:lnTo>
                    <a:lnTo>
                      <a:pt x="1942" y="949"/>
                    </a:lnTo>
                    <a:lnTo>
                      <a:pt x="1973" y="923"/>
                    </a:lnTo>
                    <a:lnTo>
                      <a:pt x="2000" y="894"/>
                    </a:lnTo>
                    <a:lnTo>
                      <a:pt x="2024" y="865"/>
                    </a:lnTo>
                    <a:lnTo>
                      <a:pt x="2044" y="838"/>
                    </a:lnTo>
                    <a:lnTo>
                      <a:pt x="1980" y="741"/>
                    </a:lnTo>
                    <a:lnTo>
                      <a:pt x="1913" y="651"/>
                    </a:lnTo>
                    <a:lnTo>
                      <a:pt x="1840" y="565"/>
                    </a:lnTo>
                    <a:lnTo>
                      <a:pt x="1764" y="487"/>
                    </a:lnTo>
                    <a:lnTo>
                      <a:pt x="1686" y="416"/>
                    </a:lnTo>
                    <a:lnTo>
                      <a:pt x="1602" y="351"/>
                    </a:lnTo>
                    <a:lnTo>
                      <a:pt x="1518" y="292"/>
                    </a:lnTo>
                    <a:lnTo>
                      <a:pt x="1431" y="243"/>
                    </a:lnTo>
                    <a:lnTo>
                      <a:pt x="1344" y="201"/>
                    </a:lnTo>
                    <a:lnTo>
                      <a:pt x="1255" y="167"/>
                    </a:lnTo>
                    <a:lnTo>
                      <a:pt x="1166" y="140"/>
                    </a:lnTo>
                    <a:lnTo>
                      <a:pt x="1077" y="121"/>
                    </a:lnTo>
                    <a:lnTo>
                      <a:pt x="986" y="112"/>
                    </a:lnTo>
                    <a:lnTo>
                      <a:pt x="898" y="112"/>
                    </a:lnTo>
                    <a:close/>
                    <a:moveTo>
                      <a:pt x="871" y="0"/>
                    </a:moveTo>
                    <a:lnTo>
                      <a:pt x="968" y="1"/>
                    </a:lnTo>
                    <a:lnTo>
                      <a:pt x="1064" y="11"/>
                    </a:lnTo>
                    <a:lnTo>
                      <a:pt x="1162" y="31"/>
                    </a:lnTo>
                    <a:lnTo>
                      <a:pt x="1258" y="58"/>
                    </a:lnTo>
                    <a:lnTo>
                      <a:pt x="1355" y="96"/>
                    </a:lnTo>
                    <a:lnTo>
                      <a:pt x="1451" y="141"/>
                    </a:lnTo>
                    <a:lnTo>
                      <a:pt x="1544" y="196"/>
                    </a:lnTo>
                    <a:lnTo>
                      <a:pt x="1637" y="258"/>
                    </a:lnTo>
                    <a:lnTo>
                      <a:pt x="1726" y="327"/>
                    </a:lnTo>
                    <a:lnTo>
                      <a:pt x="1813" y="405"/>
                    </a:lnTo>
                    <a:lnTo>
                      <a:pt x="1895" y="489"/>
                    </a:lnTo>
                    <a:lnTo>
                      <a:pt x="1973" y="581"/>
                    </a:lnTo>
                    <a:lnTo>
                      <a:pt x="2048" y="680"/>
                    </a:lnTo>
                    <a:lnTo>
                      <a:pt x="2117" y="785"/>
                    </a:lnTo>
                    <a:lnTo>
                      <a:pt x="2180" y="898"/>
                    </a:lnTo>
                    <a:lnTo>
                      <a:pt x="2233" y="1007"/>
                    </a:lnTo>
                    <a:lnTo>
                      <a:pt x="2280" y="1118"/>
                    </a:lnTo>
                    <a:lnTo>
                      <a:pt x="2318" y="1229"/>
                    </a:lnTo>
                    <a:lnTo>
                      <a:pt x="2349" y="1340"/>
                    </a:lnTo>
                    <a:lnTo>
                      <a:pt x="2373" y="1451"/>
                    </a:lnTo>
                    <a:lnTo>
                      <a:pt x="2389" y="1560"/>
                    </a:lnTo>
                    <a:lnTo>
                      <a:pt x="2398" y="1667"/>
                    </a:lnTo>
                    <a:lnTo>
                      <a:pt x="2400" y="1774"/>
                    </a:lnTo>
                    <a:lnTo>
                      <a:pt x="2397" y="1878"/>
                    </a:lnTo>
                    <a:lnTo>
                      <a:pt x="2384" y="1980"/>
                    </a:lnTo>
                    <a:lnTo>
                      <a:pt x="2364" y="2076"/>
                    </a:lnTo>
                    <a:lnTo>
                      <a:pt x="2338" y="2171"/>
                    </a:lnTo>
                    <a:lnTo>
                      <a:pt x="2306" y="2260"/>
                    </a:lnTo>
                    <a:lnTo>
                      <a:pt x="2268" y="2345"/>
                    </a:lnTo>
                    <a:lnTo>
                      <a:pt x="2220" y="2425"/>
                    </a:lnTo>
                    <a:lnTo>
                      <a:pt x="2169" y="2500"/>
                    </a:lnTo>
                    <a:lnTo>
                      <a:pt x="2109" y="2567"/>
                    </a:lnTo>
                    <a:lnTo>
                      <a:pt x="2044" y="2629"/>
                    </a:lnTo>
                    <a:lnTo>
                      <a:pt x="1973" y="2683"/>
                    </a:lnTo>
                    <a:lnTo>
                      <a:pt x="1895" y="2729"/>
                    </a:lnTo>
                    <a:lnTo>
                      <a:pt x="1808" y="2769"/>
                    </a:lnTo>
                    <a:lnTo>
                      <a:pt x="1717" y="2798"/>
                    </a:lnTo>
                    <a:lnTo>
                      <a:pt x="1626" y="2818"/>
                    </a:lnTo>
                    <a:lnTo>
                      <a:pt x="1531" y="2827"/>
                    </a:lnTo>
                    <a:lnTo>
                      <a:pt x="1435" y="2825"/>
                    </a:lnTo>
                    <a:lnTo>
                      <a:pt x="1338" y="2816"/>
                    </a:lnTo>
                    <a:lnTo>
                      <a:pt x="1240" y="2796"/>
                    </a:lnTo>
                    <a:lnTo>
                      <a:pt x="1144" y="2767"/>
                    </a:lnTo>
                    <a:lnTo>
                      <a:pt x="1048" y="2731"/>
                    </a:lnTo>
                    <a:lnTo>
                      <a:pt x="951" y="2685"/>
                    </a:lnTo>
                    <a:lnTo>
                      <a:pt x="857" y="2631"/>
                    </a:lnTo>
                    <a:lnTo>
                      <a:pt x="766" y="2569"/>
                    </a:lnTo>
                    <a:lnTo>
                      <a:pt x="677" y="2500"/>
                    </a:lnTo>
                    <a:lnTo>
                      <a:pt x="589" y="2421"/>
                    </a:lnTo>
                    <a:lnTo>
                      <a:pt x="508" y="2336"/>
                    </a:lnTo>
                    <a:lnTo>
                      <a:pt x="428" y="2245"/>
                    </a:lnTo>
                    <a:lnTo>
                      <a:pt x="355" y="2147"/>
                    </a:lnTo>
                    <a:lnTo>
                      <a:pt x="286" y="2041"/>
                    </a:lnTo>
                    <a:lnTo>
                      <a:pt x="222" y="1929"/>
                    </a:lnTo>
                    <a:lnTo>
                      <a:pt x="168" y="1820"/>
                    </a:lnTo>
                    <a:lnTo>
                      <a:pt x="122" y="1709"/>
                    </a:lnTo>
                    <a:lnTo>
                      <a:pt x="84" y="1598"/>
                    </a:lnTo>
                    <a:lnTo>
                      <a:pt x="53" y="1487"/>
                    </a:lnTo>
                    <a:lnTo>
                      <a:pt x="29" y="1376"/>
                    </a:lnTo>
                    <a:lnTo>
                      <a:pt x="13" y="1267"/>
                    </a:lnTo>
                    <a:lnTo>
                      <a:pt x="4" y="1158"/>
                    </a:lnTo>
                    <a:lnTo>
                      <a:pt x="0" y="1052"/>
                    </a:lnTo>
                    <a:lnTo>
                      <a:pt x="6" y="949"/>
                    </a:lnTo>
                    <a:lnTo>
                      <a:pt x="18" y="847"/>
                    </a:lnTo>
                    <a:lnTo>
                      <a:pt x="37" y="751"/>
                    </a:lnTo>
                    <a:lnTo>
                      <a:pt x="64" y="656"/>
                    </a:lnTo>
                    <a:lnTo>
                      <a:pt x="95" y="567"/>
                    </a:lnTo>
                    <a:lnTo>
                      <a:pt x="135" y="481"/>
                    </a:lnTo>
                    <a:lnTo>
                      <a:pt x="180" y="401"/>
                    </a:lnTo>
                    <a:lnTo>
                      <a:pt x="233" y="327"/>
                    </a:lnTo>
                    <a:lnTo>
                      <a:pt x="293" y="260"/>
                    </a:lnTo>
                    <a:lnTo>
                      <a:pt x="358" y="198"/>
                    </a:lnTo>
                    <a:lnTo>
                      <a:pt x="429" y="143"/>
                    </a:lnTo>
                    <a:lnTo>
                      <a:pt x="508" y="98"/>
                    </a:lnTo>
                    <a:lnTo>
                      <a:pt x="595" y="58"/>
                    </a:lnTo>
                    <a:lnTo>
                      <a:pt x="684" y="29"/>
                    </a:lnTo>
                    <a:lnTo>
                      <a:pt x="777" y="9"/>
                    </a:lnTo>
                    <a:lnTo>
                      <a:pt x="87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2701" dirty="0"/>
              </a:p>
            </p:txBody>
          </p:sp>
        </p:grpSp>
        <p:sp>
          <p:nvSpPr>
            <p:cNvPr id="105" name="Oval 6">
              <a:extLst>
                <a:ext uri="{FF2B5EF4-FFF2-40B4-BE49-F238E27FC236}">
                  <a16:creationId xmlns:a16="http://schemas.microsoft.com/office/drawing/2014/main" id="{BC562E11-00FB-4355-8507-28C923350412}"/>
                </a:ext>
              </a:extLst>
            </p:cNvPr>
            <p:cNvSpPr/>
            <p:nvPr/>
          </p:nvSpPr>
          <p:spPr>
            <a:xfrm>
              <a:off x="2426978" y="2396417"/>
              <a:ext cx="290377" cy="319735"/>
            </a:xfrm>
            <a:custGeom>
              <a:avLst/>
              <a:gdLst/>
              <a:ahLst/>
              <a:cxnLst/>
              <a:rect l="l" t="t" r="r" b="b"/>
              <a:pathLst>
                <a:path w="3596792" h="3960440">
                  <a:moveTo>
                    <a:pt x="1094942" y="2061441"/>
                  </a:moveTo>
                  <a:lnTo>
                    <a:pt x="1094942" y="2457943"/>
                  </a:lnTo>
                  <a:lnTo>
                    <a:pt x="698440" y="2457943"/>
                  </a:lnTo>
                  <a:lnTo>
                    <a:pt x="698440" y="2867371"/>
                  </a:lnTo>
                  <a:lnTo>
                    <a:pt x="1094942" y="2867371"/>
                  </a:lnTo>
                  <a:lnTo>
                    <a:pt x="1094942" y="3263873"/>
                  </a:lnTo>
                  <a:lnTo>
                    <a:pt x="1504370" y="3263873"/>
                  </a:lnTo>
                  <a:lnTo>
                    <a:pt x="1504370" y="2867371"/>
                  </a:lnTo>
                  <a:lnTo>
                    <a:pt x="1900872" y="2867371"/>
                  </a:lnTo>
                  <a:lnTo>
                    <a:pt x="1900872" y="2457943"/>
                  </a:lnTo>
                  <a:lnTo>
                    <a:pt x="1504370" y="2457943"/>
                  </a:lnTo>
                  <a:lnTo>
                    <a:pt x="1504370" y="2061441"/>
                  </a:lnTo>
                  <a:close/>
                  <a:moveTo>
                    <a:pt x="2799823" y="26785"/>
                  </a:moveTo>
                  <a:lnTo>
                    <a:pt x="3448872" y="1190236"/>
                  </a:lnTo>
                  <a:cubicBezTo>
                    <a:pt x="3542508" y="1318796"/>
                    <a:pt x="3596792" y="1477271"/>
                    <a:pt x="3596792" y="1648425"/>
                  </a:cubicBezTo>
                  <a:cubicBezTo>
                    <a:pt x="3596792" y="2085883"/>
                    <a:pt x="3242162" y="2440513"/>
                    <a:pt x="2804704" y="2440513"/>
                  </a:cubicBezTo>
                  <a:lnTo>
                    <a:pt x="2774283" y="2438977"/>
                  </a:lnTo>
                  <a:cubicBezTo>
                    <a:pt x="2737083" y="2264385"/>
                    <a:pt x="2663682" y="2103273"/>
                    <a:pt x="2561997" y="1963663"/>
                  </a:cubicBezTo>
                  <a:lnTo>
                    <a:pt x="2140652" y="1208381"/>
                  </a:lnTo>
                  <a:close/>
                  <a:moveTo>
                    <a:pt x="1291647" y="0"/>
                  </a:moveTo>
                  <a:lnTo>
                    <a:pt x="2356605" y="1908989"/>
                  </a:lnTo>
                  <a:cubicBezTo>
                    <a:pt x="2510243" y="2119929"/>
                    <a:pt x="2599312" y="2379955"/>
                    <a:pt x="2599312" y="2660784"/>
                  </a:cubicBezTo>
                  <a:cubicBezTo>
                    <a:pt x="2599312" y="3378564"/>
                    <a:pt x="2017436" y="3960440"/>
                    <a:pt x="1299656" y="3960440"/>
                  </a:cubicBezTo>
                  <a:cubicBezTo>
                    <a:pt x="581876" y="3960440"/>
                    <a:pt x="0" y="3378564"/>
                    <a:pt x="0" y="2660784"/>
                  </a:cubicBezTo>
                  <a:cubicBezTo>
                    <a:pt x="0" y="2462086"/>
                    <a:pt x="44590" y="2273803"/>
                    <a:pt x="125671" y="2106038"/>
                  </a:cubicBezTo>
                  <a:lnTo>
                    <a:pt x="116762" y="2106038"/>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06" name="Freeform 9">
              <a:extLst>
                <a:ext uri="{FF2B5EF4-FFF2-40B4-BE49-F238E27FC236}">
                  <a16:creationId xmlns:a16="http://schemas.microsoft.com/office/drawing/2014/main" id="{4616C5AC-4CEA-44BD-B576-DB22D73A0074}"/>
                </a:ext>
              </a:extLst>
            </p:cNvPr>
            <p:cNvSpPr>
              <a:spLocks/>
            </p:cNvSpPr>
            <p:nvPr/>
          </p:nvSpPr>
          <p:spPr bwMode="auto">
            <a:xfrm>
              <a:off x="1530948" y="4132170"/>
              <a:ext cx="237413" cy="308133"/>
            </a:xfrm>
            <a:custGeom>
              <a:avLst/>
              <a:gdLst>
                <a:gd name="T0" fmla="*/ 536 w 1882"/>
                <a:gd name="T1" fmla="*/ 10 h 2443"/>
                <a:gd name="T2" fmla="*/ 642 w 1882"/>
                <a:gd name="T3" fmla="*/ 32 h 2443"/>
                <a:gd name="T4" fmla="*/ 821 w 1882"/>
                <a:gd name="T5" fmla="*/ 80 h 2443"/>
                <a:gd name="T6" fmla="*/ 1054 w 1882"/>
                <a:gd name="T7" fmla="*/ 87 h 2443"/>
                <a:gd name="T8" fmla="*/ 1196 w 1882"/>
                <a:gd name="T9" fmla="*/ 59 h 2443"/>
                <a:gd name="T10" fmla="*/ 1321 w 1882"/>
                <a:gd name="T11" fmla="*/ 24 h 2443"/>
                <a:gd name="T12" fmla="*/ 1495 w 1882"/>
                <a:gd name="T13" fmla="*/ 8 h 2443"/>
                <a:gd name="T14" fmla="*/ 1566 w 1882"/>
                <a:gd name="T15" fmla="*/ 20 h 2443"/>
                <a:gd name="T16" fmla="*/ 1705 w 1882"/>
                <a:gd name="T17" fmla="*/ 69 h 2443"/>
                <a:gd name="T18" fmla="*/ 1811 w 1882"/>
                <a:gd name="T19" fmla="*/ 201 h 2443"/>
                <a:gd name="T20" fmla="*/ 1864 w 1882"/>
                <a:gd name="T21" fmla="*/ 359 h 2443"/>
                <a:gd name="T22" fmla="*/ 1881 w 1882"/>
                <a:gd name="T23" fmla="*/ 493 h 2443"/>
                <a:gd name="T24" fmla="*/ 1882 w 1882"/>
                <a:gd name="T25" fmla="*/ 550 h 2443"/>
                <a:gd name="T26" fmla="*/ 1842 w 1882"/>
                <a:gd name="T27" fmla="*/ 801 h 2443"/>
                <a:gd name="T28" fmla="*/ 1802 w 1882"/>
                <a:gd name="T29" fmla="*/ 923 h 2443"/>
                <a:gd name="T30" fmla="*/ 1727 w 1882"/>
                <a:gd name="T31" fmla="*/ 1080 h 2443"/>
                <a:gd name="T32" fmla="*/ 1661 w 1882"/>
                <a:gd name="T33" fmla="*/ 1268 h 2443"/>
                <a:gd name="T34" fmla="*/ 1644 w 1882"/>
                <a:gd name="T35" fmla="*/ 1341 h 2443"/>
                <a:gd name="T36" fmla="*/ 1636 w 1882"/>
                <a:gd name="T37" fmla="*/ 1465 h 2443"/>
                <a:gd name="T38" fmla="*/ 1614 w 1882"/>
                <a:gd name="T39" fmla="*/ 1657 h 2443"/>
                <a:gd name="T40" fmla="*/ 1567 w 1882"/>
                <a:gd name="T41" fmla="*/ 1913 h 2443"/>
                <a:gd name="T42" fmla="*/ 1526 w 1882"/>
                <a:gd name="T43" fmla="*/ 2084 h 2443"/>
                <a:gd name="T44" fmla="*/ 1493 w 1882"/>
                <a:gd name="T45" fmla="*/ 2189 h 2443"/>
                <a:gd name="T46" fmla="*/ 1400 w 1882"/>
                <a:gd name="T47" fmla="*/ 2375 h 2443"/>
                <a:gd name="T48" fmla="*/ 1327 w 1882"/>
                <a:gd name="T49" fmla="*/ 2438 h 2443"/>
                <a:gd name="T50" fmla="*/ 1287 w 1882"/>
                <a:gd name="T51" fmla="*/ 2441 h 2443"/>
                <a:gd name="T52" fmla="*/ 1243 w 1882"/>
                <a:gd name="T53" fmla="*/ 2407 h 2443"/>
                <a:gd name="T54" fmla="*/ 1201 w 1882"/>
                <a:gd name="T55" fmla="*/ 2280 h 2443"/>
                <a:gd name="T56" fmla="*/ 1180 w 1882"/>
                <a:gd name="T57" fmla="*/ 2148 h 2443"/>
                <a:gd name="T58" fmla="*/ 1174 w 1882"/>
                <a:gd name="T59" fmla="*/ 2039 h 2443"/>
                <a:gd name="T60" fmla="*/ 1152 w 1882"/>
                <a:gd name="T61" fmla="*/ 1785 h 2443"/>
                <a:gd name="T62" fmla="*/ 1125 w 1882"/>
                <a:gd name="T63" fmla="*/ 1654 h 2443"/>
                <a:gd name="T64" fmla="*/ 1089 w 1882"/>
                <a:gd name="T65" fmla="*/ 1553 h 2443"/>
                <a:gd name="T66" fmla="*/ 1008 w 1882"/>
                <a:gd name="T67" fmla="*/ 1480 h 2443"/>
                <a:gd name="T68" fmla="*/ 945 w 1882"/>
                <a:gd name="T69" fmla="*/ 1464 h 2443"/>
                <a:gd name="T70" fmla="*/ 860 w 1882"/>
                <a:gd name="T71" fmla="*/ 1476 h 2443"/>
                <a:gd name="T72" fmla="*/ 785 w 1882"/>
                <a:gd name="T73" fmla="*/ 1545 h 2443"/>
                <a:gd name="T74" fmla="*/ 761 w 1882"/>
                <a:gd name="T75" fmla="*/ 1600 h 2443"/>
                <a:gd name="T76" fmla="*/ 736 w 1882"/>
                <a:gd name="T77" fmla="*/ 1692 h 2443"/>
                <a:gd name="T78" fmla="*/ 711 w 1882"/>
                <a:gd name="T79" fmla="*/ 1877 h 2443"/>
                <a:gd name="T80" fmla="*/ 695 w 1882"/>
                <a:gd name="T81" fmla="*/ 2046 h 2443"/>
                <a:gd name="T82" fmla="*/ 690 w 1882"/>
                <a:gd name="T83" fmla="*/ 2157 h 2443"/>
                <a:gd name="T84" fmla="*/ 657 w 1882"/>
                <a:gd name="T85" fmla="*/ 2345 h 2443"/>
                <a:gd name="T86" fmla="*/ 613 w 1882"/>
                <a:gd name="T87" fmla="*/ 2424 h 2443"/>
                <a:gd name="T88" fmla="*/ 592 w 1882"/>
                <a:gd name="T89" fmla="*/ 2439 h 2443"/>
                <a:gd name="T90" fmla="*/ 481 w 1882"/>
                <a:gd name="T91" fmla="*/ 2389 h 2443"/>
                <a:gd name="T92" fmla="*/ 415 w 1882"/>
                <a:gd name="T93" fmla="*/ 2278 h 2443"/>
                <a:gd name="T94" fmla="*/ 392 w 1882"/>
                <a:gd name="T95" fmla="*/ 2217 h 2443"/>
                <a:gd name="T96" fmla="*/ 332 w 1882"/>
                <a:gd name="T97" fmla="*/ 2029 h 2443"/>
                <a:gd name="T98" fmla="*/ 286 w 1882"/>
                <a:gd name="T99" fmla="*/ 1821 h 2443"/>
                <a:gd name="T100" fmla="*/ 259 w 1882"/>
                <a:gd name="T101" fmla="*/ 1671 h 2443"/>
                <a:gd name="T102" fmla="*/ 240 w 1882"/>
                <a:gd name="T103" fmla="*/ 1555 h 2443"/>
                <a:gd name="T104" fmla="*/ 229 w 1882"/>
                <a:gd name="T105" fmla="*/ 1385 h 2443"/>
                <a:gd name="T106" fmla="*/ 218 w 1882"/>
                <a:gd name="T107" fmla="*/ 1279 h 2443"/>
                <a:gd name="T108" fmla="*/ 158 w 1882"/>
                <a:gd name="T109" fmla="*/ 1075 h 2443"/>
                <a:gd name="T110" fmla="*/ 131 w 1882"/>
                <a:gd name="T111" fmla="*/ 1004 h 2443"/>
                <a:gd name="T112" fmla="*/ 29 w 1882"/>
                <a:gd name="T113" fmla="*/ 722 h 2443"/>
                <a:gd name="T114" fmla="*/ 1 w 1882"/>
                <a:gd name="T115" fmla="*/ 565 h 2443"/>
                <a:gd name="T116" fmla="*/ 10 w 1882"/>
                <a:gd name="T117" fmla="*/ 393 h 2443"/>
                <a:gd name="T118" fmla="*/ 69 w 1882"/>
                <a:gd name="T119" fmla="*/ 212 h 2443"/>
                <a:gd name="T120" fmla="*/ 137 w 1882"/>
                <a:gd name="T121" fmla="*/ 118 h 2443"/>
                <a:gd name="T122" fmla="*/ 184 w 1882"/>
                <a:gd name="T123" fmla="*/ 71 h 2443"/>
                <a:gd name="T124" fmla="*/ 336 w 1882"/>
                <a:gd name="T125" fmla="*/ 6 h 2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882" h="2443">
                  <a:moveTo>
                    <a:pt x="405" y="0"/>
                  </a:moveTo>
                  <a:lnTo>
                    <a:pt x="440" y="0"/>
                  </a:lnTo>
                  <a:lnTo>
                    <a:pt x="473" y="2"/>
                  </a:lnTo>
                  <a:lnTo>
                    <a:pt x="506" y="6"/>
                  </a:lnTo>
                  <a:lnTo>
                    <a:pt x="536" y="10"/>
                  </a:lnTo>
                  <a:lnTo>
                    <a:pt x="564" y="14"/>
                  </a:lnTo>
                  <a:lnTo>
                    <a:pt x="589" y="20"/>
                  </a:lnTo>
                  <a:lnTo>
                    <a:pt x="611" y="24"/>
                  </a:lnTo>
                  <a:lnTo>
                    <a:pt x="628" y="29"/>
                  </a:lnTo>
                  <a:lnTo>
                    <a:pt x="642" y="32"/>
                  </a:lnTo>
                  <a:lnTo>
                    <a:pt x="650" y="35"/>
                  </a:lnTo>
                  <a:lnTo>
                    <a:pt x="654" y="35"/>
                  </a:lnTo>
                  <a:lnTo>
                    <a:pt x="711" y="55"/>
                  </a:lnTo>
                  <a:lnTo>
                    <a:pt x="766" y="69"/>
                  </a:lnTo>
                  <a:lnTo>
                    <a:pt x="821" y="80"/>
                  </a:lnTo>
                  <a:lnTo>
                    <a:pt x="873" y="87"/>
                  </a:lnTo>
                  <a:lnTo>
                    <a:pt x="922" y="90"/>
                  </a:lnTo>
                  <a:lnTo>
                    <a:pt x="969" y="91"/>
                  </a:lnTo>
                  <a:lnTo>
                    <a:pt x="1013" y="90"/>
                  </a:lnTo>
                  <a:lnTo>
                    <a:pt x="1054" y="87"/>
                  </a:lnTo>
                  <a:lnTo>
                    <a:pt x="1091" y="82"/>
                  </a:lnTo>
                  <a:lnTo>
                    <a:pt x="1124" y="77"/>
                  </a:lnTo>
                  <a:lnTo>
                    <a:pt x="1152" y="70"/>
                  </a:lnTo>
                  <a:lnTo>
                    <a:pt x="1176" y="65"/>
                  </a:lnTo>
                  <a:lnTo>
                    <a:pt x="1196" y="59"/>
                  </a:lnTo>
                  <a:lnTo>
                    <a:pt x="1210" y="55"/>
                  </a:lnTo>
                  <a:lnTo>
                    <a:pt x="1219" y="52"/>
                  </a:lnTo>
                  <a:lnTo>
                    <a:pt x="1221" y="50"/>
                  </a:lnTo>
                  <a:lnTo>
                    <a:pt x="1274" y="36"/>
                  </a:lnTo>
                  <a:lnTo>
                    <a:pt x="1321" y="24"/>
                  </a:lnTo>
                  <a:lnTo>
                    <a:pt x="1365" y="17"/>
                  </a:lnTo>
                  <a:lnTo>
                    <a:pt x="1404" y="11"/>
                  </a:lnTo>
                  <a:lnTo>
                    <a:pt x="1438" y="9"/>
                  </a:lnTo>
                  <a:lnTo>
                    <a:pt x="1469" y="8"/>
                  </a:lnTo>
                  <a:lnTo>
                    <a:pt x="1495" y="8"/>
                  </a:lnTo>
                  <a:lnTo>
                    <a:pt x="1517" y="10"/>
                  </a:lnTo>
                  <a:lnTo>
                    <a:pt x="1536" y="12"/>
                  </a:lnTo>
                  <a:lnTo>
                    <a:pt x="1550" y="15"/>
                  </a:lnTo>
                  <a:lnTo>
                    <a:pt x="1560" y="18"/>
                  </a:lnTo>
                  <a:lnTo>
                    <a:pt x="1566" y="20"/>
                  </a:lnTo>
                  <a:lnTo>
                    <a:pt x="1568" y="20"/>
                  </a:lnTo>
                  <a:lnTo>
                    <a:pt x="1607" y="26"/>
                  </a:lnTo>
                  <a:lnTo>
                    <a:pt x="1642" y="36"/>
                  </a:lnTo>
                  <a:lnTo>
                    <a:pt x="1675" y="52"/>
                  </a:lnTo>
                  <a:lnTo>
                    <a:pt x="1705" y="69"/>
                  </a:lnTo>
                  <a:lnTo>
                    <a:pt x="1731" y="91"/>
                  </a:lnTo>
                  <a:lnTo>
                    <a:pt x="1755" y="115"/>
                  </a:lnTo>
                  <a:lnTo>
                    <a:pt x="1776" y="141"/>
                  </a:lnTo>
                  <a:lnTo>
                    <a:pt x="1795" y="170"/>
                  </a:lnTo>
                  <a:lnTo>
                    <a:pt x="1811" y="201"/>
                  </a:lnTo>
                  <a:lnTo>
                    <a:pt x="1825" y="231"/>
                  </a:lnTo>
                  <a:lnTo>
                    <a:pt x="1837" y="263"/>
                  </a:lnTo>
                  <a:lnTo>
                    <a:pt x="1848" y="296"/>
                  </a:lnTo>
                  <a:lnTo>
                    <a:pt x="1856" y="328"/>
                  </a:lnTo>
                  <a:lnTo>
                    <a:pt x="1864" y="359"/>
                  </a:lnTo>
                  <a:lnTo>
                    <a:pt x="1869" y="390"/>
                  </a:lnTo>
                  <a:lnTo>
                    <a:pt x="1874" y="419"/>
                  </a:lnTo>
                  <a:lnTo>
                    <a:pt x="1877" y="446"/>
                  </a:lnTo>
                  <a:lnTo>
                    <a:pt x="1879" y="471"/>
                  </a:lnTo>
                  <a:lnTo>
                    <a:pt x="1881" y="493"/>
                  </a:lnTo>
                  <a:lnTo>
                    <a:pt x="1882" y="513"/>
                  </a:lnTo>
                  <a:lnTo>
                    <a:pt x="1882" y="528"/>
                  </a:lnTo>
                  <a:lnTo>
                    <a:pt x="1882" y="540"/>
                  </a:lnTo>
                  <a:lnTo>
                    <a:pt x="1882" y="548"/>
                  </a:lnTo>
                  <a:lnTo>
                    <a:pt x="1882" y="550"/>
                  </a:lnTo>
                  <a:lnTo>
                    <a:pt x="1877" y="610"/>
                  </a:lnTo>
                  <a:lnTo>
                    <a:pt x="1869" y="665"/>
                  </a:lnTo>
                  <a:lnTo>
                    <a:pt x="1860" y="716"/>
                  </a:lnTo>
                  <a:lnTo>
                    <a:pt x="1852" y="762"/>
                  </a:lnTo>
                  <a:lnTo>
                    <a:pt x="1842" y="801"/>
                  </a:lnTo>
                  <a:lnTo>
                    <a:pt x="1833" y="836"/>
                  </a:lnTo>
                  <a:lnTo>
                    <a:pt x="1823" y="866"/>
                  </a:lnTo>
                  <a:lnTo>
                    <a:pt x="1815" y="890"/>
                  </a:lnTo>
                  <a:lnTo>
                    <a:pt x="1808" y="910"/>
                  </a:lnTo>
                  <a:lnTo>
                    <a:pt x="1802" y="923"/>
                  </a:lnTo>
                  <a:lnTo>
                    <a:pt x="1799" y="931"/>
                  </a:lnTo>
                  <a:lnTo>
                    <a:pt x="1798" y="934"/>
                  </a:lnTo>
                  <a:lnTo>
                    <a:pt x="1772" y="985"/>
                  </a:lnTo>
                  <a:lnTo>
                    <a:pt x="1747" y="1033"/>
                  </a:lnTo>
                  <a:lnTo>
                    <a:pt x="1727" y="1080"/>
                  </a:lnTo>
                  <a:lnTo>
                    <a:pt x="1709" y="1124"/>
                  </a:lnTo>
                  <a:lnTo>
                    <a:pt x="1694" y="1166"/>
                  </a:lnTo>
                  <a:lnTo>
                    <a:pt x="1681" y="1203"/>
                  </a:lnTo>
                  <a:lnTo>
                    <a:pt x="1670" y="1237"/>
                  </a:lnTo>
                  <a:lnTo>
                    <a:pt x="1661" y="1268"/>
                  </a:lnTo>
                  <a:lnTo>
                    <a:pt x="1654" y="1293"/>
                  </a:lnTo>
                  <a:lnTo>
                    <a:pt x="1650" y="1314"/>
                  </a:lnTo>
                  <a:lnTo>
                    <a:pt x="1647" y="1328"/>
                  </a:lnTo>
                  <a:lnTo>
                    <a:pt x="1644" y="1338"/>
                  </a:lnTo>
                  <a:lnTo>
                    <a:pt x="1644" y="1341"/>
                  </a:lnTo>
                  <a:lnTo>
                    <a:pt x="1640" y="1373"/>
                  </a:lnTo>
                  <a:lnTo>
                    <a:pt x="1637" y="1403"/>
                  </a:lnTo>
                  <a:lnTo>
                    <a:pt x="1636" y="1428"/>
                  </a:lnTo>
                  <a:lnTo>
                    <a:pt x="1636" y="1449"/>
                  </a:lnTo>
                  <a:lnTo>
                    <a:pt x="1636" y="1465"/>
                  </a:lnTo>
                  <a:lnTo>
                    <a:pt x="1637" y="1476"/>
                  </a:lnTo>
                  <a:lnTo>
                    <a:pt x="1637" y="1479"/>
                  </a:lnTo>
                  <a:lnTo>
                    <a:pt x="1630" y="1540"/>
                  </a:lnTo>
                  <a:lnTo>
                    <a:pt x="1623" y="1600"/>
                  </a:lnTo>
                  <a:lnTo>
                    <a:pt x="1614" y="1657"/>
                  </a:lnTo>
                  <a:lnTo>
                    <a:pt x="1605" y="1714"/>
                  </a:lnTo>
                  <a:lnTo>
                    <a:pt x="1595" y="1768"/>
                  </a:lnTo>
                  <a:lnTo>
                    <a:pt x="1585" y="1819"/>
                  </a:lnTo>
                  <a:lnTo>
                    <a:pt x="1575" y="1868"/>
                  </a:lnTo>
                  <a:lnTo>
                    <a:pt x="1567" y="1913"/>
                  </a:lnTo>
                  <a:lnTo>
                    <a:pt x="1557" y="1956"/>
                  </a:lnTo>
                  <a:lnTo>
                    <a:pt x="1548" y="1994"/>
                  </a:lnTo>
                  <a:lnTo>
                    <a:pt x="1540" y="2029"/>
                  </a:lnTo>
                  <a:lnTo>
                    <a:pt x="1533" y="2059"/>
                  </a:lnTo>
                  <a:lnTo>
                    <a:pt x="1526" y="2084"/>
                  </a:lnTo>
                  <a:lnTo>
                    <a:pt x="1521" y="2105"/>
                  </a:lnTo>
                  <a:lnTo>
                    <a:pt x="1517" y="2120"/>
                  </a:lnTo>
                  <a:lnTo>
                    <a:pt x="1514" y="2129"/>
                  </a:lnTo>
                  <a:lnTo>
                    <a:pt x="1514" y="2132"/>
                  </a:lnTo>
                  <a:lnTo>
                    <a:pt x="1493" y="2189"/>
                  </a:lnTo>
                  <a:lnTo>
                    <a:pt x="1473" y="2240"/>
                  </a:lnTo>
                  <a:lnTo>
                    <a:pt x="1455" y="2283"/>
                  </a:lnTo>
                  <a:lnTo>
                    <a:pt x="1435" y="2319"/>
                  </a:lnTo>
                  <a:lnTo>
                    <a:pt x="1418" y="2349"/>
                  </a:lnTo>
                  <a:lnTo>
                    <a:pt x="1400" y="2375"/>
                  </a:lnTo>
                  <a:lnTo>
                    <a:pt x="1384" y="2395"/>
                  </a:lnTo>
                  <a:lnTo>
                    <a:pt x="1367" y="2412"/>
                  </a:lnTo>
                  <a:lnTo>
                    <a:pt x="1353" y="2424"/>
                  </a:lnTo>
                  <a:lnTo>
                    <a:pt x="1340" y="2433"/>
                  </a:lnTo>
                  <a:lnTo>
                    <a:pt x="1327" y="2438"/>
                  </a:lnTo>
                  <a:lnTo>
                    <a:pt x="1316" y="2441"/>
                  </a:lnTo>
                  <a:lnTo>
                    <a:pt x="1307" y="2443"/>
                  </a:lnTo>
                  <a:lnTo>
                    <a:pt x="1298" y="2443"/>
                  </a:lnTo>
                  <a:lnTo>
                    <a:pt x="1291" y="2443"/>
                  </a:lnTo>
                  <a:lnTo>
                    <a:pt x="1287" y="2441"/>
                  </a:lnTo>
                  <a:lnTo>
                    <a:pt x="1284" y="2440"/>
                  </a:lnTo>
                  <a:lnTo>
                    <a:pt x="1283" y="2439"/>
                  </a:lnTo>
                  <a:lnTo>
                    <a:pt x="1268" y="2434"/>
                  </a:lnTo>
                  <a:lnTo>
                    <a:pt x="1255" y="2423"/>
                  </a:lnTo>
                  <a:lnTo>
                    <a:pt x="1243" y="2407"/>
                  </a:lnTo>
                  <a:lnTo>
                    <a:pt x="1232" y="2388"/>
                  </a:lnTo>
                  <a:lnTo>
                    <a:pt x="1224" y="2364"/>
                  </a:lnTo>
                  <a:lnTo>
                    <a:pt x="1215" y="2337"/>
                  </a:lnTo>
                  <a:lnTo>
                    <a:pt x="1207" y="2310"/>
                  </a:lnTo>
                  <a:lnTo>
                    <a:pt x="1201" y="2280"/>
                  </a:lnTo>
                  <a:lnTo>
                    <a:pt x="1194" y="2252"/>
                  </a:lnTo>
                  <a:lnTo>
                    <a:pt x="1190" y="2222"/>
                  </a:lnTo>
                  <a:lnTo>
                    <a:pt x="1185" y="2195"/>
                  </a:lnTo>
                  <a:lnTo>
                    <a:pt x="1182" y="2170"/>
                  </a:lnTo>
                  <a:lnTo>
                    <a:pt x="1180" y="2148"/>
                  </a:lnTo>
                  <a:lnTo>
                    <a:pt x="1177" y="2128"/>
                  </a:lnTo>
                  <a:lnTo>
                    <a:pt x="1176" y="2114"/>
                  </a:lnTo>
                  <a:lnTo>
                    <a:pt x="1175" y="2105"/>
                  </a:lnTo>
                  <a:lnTo>
                    <a:pt x="1175" y="2102"/>
                  </a:lnTo>
                  <a:lnTo>
                    <a:pt x="1174" y="2039"/>
                  </a:lnTo>
                  <a:lnTo>
                    <a:pt x="1172" y="1980"/>
                  </a:lnTo>
                  <a:lnTo>
                    <a:pt x="1169" y="1925"/>
                  </a:lnTo>
                  <a:lnTo>
                    <a:pt x="1163" y="1874"/>
                  </a:lnTo>
                  <a:lnTo>
                    <a:pt x="1158" y="1828"/>
                  </a:lnTo>
                  <a:lnTo>
                    <a:pt x="1152" y="1785"/>
                  </a:lnTo>
                  <a:lnTo>
                    <a:pt x="1146" y="1749"/>
                  </a:lnTo>
                  <a:lnTo>
                    <a:pt x="1139" y="1716"/>
                  </a:lnTo>
                  <a:lnTo>
                    <a:pt x="1134" y="1690"/>
                  </a:lnTo>
                  <a:lnTo>
                    <a:pt x="1129" y="1669"/>
                  </a:lnTo>
                  <a:lnTo>
                    <a:pt x="1125" y="1654"/>
                  </a:lnTo>
                  <a:lnTo>
                    <a:pt x="1123" y="1644"/>
                  </a:lnTo>
                  <a:lnTo>
                    <a:pt x="1122" y="1640"/>
                  </a:lnTo>
                  <a:lnTo>
                    <a:pt x="1113" y="1606"/>
                  </a:lnTo>
                  <a:lnTo>
                    <a:pt x="1102" y="1578"/>
                  </a:lnTo>
                  <a:lnTo>
                    <a:pt x="1089" y="1553"/>
                  </a:lnTo>
                  <a:lnTo>
                    <a:pt x="1074" y="1532"/>
                  </a:lnTo>
                  <a:lnTo>
                    <a:pt x="1058" y="1514"/>
                  </a:lnTo>
                  <a:lnTo>
                    <a:pt x="1042" y="1500"/>
                  </a:lnTo>
                  <a:lnTo>
                    <a:pt x="1024" y="1489"/>
                  </a:lnTo>
                  <a:lnTo>
                    <a:pt x="1008" y="1480"/>
                  </a:lnTo>
                  <a:lnTo>
                    <a:pt x="992" y="1474"/>
                  </a:lnTo>
                  <a:lnTo>
                    <a:pt x="977" y="1469"/>
                  </a:lnTo>
                  <a:lnTo>
                    <a:pt x="964" y="1466"/>
                  </a:lnTo>
                  <a:lnTo>
                    <a:pt x="953" y="1465"/>
                  </a:lnTo>
                  <a:lnTo>
                    <a:pt x="945" y="1464"/>
                  </a:lnTo>
                  <a:lnTo>
                    <a:pt x="940" y="1464"/>
                  </a:lnTo>
                  <a:lnTo>
                    <a:pt x="937" y="1464"/>
                  </a:lnTo>
                  <a:lnTo>
                    <a:pt x="908" y="1464"/>
                  </a:lnTo>
                  <a:lnTo>
                    <a:pt x="883" y="1468"/>
                  </a:lnTo>
                  <a:lnTo>
                    <a:pt x="860" y="1476"/>
                  </a:lnTo>
                  <a:lnTo>
                    <a:pt x="840" y="1487"/>
                  </a:lnTo>
                  <a:lnTo>
                    <a:pt x="822" y="1500"/>
                  </a:lnTo>
                  <a:lnTo>
                    <a:pt x="808" y="1514"/>
                  </a:lnTo>
                  <a:lnTo>
                    <a:pt x="795" y="1530"/>
                  </a:lnTo>
                  <a:lnTo>
                    <a:pt x="785" y="1545"/>
                  </a:lnTo>
                  <a:lnTo>
                    <a:pt x="777" y="1559"/>
                  </a:lnTo>
                  <a:lnTo>
                    <a:pt x="771" y="1574"/>
                  </a:lnTo>
                  <a:lnTo>
                    <a:pt x="766" y="1585"/>
                  </a:lnTo>
                  <a:lnTo>
                    <a:pt x="763" y="1594"/>
                  </a:lnTo>
                  <a:lnTo>
                    <a:pt x="761" y="1600"/>
                  </a:lnTo>
                  <a:lnTo>
                    <a:pt x="761" y="1602"/>
                  </a:lnTo>
                  <a:lnTo>
                    <a:pt x="754" y="1616"/>
                  </a:lnTo>
                  <a:lnTo>
                    <a:pt x="748" y="1637"/>
                  </a:lnTo>
                  <a:lnTo>
                    <a:pt x="741" y="1662"/>
                  </a:lnTo>
                  <a:lnTo>
                    <a:pt x="736" y="1692"/>
                  </a:lnTo>
                  <a:lnTo>
                    <a:pt x="730" y="1726"/>
                  </a:lnTo>
                  <a:lnTo>
                    <a:pt x="725" y="1761"/>
                  </a:lnTo>
                  <a:lnTo>
                    <a:pt x="719" y="1799"/>
                  </a:lnTo>
                  <a:lnTo>
                    <a:pt x="715" y="1838"/>
                  </a:lnTo>
                  <a:lnTo>
                    <a:pt x="711" y="1877"/>
                  </a:lnTo>
                  <a:lnTo>
                    <a:pt x="707" y="1915"/>
                  </a:lnTo>
                  <a:lnTo>
                    <a:pt x="704" y="1953"/>
                  </a:lnTo>
                  <a:lnTo>
                    <a:pt x="701" y="1987"/>
                  </a:lnTo>
                  <a:lnTo>
                    <a:pt x="697" y="2018"/>
                  </a:lnTo>
                  <a:lnTo>
                    <a:pt x="695" y="2046"/>
                  </a:lnTo>
                  <a:lnTo>
                    <a:pt x="694" y="2069"/>
                  </a:lnTo>
                  <a:lnTo>
                    <a:pt x="693" y="2086"/>
                  </a:lnTo>
                  <a:lnTo>
                    <a:pt x="692" y="2097"/>
                  </a:lnTo>
                  <a:lnTo>
                    <a:pt x="692" y="2102"/>
                  </a:lnTo>
                  <a:lnTo>
                    <a:pt x="690" y="2157"/>
                  </a:lnTo>
                  <a:lnTo>
                    <a:pt x="685" y="2205"/>
                  </a:lnTo>
                  <a:lnTo>
                    <a:pt x="680" y="2247"/>
                  </a:lnTo>
                  <a:lnTo>
                    <a:pt x="673" y="2285"/>
                  </a:lnTo>
                  <a:lnTo>
                    <a:pt x="665" y="2318"/>
                  </a:lnTo>
                  <a:lnTo>
                    <a:pt x="657" y="2345"/>
                  </a:lnTo>
                  <a:lnTo>
                    <a:pt x="648" y="2368"/>
                  </a:lnTo>
                  <a:lnTo>
                    <a:pt x="639" y="2387"/>
                  </a:lnTo>
                  <a:lnTo>
                    <a:pt x="629" y="2402"/>
                  </a:lnTo>
                  <a:lnTo>
                    <a:pt x="622" y="2414"/>
                  </a:lnTo>
                  <a:lnTo>
                    <a:pt x="613" y="2424"/>
                  </a:lnTo>
                  <a:lnTo>
                    <a:pt x="606" y="2430"/>
                  </a:lnTo>
                  <a:lnTo>
                    <a:pt x="600" y="2435"/>
                  </a:lnTo>
                  <a:lnTo>
                    <a:pt x="595" y="2438"/>
                  </a:lnTo>
                  <a:lnTo>
                    <a:pt x="593" y="2439"/>
                  </a:lnTo>
                  <a:lnTo>
                    <a:pt x="592" y="2439"/>
                  </a:lnTo>
                  <a:lnTo>
                    <a:pt x="566" y="2439"/>
                  </a:lnTo>
                  <a:lnTo>
                    <a:pt x="543" y="2434"/>
                  </a:lnTo>
                  <a:lnTo>
                    <a:pt x="520" y="2423"/>
                  </a:lnTo>
                  <a:lnTo>
                    <a:pt x="500" y="2407"/>
                  </a:lnTo>
                  <a:lnTo>
                    <a:pt x="481" y="2389"/>
                  </a:lnTo>
                  <a:lnTo>
                    <a:pt x="464" y="2368"/>
                  </a:lnTo>
                  <a:lnTo>
                    <a:pt x="450" y="2346"/>
                  </a:lnTo>
                  <a:lnTo>
                    <a:pt x="435" y="2323"/>
                  </a:lnTo>
                  <a:lnTo>
                    <a:pt x="424" y="2300"/>
                  </a:lnTo>
                  <a:lnTo>
                    <a:pt x="415" y="2278"/>
                  </a:lnTo>
                  <a:lnTo>
                    <a:pt x="407" y="2258"/>
                  </a:lnTo>
                  <a:lnTo>
                    <a:pt x="400" y="2242"/>
                  </a:lnTo>
                  <a:lnTo>
                    <a:pt x="396" y="2228"/>
                  </a:lnTo>
                  <a:lnTo>
                    <a:pt x="393" y="2220"/>
                  </a:lnTo>
                  <a:lnTo>
                    <a:pt x="392" y="2217"/>
                  </a:lnTo>
                  <a:lnTo>
                    <a:pt x="380" y="2185"/>
                  </a:lnTo>
                  <a:lnTo>
                    <a:pt x="367" y="2149"/>
                  </a:lnTo>
                  <a:lnTo>
                    <a:pt x="355" y="2110"/>
                  </a:lnTo>
                  <a:lnTo>
                    <a:pt x="343" y="2071"/>
                  </a:lnTo>
                  <a:lnTo>
                    <a:pt x="332" y="2029"/>
                  </a:lnTo>
                  <a:lnTo>
                    <a:pt x="323" y="1987"/>
                  </a:lnTo>
                  <a:lnTo>
                    <a:pt x="312" y="1944"/>
                  </a:lnTo>
                  <a:lnTo>
                    <a:pt x="303" y="1901"/>
                  </a:lnTo>
                  <a:lnTo>
                    <a:pt x="294" y="1861"/>
                  </a:lnTo>
                  <a:lnTo>
                    <a:pt x="286" y="1821"/>
                  </a:lnTo>
                  <a:lnTo>
                    <a:pt x="279" y="1784"/>
                  </a:lnTo>
                  <a:lnTo>
                    <a:pt x="272" y="1750"/>
                  </a:lnTo>
                  <a:lnTo>
                    <a:pt x="267" y="1719"/>
                  </a:lnTo>
                  <a:lnTo>
                    <a:pt x="262" y="1692"/>
                  </a:lnTo>
                  <a:lnTo>
                    <a:pt x="259" y="1671"/>
                  </a:lnTo>
                  <a:lnTo>
                    <a:pt x="256" y="1655"/>
                  </a:lnTo>
                  <a:lnTo>
                    <a:pt x="255" y="1644"/>
                  </a:lnTo>
                  <a:lnTo>
                    <a:pt x="253" y="1640"/>
                  </a:lnTo>
                  <a:lnTo>
                    <a:pt x="246" y="1598"/>
                  </a:lnTo>
                  <a:lnTo>
                    <a:pt x="240" y="1555"/>
                  </a:lnTo>
                  <a:lnTo>
                    <a:pt x="236" y="1514"/>
                  </a:lnTo>
                  <a:lnTo>
                    <a:pt x="234" y="1477"/>
                  </a:lnTo>
                  <a:lnTo>
                    <a:pt x="232" y="1442"/>
                  </a:lnTo>
                  <a:lnTo>
                    <a:pt x="230" y="1411"/>
                  </a:lnTo>
                  <a:lnTo>
                    <a:pt x="229" y="1385"/>
                  </a:lnTo>
                  <a:lnTo>
                    <a:pt x="229" y="1363"/>
                  </a:lnTo>
                  <a:lnTo>
                    <a:pt x="230" y="1347"/>
                  </a:lnTo>
                  <a:lnTo>
                    <a:pt x="230" y="1337"/>
                  </a:lnTo>
                  <a:lnTo>
                    <a:pt x="230" y="1334"/>
                  </a:lnTo>
                  <a:lnTo>
                    <a:pt x="218" y="1279"/>
                  </a:lnTo>
                  <a:lnTo>
                    <a:pt x="205" y="1228"/>
                  </a:lnTo>
                  <a:lnTo>
                    <a:pt x="192" y="1182"/>
                  </a:lnTo>
                  <a:lnTo>
                    <a:pt x="180" y="1142"/>
                  </a:lnTo>
                  <a:lnTo>
                    <a:pt x="169" y="1106"/>
                  </a:lnTo>
                  <a:lnTo>
                    <a:pt x="158" y="1075"/>
                  </a:lnTo>
                  <a:lnTo>
                    <a:pt x="149" y="1050"/>
                  </a:lnTo>
                  <a:lnTo>
                    <a:pt x="142" y="1029"/>
                  </a:lnTo>
                  <a:lnTo>
                    <a:pt x="136" y="1015"/>
                  </a:lnTo>
                  <a:lnTo>
                    <a:pt x="132" y="1006"/>
                  </a:lnTo>
                  <a:lnTo>
                    <a:pt x="131" y="1004"/>
                  </a:lnTo>
                  <a:lnTo>
                    <a:pt x="102" y="939"/>
                  </a:lnTo>
                  <a:lnTo>
                    <a:pt x="77" y="879"/>
                  </a:lnTo>
                  <a:lnTo>
                    <a:pt x="57" y="822"/>
                  </a:lnTo>
                  <a:lnTo>
                    <a:pt x="41" y="769"/>
                  </a:lnTo>
                  <a:lnTo>
                    <a:pt x="29" y="722"/>
                  </a:lnTo>
                  <a:lnTo>
                    <a:pt x="19" y="678"/>
                  </a:lnTo>
                  <a:lnTo>
                    <a:pt x="11" y="641"/>
                  </a:lnTo>
                  <a:lnTo>
                    <a:pt x="6" y="609"/>
                  </a:lnTo>
                  <a:lnTo>
                    <a:pt x="2" y="584"/>
                  </a:lnTo>
                  <a:lnTo>
                    <a:pt x="1" y="565"/>
                  </a:lnTo>
                  <a:lnTo>
                    <a:pt x="0" y="555"/>
                  </a:lnTo>
                  <a:lnTo>
                    <a:pt x="0" y="550"/>
                  </a:lnTo>
                  <a:lnTo>
                    <a:pt x="0" y="493"/>
                  </a:lnTo>
                  <a:lnTo>
                    <a:pt x="4" y="442"/>
                  </a:lnTo>
                  <a:lnTo>
                    <a:pt x="10" y="393"/>
                  </a:lnTo>
                  <a:lnTo>
                    <a:pt x="19" y="350"/>
                  </a:lnTo>
                  <a:lnTo>
                    <a:pt x="30" y="309"/>
                  </a:lnTo>
                  <a:lnTo>
                    <a:pt x="42" y="273"/>
                  </a:lnTo>
                  <a:lnTo>
                    <a:pt x="55" y="241"/>
                  </a:lnTo>
                  <a:lnTo>
                    <a:pt x="69" y="212"/>
                  </a:lnTo>
                  <a:lnTo>
                    <a:pt x="85" y="186"/>
                  </a:lnTo>
                  <a:lnTo>
                    <a:pt x="99" y="164"/>
                  </a:lnTo>
                  <a:lnTo>
                    <a:pt x="113" y="146"/>
                  </a:lnTo>
                  <a:lnTo>
                    <a:pt x="126" y="130"/>
                  </a:lnTo>
                  <a:lnTo>
                    <a:pt x="137" y="118"/>
                  </a:lnTo>
                  <a:lnTo>
                    <a:pt x="147" y="109"/>
                  </a:lnTo>
                  <a:lnTo>
                    <a:pt x="155" y="102"/>
                  </a:lnTo>
                  <a:lnTo>
                    <a:pt x="160" y="99"/>
                  </a:lnTo>
                  <a:lnTo>
                    <a:pt x="161" y="96"/>
                  </a:lnTo>
                  <a:lnTo>
                    <a:pt x="184" y="71"/>
                  </a:lnTo>
                  <a:lnTo>
                    <a:pt x="210" y="52"/>
                  </a:lnTo>
                  <a:lnTo>
                    <a:pt x="238" y="34"/>
                  </a:lnTo>
                  <a:lnTo>
                    <a:pt x="269" y="22"/>
                  </a:lnTo>
                  <a:lnTo>
                    <a:pt x="302" y="12"/>
                  </a:lnTo>
                  <a:lnTo>
                    <a:pt x="336" y="6"/>
                  </a:lnTo>
                  <a:lnTo>
                    <a:pt x="370" y="1"/>
                  </a:lnTo>
                  <a:lnTo>
                    <a:pt x="405"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ko-KR" altLang="en-US" sz="2701">
                <a:cs typeface="Arial" pitchFamily="34" charset="0"/>
              </a:endParaRPr>
            </a:p>
          </p:txBody>
        </p:sp>
        <p:sp>
          <p:nvSpPr>
            <p:cNvPr id="107" name="Oval 1">
              <a:extLst>
                <a:ext uri="{FF2B5EF4-FFF2-40B4-BE49-F238E27FC236}">
                  <a16:creationId xmlns:a16="http://schemas.microsoft.com/office/drawing/2014/main" id="{DBEB7D70-618F-4A30-A031-565E2E2943A6}"/>
                </a:ext>
              </a:extLst>
            </p:cNvPr>
            <p:cNvSpPr/>
            <p:nvPr/>
          </p:nvSpPr>
          <p:spPr>
            <a:xfrm>
              <a:off x="3473641" y="1985936"/>
              <a:ext cx="73952" cy="236298"/>
            </a:xfrm>
            <a:custGeom>
              <a:avLst/>
              <a:gdLst/>
              <a:ahLst/>
              <a:cxnLst/>
              <a:rect l="l" t="t" r="r" b="b"/>
              <a:pathLst>
                <a:path w="1236712" h="3951659">
                  <a:moveTo>
                    <a:pt x="457153" y="1368152"/>
                  </a:moveTo>
                  <a:lnTo>
                    <a:pt x="779559" y="1368152"/>
                  </a:lnTo>
                  <a:lnTo>
                    <a:pt x="779559" y="2983270"/>
                  </a:lnTo>
                  <a:cubicBezTo>
                    <a:pt x="897782" y="3041176"/>
                    <a:pt x="978396" y="3162967"/>
                    <a:pt x="978396" y="3303586"/>
                  </a:cubicBezTo>
                  <a:cubicBezTo>
                    <a:pt x="978396" y="3502431"/>
                    <a:pt x="817201" y="3663626"/>
                    <a:pt x="618356" y="3663626"/>
                  </a:cubicBezTo>
                  <a:cubicBezTo>
                    <a:pt x="419511" y="3663626"/>
                    <a:pt x="258316" y="3502431"/>
                    <a:pt x="258316" y="3303586"/>
                  </a:cubicBezTo>
                  <a:cubicBezTo>
                    <a:pt x="258316" y="3162967"/>
                    <a:pt x="338930" y="3041176"/>
                    <a:pt x="457153" y="2983270"/>
                  </a:cubicBezTo>
                  <a:close/>
                  <a:moveTo>
                    <a:pt x="618356" y="108087"/>
                  </a:moveTo>
                  <a:cubicBezTo>
                    <a:pt x="489122" y="108087"/>
                    <a:pt x="384356" y="292948"/>
                    <a:pt x="384356" y="520986"/>
                  </a:cubicBezTo>
                  <a:lnTo>
                    <a:pt x="384356" y="2909296"/>
                  </a:lnTo>
                  <a:cubicBezTo>
                    <a:pt x="243992" y="2988641"/>
                    <a:pt x="150304" y="3139601"/>
                    <a:pt x="150304" y="3312443"/>
                  </a:cubicBezTo>
                  <a:cubicBezTo>
                    <a:pt x="150304" y="3570941"/>
                    <a:pt x="359858" y="3780495"/>
                    <a:pt x="618356" y="3780495"/>
                  </a:cubicBezTo>
                  <a:cubicBezTo>
                    <a:pt x="876854" y="3780495"/>
                    <a:pt x="1086408" y="3570941"/>
                    <a:pt x="1086408" y="3312443"/>
                  </a:cubicBezTo>
                  <a:cubicBezTo>
                    <a:pt x="1086408" y="3139601"/>
                    <a:pt x="992721" y="2988641"/>
                    <a:pt x="852356" y="2909296"/>
                  </a:cubicBezTo>
                  <a:lnTo>
                    <a:pt x="852356" y="520986"/>
                  </a:lnTo>
                  <a:cubicBezTo>
                    <a:pt x="852356" y="292948"/>
                    <a:pt x="747591" y="108087"/>
                    <a:pt x="618356" y="108087"/>
                  </a:cubicBezTo>
                  <a:close/>
                  <a:moveTo>
                    <a:pt x="618356" y="0"/>
                  </a:moveTo>
                  <a:cubicBezTo>
                    <a:pt x="824146" y="0"/>
                    <a:pt x="990972" y="166826"/>
                    <a:pt x="990972" y="372616"/>
                  </a:cubicBezTo>
                  <a:lnTo>
                    <a:pt x="990972" y="2842737"/>
                  </a:lnTo>
                  <a:cubicBezTo>
                    <a:pt x="1140867" y="2953808"/>
                    <a:pt x="1236712" y="3132362"/>
                    <a:pt x="1236712" y="3333303"/>
                  </a:cubicBezTo>
                  <a:cubicBezTo>
                    <a:pt x="1236712" y="3674812"/>
                    <a:pt x="959865" y="3951659"/>
                    <a:pt x="618356" y="3951659"/>
                  </a:cubicBezTo>
                  <a:cubicBezTo>
                    <a:pt x="276847" y="3951659"/>
                    <a:pt x="0" y="3674812"/>
                    <a:pt x="0" y="3333303"/>
                  </a:cubicBezTo>
                  <a:cubicBezTo>
                    <a:pt x="0" y="3132362"/>
                    <a:pt x="95846" y="2953808"/>
                    <a:pt x="245740" y="2842737"/>
                  </a:cubicBezTo>
                  <a:lnTo>
                    <a:pt x="245740" y="372616"/>
                  </a:lnTo>
                  <a:cubicBezTo>
                    <a:pt x="245740" y="166826"/>
                    <a:pt x="412566" y="0"/>
                    <a:pt x="61835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08" name="Heart 3">
              <a:extLst>
                <a:ext uri="{FF2B5EF4-FFF2-40B4-BE49-F238E27FC236}">
                  <a16:creationId xmlns:a16="http://schemas.microsoft.com/office/drawing/2014/main" id="{959CC890-9306-4F89-A605-A67CFB1F7FAF}"/>
                </a:ext>
              </a:extLst>
            </p:cNvPr>
            <p:cNvSpPr>
              <a:spLocks noChangeAspect="1"/>
            </p:cNvSpPr>
            <p:nvPr/>
          </p:nvSpPr>
          <p:spPr>
            <a:xfrm>
              <a:off x="3475587" y="2829094"/>
              <a:ext cx="243843" cy="220674"/>
            </a:xfrm>
            <a:custGeom>
              <a:avLst/>
              <a:gdLst/>
              <a:ahLst/>
              <a:cxnLst/>
              <a:rect l="l" t="t" r="r" b="b"/>
              <a:pathLst>
                <a:path w="3971393" h="3594045">
                  <a:moveTo>
                    <a:pt x="2284446" y="942229"/>
                  </a:moveTo>
                  <a:cubicBezTo>
                    <a:pt x="2231718" y="946666"/>
                    <a:pt x="2184212" y="981897"/>
                    <a:pt x="2166723" y="1035351"/>
                  </a:cubicBezTo>
                  <a:lnTo>
                    <a:pt x="1818705" y="2099054"/>
                  </a:lnTo>
                  <a:lnTo>
                    <a:pt x="1630896" y="1461099"/>
                  </a:lnTo>
                  <a:cubicBezTo>
                    <a:pt x="1625536" y="1442893"/>
                    <a:pt x="1616698" y="1426659"/>
                    <a:pt x="1605222" y="1412988"/>
                  </a:cubicBezTo>
                  <a:cubicBezTo>
                    <a:pt x="1592838" y="1372092"/>
                    <a:pt x="1559535" y="1339590"/>
                    <a:pt x="1515200" y="1327710"/>
                  </a:cubicBezTo>
                  <a:cubicBezTo>
                    <a:pt x="1442764" y="1308302"/>
                    <a:pt x="1368310" y="1351289"/>
                    <a:pt x="1348901" y="1423723"/>
                  </a:cubicBezTo>
                  <a:lnTo>
                    <a:pt x="1175574" y="2070589"/>
                  </a:lnTo>
                  <a:lnTo>
                    <a:pt x="887391" y="2070589"/>
                  </a:lnTo>
                  <a:cubicBezTo>
                    <a:pt x="812401" y="2070589"/>
                    <a:pt x="751610" y="2131382"/>
                    <a:pt x="751610" y="2206372"/>
                  </a:cubicBezTo>
                  <a:cubicBezTo>
                    <a:pt x="751609" y="2281361"/>
                    <a:pt x="812402" y="2342153"/>
                    <a:pt x="887391" y="2342154"/>
                  </a:cubicBezTo>
                  <a:lnTo>
                    <a:pt x="1266160" y="2342154"/>
                  </a:lnTo>
                  <a:cubicBezTo>
                    <a:pt x="1309243" y="2342153"/>
                    <a:pt x="1347639" y="2322088"/>
                    <a:pt x="1370869" y="2289485"/>
                  </a:cubicBezTo>
                  <a:cubicBezTo>
                    <a:pt x="1392914" y="2274134"/>
                    <a:pt x="1408463" y="2250677"/>
                    <a:pt x="1415910" y="2222885"/>
                  </a:cubicBezTo>
                  <a:lnTo>
                    <a:pt x="1490320" y="1945186"/>
                  </a:lnTo>
                  <a:lnTo>
                    <a:pt x="1661817" y="2527729"/>
                  </a:lnTo>
                  <a:cubicBezTo>
                    <a:pt x="1680716" y="2591927"/>
                    <a:pt x="1742866" y="2631605"/>
                    <a:pt x="1806849" y="2621696"/>
                  </a:cubicBezTo>
                  <a:cubicBezTo>
                    <a:pt x="1873057" y="2637495"/>
                    <a:pt x="1940784" y="2599243"/>
                    <a:pt x="1962449" y="2533025"/>
                  </a:cubicBezTo>
                  <a:lnTo>
                    <a:pt x="2291633" y="1526890"/>
                  </a:lnTo>
                  <a:lnTo>
                    <a:pt x="2478124" y="2222886"/>
                  </a:lnTo>
                  <a:cubicBezTo>
                    <a:pt x="2491725" y="2273643"/>
                    <a:pt x="2532355" y="2309941"/>
                    <a:pt x="2580723" y="2318869"/>
                  </a:cubicBezTo>
                  <a:cubicBezTo>
                    <a:pt x="2600453" y="2334375"/>
                    <a:pt x="2625460" y="2342152"/>
                    <a:pt x="2652283" y="2342153"/>
                  </a:cubicBezTo>
                  <a:lnTo>
                    <a:pt x="3058108" y="2342153"/>
                  </a:lnTo>
                  <a:cubicBezTo>
                    <a:pt x="3133099" y="2342153"/>
                    <a:pt x="3193891" y="2281360"/>
                    <a:pt x="3193891" y="2206371"/>
                  </a:cubicBezTo>
                  <a:cubicBezTo>
                    <a:pt x="3193890" y="2131381"/>
                    <a:pt x="3133099" y="2070589"/>
                    <a:pt x="3058108" y="2070588"/>
                  </a:cubicBezTo>
                  <a:lnTo>
                    <a:pt x="2718460" y="2070589"/>
                  </a:lnTo>
                  <a:lnTo>
                    <a:pt x="2455970" y="1090961"/>
                  </a:lnTo>
                  <a:cubicBezTo>
                    <a:pt x="2449895" y="1068289"/>
                    <a:pt x="2438427" y="1048501"/>
                    <a:pt x="2421928" y="1033927"/>
                  </a:cubicBezTo>
                  <a:cubicBezTo>
                    <a:pt x="2410672" y="994460"/>
                    <a:pt x="2379946" y="962248"/>
                    <a:pt x="2337996" y="948523"/>
                  </a:cubicBezTo>
                  <a:cubicBezTo>
                    <a:pt x="2320178" y="942693"/>
                    <a:pt x="2302022" y="940751"/>
                    <a:pt x="2284446" y="942229"/>
                  </a:cubicBezTo>
                  <a:close/>
                  <a:moveTo>
                    <a:pt x="941190" y="119"/>
                  </a:moveTo>
                  <a:cubicBezTo>
                    <a:pt x="1335246" y="6449"/>
                    <a:pt x="1754682" y="267656"/>
                    <a:pt x="1985697" y="864700"/>
                  </a:cubicBezTo>
                  <a:cubicBezTo>
                    <a:pt x="2807082" y="-1258124"/>
                    <a:pt x="6010484" y="864700"/>
                    <a:pt x="1985697" y="3594045"/>
                  </a:cubicBezTo>
                  <a:cubicBezTo>
                    <a:pt x="-907119" y="1632328"/>
                    <a:pt x="-65842" y="-16059"/>
                    <a:pt x="941190" y="11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cs typeface="Arial" pitchFamily="34" charset="0"/>
              </a:endParaRPr>
            </a:p>
          </p:txBody>
        </p:sp>
      </p:grpSp>
      <p:sp>
        <p:nvSpPr>
          <p:cNvPr id="111" name="TextBox 110">
            <a:extLst>
              <a:ext uri="{FF2B5EF4-FFF2-40B4-BE49-F238E27FC236}">
                <a16:creationId xmlns:a16="http://schemas.microsoft.com/office/drawing/2014/main" id="{C9910577-3597-A384-182C-115E873574C0}"/>
              </a:ext>
            </a:extLst>
          </p:cNvPr>
          <p:cNvSpPr txBox="1"/>
          <p:nvPr/>
        </p:nvSpPr>
        <p:spPr>
          <a:xfrm>
            <a:off x="5374264" y="1732503"/>
            <a:ext cx="6096000" cy="3891835"/>
          </a:xfrm>
          <a:prstGeom prst="rect">
            <a:avLst/>
          </a:prstGeom>
          <a:noFill/>
        </p:spPr>
        <p:txBody>
          <a:bodyPr wrap="square">
            <a:spAutoFit/>
          </a:bodyPr>
          <a:lstStyle/>
          <a:p>
            <a:pPr marL="548640" indent="-285750" algn="just">
              <a:lnSpc>
                <a:spcPct val="150000"/>
              </a:lnSpc>
              <a:spcAft>
                <a:spcPts val="600"/>
              </a:spcAft>
              <a:buClr>
                <a:schemeClr val="accent1">
                  <a:lumMod val="75000"/>
                </a:schemeClr>
              </a:buClr>
              <a:buSzPct val="85000"/>
              <a:buFont typeface="Arial" panose="020B0604020202020204" pitchFamily="34" charset="0"/>
              <a:buChar char="•"/>
            </a:pPr>
            <a:r>
              <a:rPr lang="en-US" sz="2000" dirty="0">
                <a:latin typeface="Time new roman"/>
              </a:rPr>
              <a:t>The main objective of this study is to develop a machine learning (ML)-based system for classifying DNA.</a:t>
            </a:r>
          </a:p>
          <a:p>
            <a:pPr marL="548640" indent="-285750" algn="just">
              <a:lnSpc>
                <a:spcPct val="150000"/>
              </a:lnSpc>
              <a:spcAft>
                <a:spcPts val="600"/>
              </a:spcAft>
              <a:buClr>
                <a:schemeClr val="accent1">
                  <a:lumMod val="75000"/>
                </a:schemeClr>
              </a:buClr>
              <a:buSzPct val="85000"/>
              <a:buFont typeface="Arial" panose="020B0604020202020204" pitchFamily="34" charset="0"/>
              <a:buChar char="•"/>
            </a:pPr>
            <a:r>
              <a:rPr lang="en-US" sz="2000" dirty="0">
                <a:latin typeface="Time new roman"/>
              </a:rPr>
              <a:t>To design a model by using Nature Inspired Algorithms (NIA) to enhance the performance of classifiers </a:t>
            </a:r>
          </a:p>
          <a:p>
            <a:pPr marL="548640" indent="-285750" algn="just">
              <a:lnSpc>
                <a:spcPct val="150000"/>
              </a:lnSpc>
              <a:spcAft>
                <a:spcPts val="600"/>
              </a:spcAft>
              <a:buClr>
                <a:schemeClr val="accent1">
                  <a:lumMod val="75000"/>
                </a:schemeClr>
              </a:buClr>
              <a:buSzPct val="85000"/>
              <a:buFont typeface="Arial" panose="020B0604020202020204" pitchFamily="34" charset="0"/>
              <a:buChar char="•"/>
            </a:pPr>
            <a:r>
              <a:rPr lang="en-US" sz="2000" dirty="0">
                <a:latin typeface="Time new roman"/>
              </a:rPr>
              <a:t>Comparison of different classifiers’ performance by using different techniques along with NIA.</a:t>
            </a:r>
          </a:p>
        </p:txBody>
      </p:sp>
    </p:spTree>
    <p:extLst>
      <p:ext uri="{BB962C8B-B14F-4D97-AF65-F5344CB8AC3E}">
        <p14:creationId xmlns:p14="http://schemas.microsoft.com/office/powerpoint/2010/main" val="273794256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7DCEC7F-581E-7C30-96C6-870997C834C2}"/>
              </a:ext>
            </a:extLst>
          </p:cNvPr>
          <p:cNvSpPr>
            <a:spLocks noGrp="1"/>
          </p:cNvSpPr>
          <p:nvPr>
            <p:ph type="body" sz="quarter" idx="10"/>
          </p:nvPr>
        </p:nvSpPr>
        <p:spPr/>
        <p:txBody>
          <a:bodyPr/>
          <a:lstStyle/>
          <a:p>
            <a:r>
              <a:rPr lang="en-IN" sz="4400" b="1" dirty="0"/>
              <a:t>REFERENCES</a:t>
            </a:r>
          </a:p>
        </p:txBody>
      </p:sp>
      <p:sp>
        <p:nvSpPr>
          <p:cNvPr id="4" name="TextBox 3">
            <a:extLst>
              <a:ext uri="{FF2B5EF4-FFF2-40B4-BE49-F238E27FC236}">
                <a16:creationId xmlns:a16="http://schemas.microsoft.com/office/drawing/2014/main" id="{431AABEE-1084-9B4F-7D86-A39FDC8CACDB}"/>
              </a:ext>
            </a:extLst>
          </p:cNvPr>
          <p:cNvSpPr txBox="1"/>
          <p:nvPr/>
        </p:nvSpPr>
        <p:spPr>
          <a:xfrm>
            <a:off x="587042" y="991650"/>
            <a:ext cx="11486589" cy="586635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1800" b="0" i="0" u="none" strike="noStrike" dirty="0">
                <a:solidFill>
                  <a:srgbClr val="000000"/>
                </a:solidFill>
                <a:effectLst/>
                <a:latin typeface="Time new roman"/>
              </a:rPr>
              <a:t>Chiu RWK, Chan KCA, Gao Y, et al. “</a:t>
            </a:r>
            <a:r>
              <a:rPr lang="en-IN" sz="1800" b="0" i="0" u="none" strike="noStrike" dirty="0" err="1">
                <a:solidFill>
                  <a:srgbClr val="000000"/>
                </a:solidFill>
                <a:effectLst/>
                <a:latin typeface="Time new roman"/>
              </a:rPr>
              <a:t>Noninvasive</a:t>
            </a:r>
            <a:r>
              <a:rPr lang="en-IN" sz="1800" b="0" i="0" u="none" strike="noStrike" dirty="0">
                <a:solidFill>
                  <a:srgbClr val="000000"/>
                </a:solidFill>
                <a:effectLst/>
                <a:latin typeface="Time new roman"/>
              </a:rPr>
              <a:t> prenatal diagnosis  of </a:t>
            </a:r>
            <a:r>
              <a:rPr lang="en-IN" sz="1800" b="0" i="0" u="none" strike="noStrike" dirty="0" err="1">
                <a:solidFill>
                  <a:srgbClr val="000000"/>
                </a:solidFill>
                <a:effectLst/>
                <a:latin typeface="Time new roman"/>
              </a:rPr>
              <a:t>fetal</a:t>
            </a:r>
            <a:r>
              <a:rPr lang="en-IN" sz="1800" b="0" i="0" u="none" strike="noStrike" dirty="0">
                <a:solidFill>
                  <a:srgbClr val="000000"/>
                </a:solidFill>
                <a:effectLst/>
                <a:latin typeface="Time new roman"/>
              </a:rPr>
              <a:t> chromosomal aneuploidy by massively parallel genomic  sequencing of DNA in maternal plasma”, Proc Natl </a:t>
            </a:r>
            <a:r>
              <a:rPr lang="en-IN" sz="1800" b="0" i="0" u="none" strike="noStrike" dirty="0" err="1">
                <a:solidFill>
                  <a:srgbClr val="000000"/>
                </a:solidFill>
                <a:effectLst/>
                <a:latin typeface="Time new roman"/>
              </a:rPr>
              <a:t>Acad</a:t>
            </a:r>
            <a:r>
              <a:rPr lang="en-IN" sz="1800" b="0" i="0" u="none" strike="noStrike" dirty="0">
                <a:solidFill>
                  <a:srgbClr val="000000"/>
                </a:solidFill>
                <a:effectLst/>
                <a:latin typeface="Time new roman"/>
              </a:rPr>
              <a:t> Sci U S A  105:20458–20463, 2008. https://doi.org/10.1073/pnas.0810641105  </a:t>
            </a:r>
          </a:p>
          <a:p>
            <a:pPr marL="285750" indent="-285750">
              <a:lnSpc>
                <a:spcPct val="150000"/>
              </a:lnSpc>
              <a:buFont typeface="Arial" panose="020B0604020202020204" pitchFamily="34" charset="0"/>
              <a:buChar char="•"/>
            </a:pPr>
            <a:r>
              <a:rPr lang="en-IN" sz="1800" b="0" i="0" u="none" strike="noStrike" dirty="0">
                <a:solidFill>
                  <a:srgbClr val="000000"/>
                </a:solidFill>
                <a:effectLst/>
                <a:latin typeface="Time new roman"/>
              </a:rPr>
              <a:t>Harrington L, Alexander LT, Knapp S, Bayley H “</a:t>
            </a:r>
            <a:r>
              <a:rPr lang="en-IN" sz="1800" b="0" i="0" u="none" strike="noStrike" dirty="0" err="1">
                <a:solidFill>
                  <a:srgbClr val="000000"/>
                </a:solidFill>
                <a:effectLst/>
                <a:latin typeface="Time new roman"/>
              </a:rPr>
              <a:t>Pim</a:t>
            </a:r>
            <a:r>
              <a:rPr lang="en-IN" sz="1800" b="0" i="0" u="none" strike="noStrike" dirty="0">
                <a:solidFill>
                  <a:srgbClr val="000000"/>
                </a:solidFill>
                <a:effectLst/>
                <a:latin typeface="Time new roman"/>
              </a:rPr>
              <a:t> Kinase Inhibitors  Evaluated with a Single-Molecule Engineered Nanopore Sensor”,  </a:t>
            </a:r>
            <a:r>
              <a:rPr lang="en-IN" sz="1800" b="0" i="0" u="none" strike="noStrike" dirty="0" err="1">
                <a:solidFill>
                  <a:srgbClr val="000000"/>
                </a:solidFill>
                <a:effectLst/>
                <a:latin typeface="Time new roman"/>
              </a:rPr>
              <a:t>Angew</a:t>
            </a:r>
            <a:r>
              <a:rPr lang="en-IN" sz="1800" b="0" i="0" u="none" strike="noStrike" dirty="0">
                <a:solidFill>
                  <a:srgbClr val="000000"/>
                </a:solidFill>
                <a:effectLst/>
                <a:latin typeface="Time new roman"/>
              </a:rPr>
              <a:t> </a:t>
            </a:r>
            <a:r>
              <a:rPr lang="en-IN" sz="1800" b="0" i="0" u="none" strike="noStrike" dirty="0" err="1">
                <a:solidFill>
                  <a:srgbClr val="000000"/>
                </a:solidFill>
                <a:effectLst/>
                <a:latin typeface="Time new roman"/>
              </a:rPr>
              <a:t>Chemie</a:t>
            </a:r>
            <a:r>
              <a:rPr lang="en-IN" sz="1800" b="0" i="0" u="none" strike="noStrike" dirty="0">
                <a:solidFill>
                  <a:srgbClr val="000000"/>
                </a:solidFill>
                <a:effectLst/>
                <a:latin typeface="Time new roman"/>
              </a:rPr>
              <a:t> - Int Ed 54:8154–8159, 2015.  https://doi.org/10.1002/anie.201503141  </a:t>
            </a:r>
          </a:p>
          <a:p>
            <a:pPr marL="285750" indent="-285750">
              <a:lnSpc>
                <a:spcPct val="150000"/>
              </a:lnSpc>
              <a:buFont typeface="Arial" panose="020B0604020202020204" pitchFamily="34" charset="0"/>
              <a:buChar char="•"/>
            </a:pPr>
            <a:r>
              <a:rPr lang="en-US" sz="1800" b="0" i="0" u="none" strike="noStrike" dirty="0" err="1">
                <a:solidFill>
                  <a:srgbClr val="000000"/>
                </a:solidFill>
                <a:effectLst/>
                <a:latin typeface="Time new roman"/>
              </a:rPr>
              <a:t>Shendure</a:t>
            </a:r>
            <a:r>
              <a:rPr lang="en-US" sz="1800" b="0" i="0" u="none" strike="noStrike" dirty="0">
                <a:solidFill>
                  <a:srgbClr val="000000"/>
                </a:solidFill>
                <a:effectLst/>
                <a:latin typeface="Time new roman"/>
              </a:rPr>
              <a:t> J, Balasubramanian S, Church GM, et al. “DNA sequencing at  40: Past, present and future”, Nature 550:345–353, 2017.  https://doi.org/10.1038/nature24286.  </a:t>
            </a:r>
            <a:endParaRPr lang="en-IN" dirty="0">
              <a:solidFill>
                <a:srgbClr val="000000"/>
              </a:solidFill>
              <a:latin typeface="Time new roman"/>
            </a:endParaRPr>
          </a:p>
          <a:p>
            <a:pPr marL="285750" indent="-285750" algn="just">
              <a:lnSpc>
                <a:spcPct val="150000"/>
              </a:lnSpc>
              <a:buFont typeface="Arial" panose="020B0604020202020204" pitchFamily="34" charset="0"/>
              <a:buChar char="•"/>
            </a:pPr>
            <a:r>
              <a:rPr lang="en-US" dirty="0">
                <a:latin typeface="Time new roman"/>
              </a:rPr>
              <a:t>Yang XS “A new metaheuristic Bat-inspired Algorithm. Stud </a:t>
            </a:r>
            <a:r>
              <a:rPr lang="en-US" dirty="0" err="1">
                <a:latin typeface="Time new roman"/>
              </a:rPr>
              <a:t>Comput</a:t>
            </a:r>
            <a:r>
              <a:rPr lang="en-US" dirty="0">
                <a:latin typeface="Time new roman"/>
              </a:rPr>
              <a:t> </a:t>
            </a:r>
            <a:r>
              <a:rPr lang="en-US" dirty="0" err="1">
                <a:latin typeface="Time new roman"/>
              </a:rPr>
              <a:t>Intell</a:t>
            </a:r>
            <a:r>
              <a:rPr lang="en-US" dirty="0">
                <a:latin typeface="Time new roman"/>
              </a:rPr>
              <a:t> 284:65–74, 2010. https://doi.org/10.1007/978-3-642-12538-6_6.</a:t>
            </a:r>
          </a:p>
          <a:p>
            <a:pPr marL="285750" indent="-285750" algn="just">
              <a:lnSpc>
                <a:spcPct val="150000"/>
              </a:lnSpc>
              <a:buFont typeface="Arial" panose="020B0604020202020204" pitchFamily="34" charset="0"/>
              <a:buChar char="•"/>
            </a:pPr>
            <a:r>
              <a:rPr lang="en-US" dirty="0">
                <a:latin typeface="Time new roman"/>
              </a:rPr>
              <a:t>Krogh A “Two methods for improving performance of an HMM and their application for gene finding”, Proc Int Conf </a:t>
            </a:r>
            <a:r>
              <a:rPr lang="en-US" dirty="0" err="1">
                <a:latin typeface="Time new roman"/>
              </a:rPr>
              <a:t>Intell</a:t>
            </a:r>
            <a:r>
              <a:rPr lang="en-US" dirty="0">
                <a:latin typeface="Time new roman"/>
              </a:rPr>
              <a:t> Syst Mol Biol 5:179–186, 1997.</a:t>
            </a:r>
          </a:p>
          <a:p>
            <a:pPr marL="285750" indent="-285750" algn="just">
              <a:lnSpc>
                <a:spcPct val="150000"/>
              </a:lnSpc>
              <a:buFont typeface="Arial" panose="020B0604020202020204" pitchFamily="34" charset="0"/>
              <a:buChar char="•"/>
            </a:pPr>
            <a:r>
              <a:rPr lang="en-IN" dirty="0">
                <a:latin typeface="Time new roman"/>
              </a:rPr>
              <a:t>Aswath S, Kumar CMS, Reethi K, et al. “Enhancing the Performance of Classifiers in Detecting Abnormalities in Medical Data using Nature Inspired Optimization Techniques”, 2022 International Conference for Advancement in Technology (ICONAT). pp 1–7, 2022.</a:t>
            </a:r>
          </a:p>
        </p:txBody>
      </p:sp>
    </p:spTree>
    <p:extLst>
      <p:ext uri="{BB962C8B-B14F-4D97-AF65-F5344CB8AC3E}">
        <p14:creationId xmlns:p14="http://schemas.microsoft.com/office/powerpoint/2010/main" val="4989366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C4BEDA9-E7ED-CA7F-ECF8-1F4F03E684A6}"/>
              </a:ext>
            </a:extLst>
          </p:cNvPr>
          <p:cNvSpPr/>
          <p:nvPr/>
        </p:nvSpPr>
        <p:spPr>
          <a:xfrm>
            <a:off x="0" y="0"/>
            <a:ext cx="12192000" cy="6858000"/>
          </a:xfrm>
          <a:prstGeom prst="rect">
            <a:avLst/>
          </a:prstGeom>
          <a:solidFill>
            <a:schemeClr val="accent3">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46CBA450-0B3C-4B19-9106-84CCABEA93E6}"/>
              </a:ext>
            </a:extLst>
          </p:cNvPr>
          <p:cNvSpPr txBox="1"/>
          <p:nvPr/>
        </p:nvSpPr>
        <p:spPr>
          <a:xfrm>
            <a:off x="3160295" y="2967335"/>
            <a:ext cx="6096000" cy="923330"/>
          </a:xfrm>
          <a:prstGeom prst="rect">
            <a:avLst/>
          </a:prstGeom>
          <a:noFill/>
        </p:spPr>
        <p:txBody>
          <a:bodyPr wrap="square">
            <a:spAutoFit/>
          </a:bodyPr>
          <a:lstStyle/>
          <a:p>
            <a:pPr algn="ctr">
              <a:lnSpc>
                <a:spcPct val="90000"/>
              </a:lnSpc>
              <a:spcBef>
                <a:spcPct val="0"/>
              </a:spcBef>
              <a:spcAft>
                <a:spcPts val="600"/>
              </a:spcAft>
            </a:pPr>
            <a:r>
              <a:rPr lang="en-US" sz="6000" kern="1200" dirty="0">
                <a:solidFill>
                  <a:srgbClr val="FFFF00"/>
                </a:solidFill>
                <a:latin typeface="Cooper Black" panose="0208090404030B020404" pitchFamily="18" charset="0"/>
                <a:ea typeface="+mj-ea"/>
                <a:cs typeface="+mj-cs"/>
              </a:rPr>
              <a:t>THANK YOU</a:t>
            </a:r>
          </a:p>
        </p:txBody>
      </p:sp>
    </p:spTree>
    <p:extLst>
      <p:ext uri="{BB962C8B-B14F-4D97-AF65-F5344CB8AC3E}">
        <p14:creationId xmlns:p14="http://schemas.microsoft.com/office/powerpoint/2010/main" val="14043395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a:xfrm>
            <a:off x="309401" y="148951"/>
            <a:ext cx="11573197" cy="724247"/>
          </a:xfrm>
        </p:spPr>
        <p:txBody>
          <a:bodyPr/>
          <a:lstStyle/>
          <a:p>
            <a:r>
              <a:rPr lang="en-US" sz="4400" b="1" dirty="0"/>
              <a:t>   ABSTRACT</a:t>
            </a:r>
            <a:endParaRPr lang="en-US" sz="4400" dirty="0"/>
          </a:p>
        </p:txBody>
      </p:sp>
      <p:sp>
        <p:nvSpPr>
          <p:cNvPr id="3" name="Circle: Hollow 2">
            <a:extLst>
              <a:ext uri="{FF2B5EF4-FFF2-40B4-BE49-F238E27FC236}">
                <a16:creationId xmlns:a16="http://schemas.microsoft.com/office/drawing/2014/main" id="{AAD266C5-A0D4-4329-B406-C02CED89331F}"/>
              </a:ext>
            </a:extLst>
          </p:cNvPr>
          <p:cNvSpPr>
            <a:spLocks noChangeAspect="1"/>
          </p:cNvSpPr>
          <p:nvPr/>
        </p:nvSpPr>
        <p:spPr>
          <a:xfrm>
            <a:off x="338619" y="1924678"/>
            <a:ext cx="3657600" cy="3657600"/>
          </a:xfrm>
          <a:prstGeom prst="donut">
            <a:avLst>
              <a:gd name="adj" fmla="val 18423"/>
            </a:avLst>
          </a:prstGeom>
          <a:solidFill>
            <a:schemeClr val="bg1">
              <a:lumMod val="7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Oval 3">
            <a:extLst>
              <a:ext uri="{FF2B5EF4-FFF2-40B4-BE49-F238E27FC236}">
                <a16:creationId xmlns:a16="http://schemas.microsoft.com/office/drawing/2014/main" id="{A9FD4FD9-E5C7-4BA9-8D2E-C824891DFDC4}"/>
              </a:ext>
            </a:extLst>
          </p:cNvPr>
          <p:cNvSpPr/>
          <p:nvPr/>
        </p:nvSpPr>
        <p:spPr>
          <a:xfrm>
            <a:off x="1738178" y="5030352"/>
            <a:ext cx="810105" cy="810105"/>
          </a:xfrm>
          <a:prstGeom prst="ellipse">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5" name="Oval 4">
            <a:extLst>
              <a:ext uri="{FF2B5EF4-FFF2-40B4-BE49-F238E27FC236}">
                <a16:creationId xmlns:a16="http://schemas.microsoft.com/office/drawing/2014/main" id="{6EF39303-D2CB-4E1B-8FAF-3CBA129DAF07}"/>
              </a:ext>
            </a:extLst>
          </p:cNvPr>
          <p:cNvSpPr/>
          <p:nvPr/>
        </p:nvSpPr>
        <p:spPr>
          <a:xfrm>
            <a:off x="242947" y="2709965"/>
            <a:ext cx="810105" cy="810105"/>
          </a:xfrm>
          <a:prstGeom prst="ellipse">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6" name="Oval 5">
            <a:extLst>
              <a:ext uri="{FF2B5EF4-FFF2-40B4-BE49-F238E27FC236}">
                <a16:creationId xmlns:a16="http://schemas.microsoft.com/office/drawing/2014/main" id="{594100AC-4809-44C8-94A3-C7FAAB2D7DF2}"/>
              </a:ext>
            </a:extLst>
          </p:cNvPr>
          <p:cNvSpPr/>
          <p:nvPr/>
        </p:nvSpPr>
        <p:spPr>
          <a:xfrm>
            <a:off x="3237328" y="3997472"/>
            <a:ext cx="810105" cy="810105"/>
          </a:xfrm>
          <a:prstGeom prst="ellipse">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7" name="Oval 6">
            <a:extLst>
              <a:ext uri="{FF2B5EF4-FFF2-40B4-BE49-F238E27FC236}">
                <a16:creationId xmlns:a16="http://schemas.microsoft.com/office/drawing/2014/main" id="{32BA2614-865A-40A1-BF86-85ED7AD08733}"/>
              </a:ext>
            </a:extLst>
          </p:cNvPr>
          <p:cNvSpPr/>
          <p:nvPr/>
        </p:nvSpPr>
        <p:spPr>
          <a:xfrm>
            <a:off x="1738178" y="1717497"/>
            <a:ext cx="810105" cy="810105"/>
          </a:xfrm>
          <a:prstGeom prst="ellipse">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 name="Oval 7">
            <a:extLst>
              <a:ext uri="{FF2B5EF4-FFF2-40B4-BE49-F238E27FC236}">
                <a16:creationId xmlns:a16="http://schemas.microsoft.com/office/drawing/2014/main" id="{DDA91594-6A4E-4B56-B41D-EACDDEA121C6}"/>
              </a:ext>
            </a:extLst>
          </p:cNvPr>
          <p:cNvSpPr/>
          <p:nvPr/>
        </p:nvSpPr>
        <p:spPr>
          <a:xfrm>
            <a:off x="242947" y="3997472"/>
            <a:ext cx="810105" cy="810105"/>
          </a:xfrm>
          <a:prstGeom prst="ellipse">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9" name="Oval 8">
            <a:extLst>
              <a:ext uri="{FF2B5EF4-FFF2-40B4-BE49-F238E27FC236}">
                <a16:creationId xmlns:a16="http://schemas.microsoft.com/office/drawing/2014/main" id="{119E6C1F-ECCF-40E1-98EC-8E59B0B8FC80}"/>
              </a:ext>
            </a:extLst>
          </p:cNvPr>
          <p:cNvSpPr/>
          <p:nvPr/>
        </p:nvSpPr>
        <p:spPr>
          <a:xfrm>
            <a:off x="3237328" y="2709965"/>
            <a:ext cx="810105" cy="810105"/>
          </a:xfrm>
          <a:prstGeom prst="ellipse">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nvGrpSpPr>
          <p:cNvPr id="16" name="Group 15">
            <a:extLst>
              <a:ext uri="{FF2B5EF4-FFF2-40B4-BE49-F238E27FC236}">
                <a16:creationId xmlns:a16="http://schemas.microsoft.com/office/drawing/2014/main" id="{D45A65B5-56C2-4711-B453-D48C53801A4D}"/>
              </a:ext>
            </a:extLst>
          </p:cNvPr>
          <p:cNvGrpSpPr/>
          <p:nvPr/>
        </p:nvGrpSpPr>
        <p:grpSpPr>
          <a:xfrm>
            <a:off x="1253019" y="2764819"/>
            <a:ext cx="1828800" cy="1957877"/>
            <a:chOff x="8209276" y="2602894"/>
            <a:chExt cx="1828800" cy="1957877"/>
          </a:xfrm>
        </p:grpSpPr>
        <p:sp>
          <p:nvSpPr>
            <p:cNvPr id="17" name="Oval 16">
              <a:extLst>
                <a:ext uri="{FF2B5EF4-FFF2-40B4-BE49-F238E27FC236}">
                  <a16:creationId xmlns:a16="http://schemas.microsoft.com/office/drawing/2014/main" id="{8A2F8989-A6B1-41F6-8EE1-7A447E68ECF0}"/>
                </a:ext>
              </a:extLst>
            </p:cNvPr>
            <p:cNvSpPr/>
            <p:nvPr/>
          </p:nvSpPr>
          <p:spPr>
            <a:xfrm>
              <a:off x="8209276" y="2677153"/>
              <a:ext cx="1828800" cy="1828800"/>
            </a:xfrm>
            <a:prstGeom prst="ellipse">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8" name="Oval 17">
              <a:extLst>
                <a:ext uri="{FF2B5EF4-FFF2-40B4-BE49-F238E27FC236}">
                  <a16:creationId xmlns:a16="http://schemas.microsoft.com/office/drawing/2014/main" id="{3278347B-BC95-4B00-BCD3-7670429DC3EE}"/>
                </a:ext>
              </a:extLst>
            </p:cNvPr>
            <p:cNvSpPr/>
            <p:nvPr/>
          </p:nvSpPr>
          <p:spPr>
            <a:xfrm>
              <a:off x="9054271" y="2602894"/>
              <a:ext cx="131813" cy="13181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9" name="Oval 18">
              <a:extLst>
                <a:ext uri="{FF2B5EF4-FFF2-40B4-BE49-F238E27FC236}">
                  <a16:creationId xmlns:a16="http://schemas.microsoft.com/office/drawing/2014/main" id="{99E038DA-D526-4B45-892C-85B56CD0AC96}"/>
                </a:ext>
              </a:extLst>
            </p:cNvPr>
            <p:cNvSpPr/>
            <p:nvPr/>
          </p:nvSpPr>
          <p:spPr>
            <a:xfrm>
              <a:off x="9850019" y="3963687"/>
              <a:ext cx="131813" cy="13181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0" name="Oval 19">
              <a:extLst>
                <a:ext uri="{FF2B5EF4-FFF2-40B4-BE49-F238E27FC236}">
                  <a16:creationId xmlns:a16="http://schemas.microsoft.com/office/drawing/2014/main" id="{EAFE3858-08D0-4EA9-B8CA-D502379DE5EE}"/>
                </a:ext>
              </a:extLst>
            </p:cNvPr>
            <p:cNvSpPr/>
            <p:nvPr/>
          </p:nvSpPr>
          <p:spPr>
            <a:xfrm>
              <a:off x="8246273" y="3963687"/>
              <a:ext cx="131813" cy="13181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1" name="Oval 20">
              <a:extLst>
                <a:ext uri="{FF2B5EF4-FFF2-40B4-BE49-F238E27FC236}">
                  <a16:creationId xmlns:a16="http://schemas.microsoft.com/office/drawing/2014/main" id="{43DD2DE4-8E83-4102-B117-01AEB54C19FE}"/>
                </a:ext>
              </a:extLst>
            </p:cNvPr>
            <p:cNvSpPr/>
            <p:nvPr/>
          </p:nvSpPr>
          <p:spPr>
            <a:xfrm>
              <a:off x="9850019" y="3091678"/>
              <a:ext cx="131813" cy="13181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2" name="Oval 21">
              <a:extLst>
                <a:ext uri="{FF2B5EF4-FFF2-40B4-BE49-F238E27FC236}">
                  <a16:creationId xmlns:a16="http://schemas.microsoft.com/office/drawing/2014/main" id="{111984FA-5BDA-4662-A776-A6ED74C95F60}"/>
                </a:ext>
              </a:extLst>
            </p:cNvPr>
            <p:cNvSpPr/>
            <p:nvPr/>
          </p:nvSpPr>
          <p:spPr>
            <a:xfrm>
              <a:off x="8246273" y="3091678"/>
              <a:ext cx="131813" cy="13181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3" name="Oval 22">
              <a:extLst>
                <a:ext uri="{FF2B5EF4-FFF2-40B4-BE49-F238E27FC236}">
                  <a16:creationId xmlns:a16="http://schemas.microsoft.com/office/drawing/2014/main" id="{4DBB6FFD-4309-485F-81BD-276E5A06B8D3}"/>
                </a:ext>
              </a:extLst>
            </p:cNvPr>
            <p:cNvSpPr/>
            <p:nvPr/>
          </p:nvSpPr>
          <p:spPr>
            <a:xfrm>
              <a:off x="9054271" y="4428958"/>
              <a:ext cx="131813" cy="13181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grpSp>
        <p:nvGrpSpPr>
          <p:cNvPr id="43" name="Group 42">
            <a:extLst>
              <a:ext uri="{FF2B5EF4-FFF2-40B4-BE49-F238E27FC236}">
                <a16:creationId xmlns:a16="http://schemas.microsoft.com/office/drawing/2014/main" id="{6F3B8605-0C67-4C9B-8F56-8655D10EE4B3}"/>
              </a:ext>
            </a:extLst>
          </p:cNvPr>
          <p:cNvGrpSpPr/>
          <p:nvPr/>
        </p:nvGrpSpPr>
        <p:grpSpPr>
          <a:xfrm>
            <a:off x="1330410" y="3089471"/>
            <a:ext cx="1535208" cy="1440792"/>
            <a:chOff x="509678" y="1797347"/>
            <a:chExt cx="2339381" cy="2195507"/>
          </a:xfrm>
        </p:grpSpPr>
        <p:sp>
          <p:nvSpPr>
            <p:cNvPr id="44" name="Rounded Rectangle 41">
              <a:extLst>
                <a:ext uri="{FF2B5EF4-FFF2-40B4-BE49-F238E27FC236}">
                  <a16:creationId xmlns:a16="http://schemas.microsoft.com/office/drawing/2014/main" id="{8721F130-DA58-4908-A37D-6FC87A44197A}"/>
                </a:ext>
              </a:extLst>
            </p:cNvPr>
            <p:cNvSpPr/>
            <p:nvPr/>
          </p:nvSpPr>
          <p:spPr>
            <a:xfrm rot="18063644">
              <a:off x="1724663" y="2419627"/>
              <a:ext cx="73094" cy="823009"/>
            </a:xfrm>
            <a:prstGeom prst="roundRect">
              <a:avLst>
                <a:gd name="adj" fmla="val 5000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45" name="Rounded Rectangle 62">
              <a:extLst>
                <a:ext uri="{FF2B5EF4-FFF2-40B4-BE49-F238E27FC236}">
                  <a16:creationId xmlns:a16="http://schemas.microsoft.com/office/drawing/2014/main" id="{2DFCF69F-06EF-4C1D-BC00-1B62CC0850DB}"/>
                </a:ext>
              </a:extLst>
            </p:cNvPr>
            <p:cNvSpPr/>
            <p:nvPr/>
          </p:nvSpPr>
          <p:spPr>
            <a:xfrm rot="18060000">
              <a:off x="1820802" y="2253850"/>
              <a:ext cx="73094" cy="735455"/>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46" name="Rounded Rectangle 63">
              <a:extLst>
                <a:ext uri="{FF2B5EF4-FFF2-40B4-BE49-F238E27FC236}">
                  <a16:creationId xmlns:a16="http://schemas.microsoft.com/office/drawing/2014/main" id="{BBE6CD12-A304-410F-AB9E-0637A9C591C8}"/>
                </a:ext>
              </a:extLst>
            </p:cNvPr>
            <p:cNvSpPr/>
            <p:nvPr/>
          </p:nvSpPr>
          <p:spPr>
            <a:xfrm rot="18063644">
              <a:off x="1939567" y="2260617"/>
              <a:ext cx="73094" cy="402749"/>
            </a:xfrm>
            <a:prstGeom prst="roundRect">
              <a:avLst>
                <a:gd name="adj" fmla="val 5000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47" name="Rounded Rectangle 64">
              <a:extLst>
                <a:ext uri="{FF2B5EF4-FFF2-40B4-BE49-F238E27FC236}">
                  <a16:creationId xmlns:a16="http://schemas.microsoft.com/office/drawing/2014/main" id="{CEF8D441-8988-4A14-A207-8C5DC14C3782}"/>
                </a:ext>
              </a:extLst>
            </p:cNvPr>
            <p:cNvSpPr/>
            <p:nvPr/>
          </p:nvSpPr>
          <p:spPr>
            <a:xfrm rot="18063644">
              <a:off x="1574952" y="2602544"/>
              <a:ext cx="73094" cy="805498"/>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48" name="Rounded Rectangle 65">
              <a:extLst>
                <a:ext uri="{FF2B5EF4-FFF2-40B4-BE49-F238E27FC236}">
                  <a16:creationId xmlns:a16="http://schemas.microsoft.com/office/drawing/2014/main" id="{91F586D2-CDEC-4305-AF5F-4CF471AF07F7}"/>
                </a:ext>
              </a:extLst>
            </p:cNvPr>
            <p:cNvSpPr/>
            <p:nvPr/>
          </p:nvSpPr>
          <p:spPr>
            <a:xfrm rot="18063644">
              <a:off x="1516856" y="2958046"/>
              <a:ext cx="73094" cy="501410"/>
            </a:xfrm>
            <a:prstGeom prst="roundRect">
              <a:avLst>
                <a:gd name="adj" fmla="val 5000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49" name="Rounded Rectangle 66">
              <a:extLst>
                <a:ext uri="{FF2B5EF4-FFF2-40B4-BE49-F238E27FC236}">
                  <a16:creationId xmlns:a16="http://schemas.microsoft.com/office/drawing/2014/main" id="{D9A6C69D-A779-46EA-9051-62B3390E4C97}"/>
                </a:ext>
              </a:extLst>
            </p:cNvPr>
            <p:cNvSpPr/>
            <p:nvPr/>
          </p:nvSpPr>
          <p:spPr>
            <a:xfrm rot="18063644">
              <a:off x="1091076" y="3196078"/>
              <a:ext cx="73094" cy="735402"/>
            </a:xfrm>
            <a:prstGeom prst="roundRect">
              <a:avLst>
                <a:gd name="adj" fmla="val 5000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50" name="Rounded Rectangle 67">
              <a:extLst>
                <a:ext uri="{FF2B5EF4-FFF2-40B4-BE49-F238E27FC236}">
                  <a16:creationId xmlns:a16="http://schemas.microsoft.com/office/drawing/2014/main" id="{6A0AFC1E-572F-4ADD-BC79-3243D00CD976}"/>
                </a:ext>
              </a:extLst>
            </p:cNvPr>
            <p:cNvSpPr/>
            <p:nvPr/>
          </p:nvSpPr>
          <p:spPr>
            <a:xfrm rot="18063644">
              <a:off x="1223216" y="3180593"/>
              <a:ext cx="73094" cy="501410"/>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51" name="Rounded Rectangle 68">
              <a:extLst>
                <a:ext uri="{FF2B5EF4-FFF2-40B4-BE49-F238E27FC236}">
                  <a16:creationId xmlns:a16="http://schemas.microsoft.com/office/drawing/2014/main" id="{1B59AE88-E942-4283-BCEA-C079C0196E9E}"/>
                </a:ext>
              </a:extLst>
            </p:cNvPr>
            <p:cNvSpPr/>
            <p:nvPr/>
          </p:nvSpPr>
          <p:spPr>
            <a:xfrm rot="18063644">
              <a:off x="2339839" y="1665982"/>
              <a:ext cx="49373" cy="735455"/>
            </a:xfrm>
            <a:prstGeom prst="roundRect">
              <a:avLst>
                <a:gd name="adj" fmla="val 5000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52" name="Rounded Rectangle 69">
              <a:extLst>
                <a:ext uri="{FF2B5EF4-FFF2-40B4-BE49-F238E27FC236}">
                  <a16:creationId xmlns:a16="http://schemas.microsoft.com/office/drawing/2014/main" id="{D8992BAE-D09E-4EED-9EDC-AB21F7D0D149}"/>
                </a:ext>
              </a:extLst>
            </p:cNvPr>
            <p:cNvSpPr/>
            <p:nvPr/>
          </p:nvSpPr>
          <p:spPr>
            <a:xfrm rot="18063644">
              <a:off x="2213789" y="1953823"/>
              <a:ext cx="73094" cy="501410"/>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53" name="Oval 39">
              <a:extLst>
                <a:ext uri="{FF2B5EF4-FFF2-40B4-BE49-F238E27FC236}">
                  <a16:creationId xmlns:a16="http://schemas.microsoft.com/office/drawing/2014/main" id="{1671AAD0-B346-43BB-83B9-E24DD06751D6}"/>
                </a:ext>
              </a:extLst>
            </p:cNvPr>
            <p:cNvSpPr/>
            <p:nvPr/>
          </p:nvSpPr>
          <p:spPr>
            <a:xfrm rot="15291151" flipH="1">
              <a:off x="640729" y="1666296"/>
              <a:ext cx="1650865" cy="1912967"/>
            </a:xfrm>
            <a:custGeom>
              <a:avLst/>
              <a:gdLst/>
              <a:ahLst/>
              <a:cxnLst/>
              <a:rect l="l" t="t" r="r" b="b"/>
              <a:pathLst>
                <a:path w="1777921" h="2274057">
                  <a:moveTo>
                    <a:pt x="1535931" y="0"/>
                  </a:moveTo>
                  <a:cubicBezTo>
                    <a:pt x="1583748" y="0"/>
                    <a:pt x="1622512" y="36012"/>
                    <a:pt x="1622512" y="80435"/>
                  </a:cubicBezTo>
                  <a:cubicBezTo>
                    <a:pt x="1622512" y="91693"/>
                    <a:pt x="1620023" y="102411"/>
                    <a:pt x="1615448" y="112103"/>
                  </a:cubicBezTo>
                  <a:lnTo>
                    <a:pt x="1616074" y="113399"/>
                  </a:lnTo>
                  <a:lnTo>
                    <a:pt x="1584270" y="165850"/>
                  </a:lnTo>
                  <a:lnTo>
                    <a:pt x="1565188" y="222968"/>
                  </a:lnTo>
                  <a:cubicBezTo>
                    <a:pt x="1559887" y="244082"/>
                    <a:pt x="1554587" y="265418"/>
                    <a:pt x="1549286" y="286532"/>
                  </a:cubicBezTo>
                  <a:cubicBezTo>
                    <a:pt x="1548756" y="309868"/>
                    <a:pt x="1548226" y="332982"/>
                    <a:pt x="1547696" y="356318"/>
                  </a:cubicBezTo>
                  <a:cubicBezTo>
                    <a:pt x="1548226" y="378988"/>
                    <a:pt x="1548756" y="401880"/>
                    <a:pt x="1549286" y="424549"/>
                  </a:cubicBezTo>
                  <a:cubicBezTo>
                    <a:pt x="1552466" y="447885"/>
                    <a:pt x="1555647" y="470999"/>
                    <a:pt x="1558827" y="494336"/>
                  </a:cubicBezTo>
                  <a:lnTo>
                    <a:pt x="1573139" y="561011"/>
                  </a:lnTo>
                  <a:lnTo>
                    <a:pt x="1587451" y="627686"/>
                  </a:lnTo>
                  <a:cubicBezTo>
                    <a:pt x="1593281" y="646799"/>
                    <a:pt x="1599112" y="665691"/>
                    <a:pt x="1604943" y="684804"/>
                  </a:cubicBezTo>
                  <a:cubicBezTo>
                    <a:pt x="1610774" y="702362"/>
                    <a:pt x="1616428" y="719697"/>
                    <a:pt x="1622258" y="737255"/>
                  </a:cubicBezTo>
                  <a:cubicBezTo>
                    <a:pt x="1627029" y="751479"/>
                    <a:pt x="1631800" y="765925"/>
                    <a:pt x="1636570" y="780149"/>
                  </a:cubicBezTo>
                  <a:cubicBezTo>
                    <a:pt x="1641341" y="791706"/>
                    <a:pt x="1646111" y="803486"/>
                    <a:pt x="1650882" y="815043"/>
                  </a:cubicBezTo>
                  <a:lnTo>
                    <a:pt x="1660423" y="835712"/>
                  </a:lnTo>
                  <a:lnTo>
                    <a:pt x="1662013" y="840379"/>
                  </a:lnTo>
                  <a:lnTo>
                    <a:pt x="1708129" y="949948"/>
                  </a:lnTo>
                  <a:cubicBezTo>
                    <a:pt x="1719791" y="983730"/>
                    <a:pt x="1731275" y="1017735"/>
                    <a:pt x="1742937" y="1051517"/>
                  </a:cubicBezTo>
                  <a:lnTo>
                    <a:pt x="1766790" y="1146862"/>
                  </a:lnTo>
                  <a:cubicBezTo>
                    <a:pt x="1769440" y="1176421"/>
                    <a:pt x="1772090" y="1206203"/>
                    <a:pt x="1774741" y="1235762"/>
                  </a:cubicBezTo>
                  <a:cubicBezTo>
                    <a:pt x="1775801" y="1263765"/>
                    <a:pt x="1776861" y="1291991"/>
                    <a:pt x="1777921" y="1319995"/>
                  </a:cubicBezTo>
                  <a:cubicBezTo>
                    <a:pt x="1775801" y="1344887"/>
                    <a:pt x="1773681" y="1369556"/>
                    <a:pt x="1771560" y="1394448"/>
                  </a:cubicBezTo>
                  <a:cubicBezTo>
                    <a:pt x="1767850" y="1418896"/>
                    <a:pt x="1764139" y="1443121"/>
                    <a:pt x="1760429" y="1467569"/>
                  </a:cubicBezTo>
                  <a:cubicBezTo>
                    <a:pt x="1754598" y="1488682"/>
                    <a:pt x="1748768" y="1510018"/>
                    <a:pt x="1742937" y="1531132"/>
                  </a:cubicBezTo>
                  <a:cubicBezTo>
                    <a:pt x="1737106" y="1549135"/>
                    <a:pt x="1731452" y="1566915"/>
                    <a:pt x="1725621" y="1584917"/>
                  </a:cubicBezTo>
                  <a:lnTo>
                    <a:pt x="1706539" y="1631145"/>
                  </a:lnTo>
                  <a:lnTo>
                    <a:pt x="1685866" y="1672261"/>
                  </a:lnTo>
                  <a:lnTo>
                    <a:pt x="1665194" y="1704043"/>
                  </a:lnTo>
                  <a:cubicBezTo>
                    <a:pt x="1660423" y="1711377"/>
                    <a:pt x="1655653" y="1718934"/>
                    <a:pt x="1650882" y="1726268"/>
                  </a:cubicBezTo>
                  <a:lnTo>
                    <a:pt x="1639751" y="1738936"/>
                  </a:lnTo>
                  <a:cubicBezTo>
                    <a:pt x="1638690" y="1740492"/>
                    <a:pt x="1637630" y="1742270"/>
                    <a:pt x="1636570" y="1743826"/>
                  </a:cubicBezTo>
                  <a:lnTo>
                    <a:pt x="1576319" y="1810501"/>
                  </a:lnTo>
                  <a:lnTo>
                    <a:pt x="1509708" y="1866063"/>
                  </a:lnTo>
                  <a:lnTo>
                    <a:pt x="1431788" y="1912069"/>
                  </a:lnTo>
                  <a:lnTo>
                    <a:pt x="1354045" y="1946962"/>
                  </a:lnTo>
                  <a:lnTo>
                    <a:pt x="1273121" y="1978744"/>
                  </a:lnTo>
                  <a:lnTo>
                    <a:pt x="1192198" y="1997857"/>
                  </a:lnTo>
                  <a:lnTo>
                    <a:pt x="1114278" y="2015193"/>
                  </a:lnTo>
                  <a:lnTo>
                    <a:pt x="1041306" y="2026305"/>
                  </a:lnTo>
                  <a:lnTo>
                    <a:pt x="976284" y="2035862"/>
                  </a:lnTo>
                  <a:lnTo>
                    <a:pt x="920627" y="2038974"/>
                  </a:lnTo>
                  <a:lnTo>
                    <a:pt x="881049" y="2042307"/>
                  </a:lnTo>
                  <a:lnTo>
                    <a:pt x="850835" y="2042307"/>
                  </a:lnTo>
                  <a:lnTo>
                    <a:pt x="842884" y="2042307"/>
                  </a:lnTo>
                  <a:lnTo>
                    <a:pt x="726976" y="2035862"/>
                  </a:lnTo>
                  <a:lnTo>
                    <a:pt x="626970" y="2038974"/>
                  </a:lnTo>
                  <a:lnTo>
                    <a:pt x="536506" y="2050086"/>
                  </a:lnTo>
                  <a:lnTo>
                    <a:pt x="455582" y="2064532"/>
                  </a:lnTo>
                  <a:lnTo>
                    <a:pt x="390384" y="2081868"/>
                  </a:lnTo>
                  <a:lnTo>
                    <a:pt x="331723" y="2105649"/>
                  </a:lnTo>
                  <a:lnTo>
                    <a:pt x="282427" y="2127874"/>
                  </a:lnTo>
                  <a:lnTo>
                    <a:pt x="246029" y="2151654"/>
                  </a:lnTo>
                  <a:lnTo>
                    <a:pt x="214225" y="2173879"/>
                  </a:lnTo>
                  <a:lnTo>
                    <a:pt x="187192" y="2197882"/>
                  </a:lnTo>
                  <a:cubicBezTo>
                    <a:pt x="181361" y="2204105"/>
                    <a:pt x="175530" y="2210551"/>
                    <a:pt x="169700" y="2216774"/>
                  </a:cubicBezTo>
                  <a:cubicBezTo>
                    <a:pt x="165989" y="2222108"/>
                    <a:pt x="162455" y="2227442"/>
                    <a:pt x="158745" y="2232776"/>
                  </a:cubicBezTo>
                  <a:cubicBezTo>
                    <a:pt x="156625" y="2235443"/>
                    <a:pt x="154504" y="2237887"/>
                    <a:pt x="152384" y="2240554"/>
                  </a:cubicBezTo>
                  <a:cubicBezTo>
                    <a:pt x="139802" y="2247207"/>
                    <a:pt x="108649" y="2281215"/>
                    <a:pt x="83252" y="2272697"/>
                  </a:cubicBezTo>
                  <a:cubicBezTo>
                    <a:pt x="57855" y="2264179"/>
                    <a:pt x="0" y="2235424"/>
                    <a:pt x="0" y="2189445"/>
                  </a:cubicBezTo>
                  <a:cubicBezTo>
                    <a:pt x="0" y="2174502"/>
                    <a:pt x="3937" y="2160478"/>
                    <a:pt x="11964" y="2148998"/>
                  </a:cubicBezTo>
                  <a:cubicBezTo>
                    <a:pt x="22019" y="2131068"/>
                    <a:pt x="42226" y="2101798"/>
                    <a:pt x="60329" y="2081868"/>
                  </a:cubicBezTo>
                  <a:lnTo>
                    <a:pt x="120580" y="2029417"/>
                  </a:lnTo>
                  <a:lnTo>
                    <a:pt x="190372" y="1986745"/>
                  </a:lnTo>
                  <a:lnTo>
                    <a:pt x="263521" y="1951629"/>
                  </a:lnTo>
                  <a:lnTo>
                    <a:pt x="338084" y="1923181"/>
                  </a:lnTo>
                  <a:lnTo>
                    <a:pt x="412647" y="1902512"/>
                  </a:lnTo>
                  <a:lnTo>
                    <a:pt x="487209" y="1888288"/>
                  </a:lnTo>
                  <a:lnTo>
                    <a:pt x="560359" y="1877176"/>
                  </a:lnTo>
                  <a:lnTo>
                    <a:pt x="626970" y="1870730"/>
                  </a:lnTo>
                  <a:lnTo>
                    <a:pt x="684218" y="1867619"/>
                  </a:lnTo>
                  <a:lnTo>
                    <a:pt x="733337" y="1867619"/>
                  </a:lnTo>
                  <a:lnTo>
                    <a:pt x="771502" y="1867619"/>
                  </a:lnTo>
                  <a:lnTo>
                    <a:pt x="796768" y="1870730"/>
                  </a:lnTo>
                  <a:lnTo>
                    <a:pt x="804719" y="1870730"/>
                  </a:lnTo>
                  <a:lnTo>
                    <a:pt x="917447" y="1873842"/>
                  </a:lnTo>
                  <a:lnTo>
                    <a:pt x="1022223" y="1867619"/>
                  </a:lnTo>
                  <a:lnTo>
                    <a:pt x="1114278" y="1853395"/>
                  </a:lnTo>
                  <a:lnTo>
                    <a:pt x="1195378" y="1834281"/>
                  </a:lnTo>
                  <a:lnTo>
                    <a:pt x="1263580" y="1807167"/>
                  </a:lnTo>
                  <a:lnTo>
                    <a:pt x="1325421" y="1781830"/>
                  </a:lnTo>
                  <a:lnTo>
                    <a:pt x="1376308" y="1753382"/>
                  </a:lnTo>
                  <a:lnTo>
                    <a:pt x="1420656" y="1724712"/>
                  </a:lnTo>
                  <a:lnTo>
                    <a:pt x="1452460" y="1694486"/>
                  </a:lnTo>
                  <a:lnTo>
                    <a:pt x="1477904" y="1672261"/>
                  </a:lnTo>
                  <a:lnTo>
                    <a:pt x="1495396" y="1651592"/>
                  </a:lnTo>
                  <a:cubicBezTo>
                    <a:pt x="1499106" y="1647814"/>
                    <a:pt x="1502817" y="1644258"/>
                    <a:pt x="1506527" y="1640479"/>
                  </a:cubicBezTo>
                  <a:cubicBezTo>
                    <a:pt x="1507587" y="1639368"/>
                    <a:pt x="1508647" y="1638479"/>
                    <a:pt x="1509708" y="1637368"/>
                  </a:cubicBezTo>
                  <a:lnTo>
                    <a:pt x="1549286" y="1567581"/>
                  </a:lnTo>
                  <a:lnTo>
                    <a:pt x="1579500" y="1496017"/>
                  </a:lnTo>
                  <a:cubicBezTo>
                    <a:pt x="1585330" y="1471125"/>
                    <a:pt x="1591161" y="1446455"/>
                    <a:pt x="1596992" y="1421563"/>
                  </a:cubicBezTo>
                  <a:cubicBezTo>
                    <a:pt x="1599642" y="1396226"/>
                    <a:pt x="1602292" y="1370668"/>
                    <a:pt x="1604943" y="1345331"/>
                  </a:cubicBezTo>
                  <a:lnTo>
                    <a:pt x="1604943" y="1270655"/>
                  </a:lnTo>
                  <a:lnTo>
                    <a:pt x="1596992" y="1199313"/>
                  </a:lnTo>
                  <a:cubicBezTo>
                    <a:pt x="1592751" y="1174865"/>
                    <a:pt x="1588511" y="1150640"/>
                    <a:pt x="1584270" y="1126193"/>
                  </a:cubicBezTo>
                  <a:cubicBezTo>
                    <a:pt x="1579500" y="1105079"/>
                    <a:pt x="1574729" y="1083743"/>
                    <a:pt x="1569958" y="1062629"/>
                  </a:cubicBezTo>
                  <a:cubicBezTo>
                    <a:pt x="1564128" y="1042627"/>
                    <a:pt x="1558297" y="1022402"/>
                    <a:pt x="1552466" y="1002399"/>
                  </a:cubicBezTo>
                  <a:lnTo>
                    <a:pt x="1533384" y="949948"/>
                  </a:lnTo>
                  <a:cubicBezTo>
                    <a:pt x="1528083" y="935724"/>
                    <a:pt x="1522959" y="921278"/>
                    <a:pt x="1517659" y="907054"/>
                  </a:cubicBezTo>
                  <a:cubicBezTo>
                    <a:pt x="1512888" y="896608"/>
                    <a:pt x="1508117" y="885940"/>
                    <a:pt x="1503347" y="875495"/>
                  </a:cubicBezTo>
                  <a:lnTo>
                    <a:pt x="1495396" y="854825"/>
                  </a:lnTo>
                  <a:cubicBezTo>
                    <a:pt x="1493276" y="853270"/>
                    <a:pt x="1491155" y="851492"/>
                    <a:pt x="1489035" y="849936"/>
                  </a:cubicBezTo>
                  <a:lnTo>
                    <a:pt x="1446100" y="734144"/>
                  </a:lnTo>
                  <a:lnTo>
                    <a:pt x="1414296" y="629242"/>
                  </a:lnTo>
                  <a:cubicBezTo>
                    <a:pt x="1407405" y="597015"/>
                    <a:pt x="1400691" y="564789"/>
                    <a:pt x="1393800" y="532563"/>
                  </a:cubicBezTo>
                  <a:lnTo>
                    <a:pt x="1382668" y="445218"/>
                  </a:lnTo>
                  <a:cubicBezTo>
                    <a:pt x="1381608" y="418326"/>
                    <a:pt x="1380548" y="391212"/>
                    <a:pt x="1379488" y="364319"/>
                  </a:cubicBezTo>
                  <a:cubicBezTo>
                    <a:pt x="1380548" y="340539"/>
                    <a:pt x="1381608" y="316536"/>
                    <a:pt x="1382668" y="292755"/>
                  </a:cubicBezTo>
                  <a:cubicBezTo>
                    <a:pt x="1385319" y="271641"/>
                    <a:pt x="1387969" y="250305"/>
                    <a:pt x="1390619" y="229191"/>
                  </a:cubicBezTo>
                  <a:cubicBezTo>
                    <a:pt x="1394860" y="210745"/>
                    <a:pt x="1399100" y="192076"/>
                    <a:pt x="1403341" y="173629"/>
                  </a:cubicBezTo>
                  <a:cubicBezTo>
                    <a:pt x="1408112" y="158294"/>
                    <a:pt x="1412705" y="142958"/>
                    <a:pt x="1417476" y="127623"/>
                  </a:cubicBezTo>
                  <a:lnTo>
                    <a:pt x="1434968" y="89618"/>
                  </a:lnTo>
                  <a:lnTo>
                    <a:pt x="1449280" y="60948"/>
                  </a:lnTo>
                  <a:lnTo>
                    <a:pt x="1456101" y="49373"/>
                  </a:lnTo>
                  <a:cubicBezTo>
                    <a:pt x="1456198" y="49028"/>
                    <a:pt x="1456346" y="48707"/>
                    <a:pt x="1456642" y="48454"/>
                  </a:cubicBezTo>
                  <a:cubicBezTo>
                    <a:pt x="1457894" y="46305"/>
                    <a:pt x="1459153" y="44168"/>
                    <a:pt x="1460411" y="42057"/>
                  </a:cubicBezTo>
                  <a:lnTo>
                    <a:pt x="1469953" y="26055"/>
                  </a:lnTo>
                  <a:cubicBezTo>
                    <a:pt x="1470483" y="25610"/>
                    <a:pt x="1471013" y="24944"/>
                    <a:pt x="1471543" y="24499"/>
                  </a:cubicBezTo>
                  <a:lnTo>
                    <a:pt x="1474027" y="24499"/>
                  </a:lnTo>
                  <a:cubicBezTo>
                    <a:pt x="1489607" y="9327"/>
                    <a:pt x="1511597" y="0"/>
                    <a:pt x="1535931" y="0"/>
                  </a:cubicBezTo>
                  <a:close/>
                </a:path>
              </a:pathLst>
            </a:custGeom>
            <a:solidFill>
              <a:schemeClr val="accent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54" name="Oval 39">
              <a:extLst>
                <a:ext uri="{FF2B5EF4-FFF2-40B4-BE49-F238E27FC236}">
                  <a16:creationId xmlns:a16="http://schemas.microsoft.com/office/drawing/2014/main" id="{B2112362-7D12-44A1-8561-73E033722756}"/>
                </a:ext>
              </a:extLst>
            </p:cNvPr>
            <p:cNvSpPr/>
            <p:nvPr/>
          </p:nvSpPr>
          <p:spPr>
            <a:xfrm flipH="1" flipV="1">
              <a:off x="1198193" y="2079887"/>
              <a:ext cx="1650866" cy="1912967"/>
            </a:xfrm>
            <a:custGeom>
              <a:avLst/>
              <a:gdLst/>
              <a:ahLst/>
              <a:cxnLst/>
              <a:rect l="l" t="t" r="r" b="b"/>
              <a:pathLst>
                <a:path w="3393967" h="3932814">
                  <a:moveTo>
                    <a:pt x="1745685" y="3527152"/>
                  </a:moveTo>
                  <a:lnTo>
                    <a:pt x="1657171" y="3238316"/>
                  </a:lnTo>
                  <a:lnTo>
                    <a:pt x="1751363" y="3240672"/>
                  </a:lnTo>
                  <a:lnTo>
                    <a:pt x="1951375" y="3229909"/>
                  </a:lnTo>
                  <a:lnTo>
                    <a:pt x="2127104" y="3205310"/>
                  </a:lnTo>
                  <a:lnTo>
                    <a:pt x="2281920" y="3172254"/>
                  </a:lnTo>
                  <a:lnTo>
                    <a:pt x="2412114" y="3125362"/>
                  </a:lnTo>
                  <a:lnTo>
                    <a:pt x="2530166" y="3081544"/>
                  </a:lnTo>
                  <a:lnTo>
                    <a:pt x="2627307" y="3032345"/>
                  </a:lnTo>
                  <a:lnTo>
                    <a:pt x="2711965" y="2982762"/>
                  </a:lnTo>
                  <a:lnTo>
                    <a:pt x="2772677" y="2930489"/>
                  </a:lnTo>
                  <a:lnTo>
                    <a:pt x="2821249" y="2892052"/>
                  </a:lnTo>
                  <a:lnTo>
                    <a:pt x="2854640" y="2856307"/>
                  </a:lnTo>
                  <a:cubicBezTo>
                    <a:pt x="2861722" y="2849773"/>
                    <a:pt x="2868807" y="2843623"/>
                    <a:pt x="2875889" y="2837088"/>
                  </a:cubicBezTo>
                  <a:cubicBezTo>
                    <a:pt x="2877912" y="2835166"/>
                    <a:pt x="2879936" y="2833629"/>
                    <a:pt x="2881961" y="2831707"/>
                  </a:cubicBezTo>
                  <a:lnTo>
                    <a:pt x="2957514" y="2711016"/>
                  </a:lnTo>
                  <a:lnTo>
                    <a:pt x="3015191" y="2587251"/>
                  </a:lnTo>
                  <a:cubicBezTo>
                    <a:pt x="3026320" y="2544202"/>
                    <a:pt x="3037451" y="2501537"/>
                    <a:pt x="3048582" y="2458489"/>
                  </a:cubicBezTo>
                  <a:cubicBezTo>
                    <a:pt x="3053641" y="2414670"/>
                    <a:pt x="3058700" y="2370469"/>
                    <a:pt x="3063760" y="2326651"/>
                  </a:cubicBezTo>
                  <a:lnTo>
                    <a:pt x="3063760" y="2197504"/>
                  </a:lnTo>
                  <a:lnTo>
                    <a:pt x="3048582" y="2074124"/>
                  </a:lnTo>
                  <a:cubicBezTo>
                    <a:pt x="3040486" y="2031843"/>
                    <a:pt x="3032392" y="1989947"/>
                    <a:pt x="3024296" y="1947668"/>
                  </a:cubicBezTo>
                  <a:cubicBezTo>
                    <a:pt x="3015191" y="1911153"/>
                    <a:pt x="3006083" y="1874254"/>
                    <a:pt x="2996976" y="1837739"/>
                  </a:cubicBezTo>
                  <a:cubicBezTo>
                    <a:pt x="2985846" y="1803147"/>
                    <a:pt x="2974715" y="1768169"/>
                    <a:pt x="2963584" y="1733575"/>
                  </a:cubicBezTo>
                  <a:lnTo>
                    <a:pt x="2927157" y="1642865"/>
                  </a:lnTo>
                  <a:cubicBezTo>
                    <a:pt x="2917038" y="1618266"/>
                    <a:pt x="2907257" y="1593283"/>
                    <a:pt x="2897139" y="1568683"/>
                  </a:cubicBezTo>
                  <a:cubicBezTo>
                    <a:pt x="2888032" y="1550618"/>
                    <a:pt x="2878924" y="1532168"/>
                    <a:pt x="2869818" y="1514104"/>
                  </a:cubicBezTo>
                  <a:lnTo>
                    <a:pt x="2854640" y="1478357"/>
                  </a:lnTo>
                  <a:cubicBezTo>
                    <a:pt x="2850593" y="1475668"/>
                    <a:pt x="2846544" y="1472593"/>
                    <a:pt x="2842497" y="1469902"/>
                  </a:cubicBezTo>
                  <a:lnTo>
                    <a:pt x="2760536" y="1269648"/>
                  </a:lnTo>
                  <a:lnTo>
                    <a:pt x="2699824" y="1088228"/>
                  </a:lnTo>
                  <a:cubicBezTo>
                    <a:pt x="2686670" y="1032494"/>
                    <a:pt x="2673853" y="976761"/>
                    <a:pt x="2660698" y="921029"/>
                  </a:cubicBezTo>
                  <a:lnTo>
                    <a:pt x="2639448" y="769972"/>
                  </a:lnTo>
                  <a:cubicBezTo>
                    <a:pt x="2637424" y="723464"/>
                    <a:pt x="2635401" y="676573"/>
                    <a:pt x="2633377" y="630063"/>
                  </a:cubicBezTo>
                  <a:cubicBezTo>
                    <a:pt x="2635401" y="588937"/>
                    <a:pt x="2637424" y="547426"/>
                    <a:pt x="2639448" y="506298"/>
                  </a:cubicBezTo>
                  <a:cubicBezTo>
                    <a:pt x="2644508" y="469783"/>
                    <a:pt x="2649567" y="432884"/>
                    <a:pt x="2654626" y="396369"/>
                  </a:cubicBezTo>
                  <a:cubicBezTo>
                    <a:pt x="2662722" y="364468"/>
                    <a:pt x="2670816" y="332182"/>
                    <a:pt x="2678912" y="300279"/>
                  </a:cubicBezTo>
                  <a:cubicBezTo>
                    <a:pt x="2688019" y="273758"/>
                    <a:pt x="2696787" y="247236"/>
                    <a:pt x="2705895" y="220715"/>
                  </a:cubicBezTo>
                  <a:lnTo>
                    <a:pt x="2739286" y="154988"/>
                  </a:lnTo>
                  <a:lnTo>
                    <a:pt x="2766607" y="105405"/>
                  </a:lnTo>
                  <a:lnTo>
                    <a:pt x="2779628" y="85387"/>
                  </a:lnTo>
                  <a:cubicBezTo>
                    <a:pt x="2779813" y="84791"/>
                    <a:pt x="2780096" y="84235"/>
                    <a:pt x="2780661" y="83798"/>
                  </a:cubicBezTo>
                  <a:cubicBezTo>
                    <a:pt x="2783051" y="80081"/>
                    <a:pt x="2785454" y="76386"/>
                    <a:pt x="2787855" y="72735"/>
                  </a:cubicBezTo>
                  <a:lnTo>
                    <a:pt x="2806071" y="45060"/>
                  </a:lnTo>
                  <a:cubicBezTo>
                    <a:pt x="2807082" y="44291"/>
                    <a:pt x="2808094" y="43139"/>
                    <a:pt x="2809106" y="42369"/>
                  </a:cubicBezTo>
                  <a:lnTo>
                    <a:pt x="2813848" y="42369"/>
                  </a:lnTo>
                  <a:cubicBezTo>
                    <a:pt x="2843589" y="16131"/>
                    <a:pt x="2885567" y="0"/>
                    <a:pt x="2932020" y="0"/>
                  </a:cubicBezTo>
                  <a:cubicBezTo>
                    <a:pt x="3023300" y="0"/>
                    <a:pt x="3097299" y="62280"/>
                    <a:pt x="3097299" y="139107"/>
                  </a:cubicBezTo>
                  <a:cubicBezTo>
                    <a:pt x="3097299" y="158577"/>
                    <a:pt x="3092547" y="177113"/>
                    <a:pt x="3083814" y="193874"/>
                  </a:cubicBezTo>
                  <a:lnTo>
                    <a:pt x="3085009" y="196115"/>
                  </a:lnTo>
                  <a:lnTo>
                    <a:pt x="3024296" y="286826"/>
                  </a:lnTo>
                  <a:lnTo>
                    <a:pt x="2987870" y="385607"/>
                  </a:lnTo>
                  <a:cubicBezTo>
                    <a:pt x="2977750" y="422122"/>
                    <a:pt x="2967633" y="459021"/>
                    <a:pt x="2957514" y="495536"/>
                  </a:cubicBezTo>
                  <a:cubicBezTo>
                    <a:pt x="2956502" y="535894"/>
                    <a:pt x="2955490" y="575868"/>
                    <a:pt x="2954478" y="616226"/>
                  </a:cubicBezTo>
                  <a:cubicBezTo>
                    <a:pt x="2955490" y="655432"/>
                    <a:pt x="2956502" y="695022"/>
                    <a:pt x="2957514" y="734226"/>
                  </a:cubicBezTo>
                  <a:cubicBezTo>
                    <a:pt x="2963584" y="774584"/>
                    <a:pt x="2969657" y="814558"/>
                    <a:pt x="2975727" y="854918"/>
                  </a:cubicBezTo>
                  <a:lnTo>
                    <a:pt x="3003048" y="970227"/>
                  </a:lnTo>
                  <a:lnTo>
                    <a:pt x="3030369" y="1085537"/>
                  </a:lnTo>
                  <a:cubicBezTo>
                    <a:pt x="3041498" y="1118591"/>
                    <a:pt x="3052629" y="1151264"/>
                    <a:pt x="3063760" y="1184318"/>
                  </a:cubicBezTo>
                  <a:cubicBezTo>
                    <a:pt x="3074891" y="1214683"/>
                    <a:pt x="3085685" y="1244663"/>
                    <a:pt x="3096814" y="1275028"/>
                  </a:cubicBezTo>
                  <a:cubicBezTo>
                    <a:pt x="3105921" y="1299628"/>
                    <a:pt x="3115029" y="1324611"/>
                    <a:pt x="3124135" y="1349210"/>
                  </a:cubicBezTo>
                  <a:cubicBezTo>
                    <a:pt x="3133242" y="1369197"/>
                    <a:pt x="3142348" y="1389570"/>
                    <a:pt x="3151456" y="1409557"/>
                  </a:cubicBezTo>
                  <a:lnTo>
                    <a:pt x="3169669" y="1445302"/>
                  </a:lnTo>
                  <a:lnTo>
                    <a:pt x="3172704" y="1453374"/>
                  </a:lnTo>
                  <a:lnTo>
                    <a:pt x="3260737" y="1642865"/>
                  </a:lnTo>
                  <a:cubicBezTo>
                    <a:pt x="3283000" y="1701289"/>
                    <a:pt x="3304922" y="1760098"/>
                    <a:pt x="3327184" y="1818521"/>
                  </a:cubicBezTo>
                  <a:lnTo>
                    <a:pt x="3372718" y="1983413"/>
                  </a:lnTo>
                  <a:cubicBezTo>
                    <a:pt x="3377777" y="2034534"/>
                    <a:pt x="3382836" y="2086039"/>
                    <a:pt x="3387897" y="2137159"/>
                  </a:cubicBezTo>
                  <a:cubicBezTo>
                    <a:pt x="3389920" y="2185589"/>
                    <a:pt x="3391944" y="2234403"/>
                    <a:pt x="3393967" y="2282834"/>
                  </a:cubicBezTo>
                  <a:cubicBezTo>
                    <a:pt x="3389920" y="2325883"/>
                    <a:pt x="3385873" y="2368546"/>
                    <a:pt x="3381824" y="2411595"/>
                  </a:cubicBezTo>
                  <a:cubicBezTo>
                    <a:pt x="3374742" y="2453876"/>
                    <a:pt x="3367658" y="2495771"/>
                    <a:pt x="3360576" y="2538052"/>
                  </a:cubicBezTo>
                  <a:cubicBezTo>
                    <a:pt x="3349445" y="2574566"/>
                    <a:pt x="3338315" y="2611465"/>
                    <a:pt x="3327184" y="2647980"/>
                  </a:cubicBezTo>
                  <a:cubicBezTo>
                    <a:pt x="3316053" y="2679115"/>
                    <a:pt x="3305260" y="2709864"/>
                    <a:pt x="3294129" y="2740997"/>
                  </a:cubicBezTo>
                  <a:lnTo>
                    <a:pt x="3257702" y="2820945"/>
                  </a:lnTo>
                  <a:lnTo>
                    <a:pt x="3218238" y="2892052"/>
                  </a:lnTo>
                  <a:lnTo>
                    <a:pt x="3178777" y="2947017"/>
                  </a:lnTo>
                  <a:cubicBezTo>
                    <a:pt x="3169669" y="2959700"/>
                    <a:pt x="3160563" y="2972770"/>
                    <a:pt x="3151456" y="2985453"/>
                  </a:cubicBezTo>
                  <a:lnTo>
                    <a:pt x="3130207" y="3007362"/>
                  </a:lnTo>
                  <a:cubicBezTo>
                    <a:pt x="3128182" y="3010053"/>
                    <a:pt x="3126158" y="3013128"/>
                    <a:pt x="3124135" y="3015819"/>
                  </a:cubicBezTo>
                  <a:lnTo>
                    <a:pt x="3009118" y="3131128"/>
                  </a:lnTo>
                  <a:lnTo>
                    <a:pt x="2881961" y="3227218"/>
                  </a:lnTo>
                  <a:lnTo>
                    <a:pt x="2733216" y="3306782"/>
                  </a:lnTo>
                  <a:lnTo>
                    <a:pt x="2584808" y="3367127"/>
                  </a:lnTo>
                  <a:lnTo>
                    <a:pt x="2430328" y="3422092"/>
                  </a:lnTo>
                  <a:lnTo>
                    <a:pt x="2275850" y="3455146"/>
                  </a:lnTo>
                  <a:lnTo>
                    <a:pt x="2127104" y="3485128"/>
                  </a:lnTo>
                  <a:lnTo>
                    <a:pt x="1987804" y="3504345"/>
                  </a:lnTo>
                  <a:lnTo>
                    <a:pt x="1863680" y="3520873"/>
                  </a:lnTo>
                  <a:lnTo>
                    <a:pt x="1757433" y="3526255"/>
                  </a:lnTo>
                  <a:close/>
                  <a:moveTo>
                    <a:pt x="158924" y="3930462"/>
                  </a:moveTo>
                  <a:cubicBezTo>
                    <a:pt x="110443" y="3915731"/>
                    <a:pt x="0" y="3866001"/>
                    <a:pt x="0" y="3786484"/>
                  </a:cubicBezTo>
                  <a:cubicBezTo>
                    <a:pt x="0" y="3760641"/>
                    <a:pt x="7516" y="3736388"/>
                    <a:pt x="22839" y="3716534"/>
                  </a:cubicBezTo>
                  <a:cubicBezTo>
                    <a:pt x="42033" y="3685525"/>
                    <a:pt x="80608" y="3634905"/>
                    <a:pt x="115165" y="3600437"/>
                  </a:cubicBezTo>
                  <a:lnTo>
                    <a:pt x="230182" y="3509727"/>
                  </a:lnTo>
                  <a:lnTo>
                    <a:pt x="363411" y="3435929"/>
                  </a:lnTo>
                  <a:lnTo>
                    <a:pt x="503049" y="3375199"/>
                  </a:lnTo>
                  <a:lnTo>
                    <a:pt x="645387" y="3326000"/>
                  </a:lnTo>
                  <a:lnTo>
                    <a:pt x="787724" y="3290254"/>
                  </a:lnTo>
                  <a:lnTo>
                    <a:pt x="930059" y="3265655"/>
                  </a:lnTo>
                  <a:lnTo>
                    <a:pt x="1069699" y="3246438"/>
                  </a:lnTo>
                  <a:lnTo>
                    <a:pt x="1196856" y="3235290"/>
                  </a:lnTo>
                  <a:lnTo>
                    <a:pt x="1306140" y="3229909"/>
                  </a:lnTo>
                  <a:lnTo>
                    <a:pt x="1322155" y="3229909"/>
                  </a:lnTo>
                  <a:lnTo>
                    <a:pt x="1387858" y="3520878"/>
                  </a:lnTo>
                  <a:lnTo>
                    <a:pt x="1387763" y="3520873"/>
                  </a:lnTo>
                  <a:lnTo>
                    <a:pt x="1196856" y="3526255"/>
                  </a:lnTo>
                  <a:lnTo>
                    <a:pt x="1024165" y="3545473"/>
                  </a:lnTo>
                  <a:lnTo>
                    <a:pt x="869685" y="3570456"/>
                  </a:lnTo>
                  <a:lnTo>
                    <a:pt x="745225" y="3600437"/>
                  </a:lnTo>
                  <a:lnTo>
                    <a:pt x="633244" y="3641565"/>
                  </a:lnTo>
                  <a:lnTo>
                    <a:pt x="539140" y="3680001"/>
                  </a:lnTo>
                  <a:lnTo>
                    <a:pt x="469658" y="3721127"/>
                  </a:lnTo>
                  <a:lnTo>
                    <a:pt x="408946" y="3759564"/>
                  </a:lnTo>
                  <a:lnTo>
                    <a:pt x="357341" y="3801075"/>
                  </a:lnTo>
                  <a:cubicBezTo>
                    <a:pt x="346210" y="3811837"/>
                    <a:pt x="335079" y="3822985"/>
                    <a:pt x="323949" y="3833747"/>
                  </a:cubicBezTo>
                  <a:cubicBezTo>
                    <a:pt x="316865" y="3842972"/>
                    <a:pt x="310119" y="3852197"/>
                    <a:pt x="303037" y="3861422"/>
                  </a:cubicBezTo>
                  <a:cubicBezTo>
                    <a:pt x="298990" y="3866034"/>
                    <a:pt x="294941" y="3870261"/>
                    <a:pt x="290894" y="3874873"/>
                  </a:cubicBezTo>
                  <a:cubicBezTo>
                    <a:pt x="266876" y="3886379"/>
                    <a:pt x="207406" y="3945193"/>
                    <a:pt x="158924" y="3930462"/>
                  </a:cubicBezTo>
                  <a:close/>
                </a:path>
              </a:pathLst>
            </a:custGeom>
            <a:solidFill>
              <a:schemeClr val="accent4"/>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grpSp>
      <p:sp>
        <p:nvSpPr>
          <p:cNvPr id="67" name="TextBox 66">
            <a:extLst>
              <a:ext uri="{FF2B5EF4-FFF2-40B4-BE49-F238E27FC236}">
                <a16:creationId xmlns:a16="http://schemas.microsoft.com/office/drawing/2014/main" id="{612B909D-FFEB-D185-52D9-588760F7E941}"/>
              </a:ext>
            </a:extLst>
          </p:cNvPr>
          <p:cNvSpPr txBox="1"/>
          <p:nvPr/>
        </p:nvSpPr>
        <p:spPr>
          <a:xfrm>
            <a:off x="4105082" y="677611"/>
            <a:ext cx="7941671" cy="6500306"/>
          </a:xfrm>
          <a:prstGeom prst="rect">
            <a:avLst/>
          </a:prstGeom>
          <a:noFill/>
        </p:spPr>
        <p:txBody>
          <a:bodyPr wrap="square">
            <a:spAutoFit/>
          </a:bodyPr>
          <a:lstStyle/>
          <a:p>
            <a:pPr marL="342900" indent="-342900" algn="just">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A</a:t>
            </a:r>
            <a:r>
              <a:rPr lang="en-US" sz="2000" spc="1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s</a:t>
            </a:r>
            <a:r>
              <a:rPr lang="en-US" sz="2000" spc="-15" dirty="0">
                <a:effectLst/>
                <a:latin typeface="Times New Roman" panose="02020603050405020304" pitchFamily="18" charset="0"/>
                <a:ea typeface="Times New Roman" panose="02020603050405020304" pitchFamily="18" charset="0"/>
                <a:cs typeface="Times New Roman" panose="02020603050405020304" pitchFamily="18" charset="0"/>
              </a:rPr>
              <a:t>i</a:t>
            </a:r>
            <a:r>
              <a:rPr lang="en-US" sz="2000" spc="5" dirty="0">
                <a:effectLst/>
                <a:latin typeface="Times New Roman" panose="02020603050405020304" pitchFamily="18" charset="0"/>
                <a:ea typeface="Times New Roman" panose="02020603050405020304" pitchFamily="18" charset="0"/>
                <a:cs typeface="Times New Roman" panose="02020603050405020304" pitchFamily="18" charset="0"/>
              </a:rPr>
              <a:t>g</a:t>
            </a:r>
            <a:r>
              <a:rPr lang="en-US" sz="2000" spc="-10" dirty="0">
                <a:effectLst/>
                <a:latin typeface="Times New Roman" panose="02020603050405020304" pitchFamily="18" charset="0"/>
                <a:ea typeface="Times New Roman" panose="02020603050405020304" pitchFamily="18" charset="0"/>
                <a:cs typeface="Times New Roman" panose="02020603050405020304" pitchFamily="18" charset="0"/>
              </a:rPr>
              <a:t>n</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if</a:t>
            </a:r>
            <a:r>
              <a:rPr lang="en-US" sz="2000" spc="5" dirty="0">
                <a:effectLst/>
                <a:latin typeface="Times New Roman" panose="02020603050405020304" pitchFamily="18" charset="0"/>
                <a:ea typeface="Times New Roman" panose="02020603050405020304" pitchFamily="18" charset="0"/>
                <a:cs typeface="Times New Roman" panose="02020603050405020304" pitchFamily="18" charset="0"/>
              </a:rPr>
              <a:t>i</a:t>
            </a:r>
            <a:r>
              <a:rPr lang="en-US" sz="2000" spc="-5" dirty="0">
                <a:effectLst/>
                <a:latin typeface="Times New Roman" panose="02020603050405020304" pitchFamily="18" charset="0"/>
                <a:ea typeface="Times New Roman" panose="02020603050405020304" pitchFamily="18" charset="0"/>
                <a:cs typeface="Times New Roman" panose="02020603050405020304" pitchFamily="18" charset="0"/>
              </a:rPr>
              <a:t>ca</a:t>
            </a:r>
            <a:r>
              <a:rPr lang="en-US" sz="2000" spc="-10" dirty="0">
                <a:effectLst/>
                <a:latin typeface="Times New Roman" panose="02020603050405020304" pitchFamily="18" charset="0"/>
                <a:ea typeface="Times New Roman" panose="02020603050405020304" pitchFamily="18" charset="0"/>
                <a:cs typeface="Times New Roman" panose="02020603050405020304" pitchFamily="18" charset="0"/>
              </a:rPr>
              <a:t>n</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t</a:t>
            </a:r>
            <a:r>
              <a:rPr lang="en-US" sz="2000" spc="1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spc="5" dirty="0">
                <a:effectLst/>
                <a:latin typeface="Times New Roman" panose="02020603050405020304" pitchFamily="18" charset="0"/>
                <a:ea typeface="Times New Roman" panose="02020603050405020304" pitchFamily="18" charset="0"/>
                <a:cs typeface="Times New Roman" panose="02020603050405020304" pitchFamily="18" charset="0"/>
              </a:rPr>
              <a:t>v</a:t>
            </a:r>
            <a:r>
              <a:rPr lang="en-US" sz="2000" spc="-5" dirty="0">
                <a:effectLst/>
                <a:latin typeface="Times New Roman" panose="02020603050405020304" pitchFamily="18" charset="0"/>
                <a:ea typeface="Times New Roman" panose="02020603050405020304" pitchFamily="18" charset="0"/>
                <a:cs typeface="Times New Roman" panose="02020603050405020304" pitchFamily="18" charset="0"/>
              </a:rPr>
              <a:t>ar</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iety</a:t>
            </a:r>
            <a:r>
              <a:rPr lang="en-US" sz="2000" spc="2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spc="-5" dirty="0">
                <a:effectLst/>
                <a:latin typeface="Times New Roman" panose="02020603050405020304" pitchFamily="18" charset="0"/>
                <a:ea typeface="Times New Roman" panose="02020603050405020304" pitchFamily="18" charset="0"/>
                <a:cs typeface="Times New Roman" panose="02020603050405020304" pitchFamily="18" charset="0"/>
              </a:rPr>
              <a:t>o</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f</a:t>
            </a:r>
            <a:r>
              <a:rPr lang="en-US" sz="2000" spc="1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spc="-10" dirty="0">
                <a:effectLst/>
                <a:latin typeface="Times New Roman" panose="02020603050405020304" pitchFamily="18" charset="0"/>
                <a:ea typeface="Times New Roman" panose="02020603050405020304" pitchFamily="18" charset="0"/>
                <a:cs typeface="Times New Roman" panose="02020603050405020304" pitchFamily="18" charset="0"/>
              </a:rPr>
              <a:t>n</a:t>
            </a:r>
            <a:r>
              <a:rPr lang="en-US" sz="2000" spc="-5" dirty="0">
                <a:effectLst/>
                <a:latin typeface="Times New Roman" panose="02020603050405020304" pitchFamily="18" charset="0"/>
                <a:ea typeface="Times New Roman" panose="02020603050405020304" pitchFamily="18" charset="0"/>
                <a:cs typeface="Times New Roman" panose="02020603050405020304" pitchFamily="18" charset="0"/>
              </a:rPr>
              <a:t>a</a:t>
            </a:r>
            <a:r>
              <a:rPr lang="en-US" sz="2000" spc="10" dirty="0">
                <a:effectLst/>
                <a:latin typeface="Times New Roman" panose="02020603050405020304" pitchFamily="18" charset="0"/>
                <a:ea typeface="Times New Roman" panose="02020603050405020304" pitchFamily="18" charset="0"/>
                <a:cs typeface="Times New Roman" panose="02020603050405020304" pitchFamily="18" charset="0"/>
              </a:rPr>
              <a:t>t</a:t>
            </a:r>
            <a:r>
              <a:rPr lang="en-US" sz="2000" spc="-10" dirty="0">
                <a:effectLst/>
                <a:latin typeface="Times New Roman" panose="02020603050405020304" pitchFamily="18" charset="0"/>
                <a:ea typeface="Times New Roman" panose="02020603050405020304" pitchFamily="18" charset="0"/>
                <a:cs typeface="Times New Roman" panose="02020603050405020304" pitchFamily="18" charset="0"/>
              </a:rPr>
              <a:t>u</a:t>
            </a:r>
            <a:r>
              <a:rPr lang="en-US" sz="2000" spc="-5" dirty="0">
                <a:effectLst/>
                <a:latin typeface="Times New Roman" panose="02020603050405020304" pitchFamily="18" charset="0"/>
                <a:ea typeface="Times New Roman" panose="02020603050405020304" pitchFamily="18" charset="0"/>
                <a:cs typeface="Times New Roman" panose="02020603050405020304" pitchFamily="18" charset="0"/>
              </a:rPr>
              <a:t>r</a:t>
            </a:r>
            <a:r>
              <a:rPr lang="en-US" sz="2000" spc="5" dirty="0">
                <a:effectLst/>
                <a:latin typeface="Times New Roman" panose="02020603050405020304" pitchFamily="18" charset="0"/>
                <a:ea typeface="Times New Roman" panose="02020603050405020304" pitchFamily="18" charset="0"/>
                <a:cs typeface="Times New Roman" panose="02020603050405020304" pitchFamily="18" charset="0"/>
              </a:rPr>
              <a:t>e</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2000" spc="15" dirty="0">
                <a:effectLst/>
                <a:latin typeface="Times New Roman" panose="02020603050405020304" pitchFamily="18" charset="0"/>
                <a:ea typeface="Times New Roman" panose="02020603050405020304" pitchFamily="18" charset="0"/>
                <a:cs typeface="Times New Roman" panose="02020603050405020304" pitchFamily="18" charset="0"/>
              </a:rPr>
              <a:t>i</a:t>
            </a:r>
            <a:r>
              <a:rPr lang="en-US" sz="2000" spc="-10" dirty="0">
                <a:effectLst/>
                <a:latin typeface="Times New Roman" panose="02020603050405020304" pitchFamily="18" charset="0"/>
                <a:ea typeface="Times New Roman" panose="02020603050405020304" pitchFamily="18" charset="0"/>
                <a:cs typeface="Times New Roman" panose="02020603050405020304" pitchFamily="18" charset="0"/>
              </a:rPr>
              <a:t>n</a:t>
            </a:r>
            <a:r>
              <a:rPr lang="en-US" sz="2000" spc="10" dirty="0">
                <a:effectLst/>
                <a:latin typeface="Times New Roman" panose="02020603050405020304" pitchFamily="18" charset="0"/>
                <a:ea typeface="Times New Roman" panose="02020603050405020304" pitchFamily="18" charset="0"/>
                <a:cs typeface="Times New Roman" panose="02020603050405020304" pitchFamily="18" charset="0"/>
              </a:rPr>
              <a:t>s</a:t>
            </a:r>
            <a:r>
              <a:rPr lang="en-US" sz="2000" spc="-10" dirty="0">
                <a:effectLst/>
                <a:latin typeface="Times New Roman" panose="02020603050405020304" pitchFamily="18" charset="0"/>
                <a:ea typeface="Times New Roman" panose="02020603050405020304" pitchFamily="18" charset="0"/>
                <a:cs typeface="Times New Roman" panose="02020603050405020304" pitchFamily="18" charset="0"/>
              </a:rPr>
              <a:t>p</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ir</a:t>
            </a:r>
            <a:r>
              <a:rPr lang="en-US" sz="2000" spc="5" dirty="0">
                <a:effectLst/>
                <a:latin typeface="Times New Roman" panose="02020603050405020304" pitchFamily="18" charset="0"/>
                <a:ea typeface="Times New Roman" panose="02020603050405020304" pitchFamily="18" charset="0"/>
                <a:cs typeface="Times New Roman" panose="02020603050405020304" pitchFamily="18" charset="0"/>
              </a:rPr>
              <a:t>e</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d t</a:t>
            </a:r>
            <a:r>
              <a:rPr lang="en-US" sz="2000" spc="-5" dirty="0">
                <a:effectLst/>
                <a:latin typeface="Times New Roman" panose="02020603050405020304" pitchFamily="18" charset="0"/>
                <a:ea typeface="Times New Roman" panose="02020603050405020304" pitchFamily="18" charset="0"/>
                <a:cs typeface="Times New Roman" panose="02020603050405020304" pitchFamily="18" charset="0"/>
              </a:rPr>
              <a:t>e</a:t>
            </a:r>
            <a:r>
              <a:rPr lang="en-US" sz="2000" spc="5" dirty="0">
                <a:effectLst/>
                <a:latin typeface="Times New Roman" panose="02020603050405020304" pitchFamily="18" charset="0"/>
                <a:ea typeface="Times New Roman" panose="02020603050405020304" pitchFamily="18" charset="0"/>
                <a:cs typeface="Times New Roman" panose="02020603050405020304" pitchFamily="18" charset="0"/>
              </a:rPr>
              <a:t>c</a:t>
            </a:r>
            <a:r>
              <a:rPr lang="en-US" sz="2000" spc="-10" dirty="0">
                <a:effectLst/>
                <a:latin typeface="Times New Roman" panose="02020603050405020304" pitchFamily="18" charset="0"/>
                <a:ea typeface="Times New Roman" panose="02020603050405020304" pitchFamily="18" charset="0"/>
                <a:cs typeface="Times New Roman" panose="02020603050405020304" pitchFamily="18" charset="0"/>
              </a:rPr>
              <a:t>hn</a:t>
            </a:r>
            <a:r>
              <a:rPr lang="en-US" sz="2000" spc="15" dirty="0">
                <a:effectLst/>
                <a:latin typeface="Times New Roman" panose="02020603050405020304" pitchFamily="18" charset="0"/>
                <a:ea typeface="Times New Roman" panose="02020603050405020304" pitchFamily="18" charset="0"/>
                <a:cs typeface="Times New Roman" panose="02020603050405020304" pitchFamily="18" charset="0"/>
              </a:rPr>
              <a:t>i</a:t>
            </a:r>
            <a:r>
              <a:rPr lang="en-US" sz="2000" spc="5" dirty="0">
                <a:effectLst/>
                <a:latin typeface="Times New Roman" panose="02020603050405020304" pitchFamily="18" charset="0"/>
                <a:ea typeface="Times New Roman" panose="02020603050405020304" pitchFamily="18" charset="0"/>
                <a:cs typeface="Times New Roman" panose="02020603050405020304" pitchFamily="18" charset="0"/>
              </a:rPr>
              <a:t>q</a:t>
            </a:r>
            <a:r>
              <a:rPr lang="en-US" sz="2000" spc="-10" dirty="0">
                <a:effectLst/>
                <a:latin typeface="Times New Roman" panose="02020603050405020304" pitchFamily="18" charset="0"/>
                <a:ea typeface="Times New Roman" panose="02020603050405020304" pitchFamily="18" charset="0"/>
                <a:cs typeface="Times New Roman" panose="02020603050405020304" pitchFamily="18" charset="0"/>
              </a:rPr>
              <a:t>u</a:t>
            </a:r>
            <a:r>
              <a:rPr lang="en-US" sz="2000" spc="-5" dirty="0">
                <a:effectLst/>
                <a:latin typeface="Times New Roman" panose="02020603050405020304" pitchFamily="18" charset="0"/>
                <a:ea typeface="Times New Roman" panose="02020603050405020304" pitchFamily="18" charset="0"/>
                <a:cs typeface="Times New Roman" panose="02020603050405020304" pitchFamily="18" charset="0"/>
              </a:rPr>
              <a:t>e</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s </a:t>
            </a:r>
            <a:r>
              <a:rPr lang="en-US" sz="2000" spc="-5" dirty="0">
                <a:effectLst/>
                <a:latin typeface="Times New Roman" panose="02020603050405020304" pitchFamily="18" charset="0"/>
                <a:ea typeface="Times New Roman" panose="02020603050405020304" pitchFamily="18" charset="0"/>
                <a:cs typeface="Times New Roman" panose="02020603050405020304" pitchFamily="18" charset="0"/>
              </a:rPr>
              <a:t>ar</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e</a:t>
            </a:r>
            <a:r>
              <a:rPr lang="en-US" sz="2000" spc="1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spc="5" dirty="0">
                <a:effectLst/>
                <a:latin typeface="Times New Roman" panose="02020603050405020304" pitchFamily="18" charset="0"/>
                <a:ea typeface="Times New Roman" panose="02020603050405020304" pitchFamily="18" charset="0"/>
                <a:cs typeface="Times New Roman" panose="02020603050405020304" pitchFamily="18" charset="0"/>
              </a:rPr>
              <a:t>u</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s</a:t>
            </a:r>
            <a:r>
              <a:rPr lang="en-US" sz="2000" spc="5" dirty="0">
                <a:effectLst/>
                <a:latin typeface="Times New Roman" panose="02020603050405020304" pitchFamily="18" charset="0"/>
                <a:ea typeface="Times New Roman" panose="02020603050405020304" pitchFamily="18" charset="0"/>
                <a:cs typeface="Times New Roman" panose="02020603050405020304" pitchFamily="18" charset="0"/>
              </a:rPr>
              <a:t>e</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d</a:t>
            </a:r>
            <a:r>
              <a:rPr lang="en-US" sz="2000" spc="1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in</a:t>
            </a:r>
            <a:r>
              <a:rPr lang="en-US" sz="2000" spc="1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t</a:t>
            </a:r>
            <a:r>
              <a:rPr lang="en-US" sz="2000" spc="-10" dirty="0">
                <a:effectLst/>
                <a:latin typeface="Times New Roman" panose="02020603050405020304" pitchFamily="18" charset="0"/>
                <a:ea typeface="Times New Roman" panose="02020603050405020304" pitchFamily="18" charset="0"/>
                <a:cs typeface="Times New Roman" panose="02020603050405020304" pitchFamily="18" charset="0"/>
              </a:rPr>
              <a:t>h</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e</a:t>
            </a:r>
            <a:r>
              <a:rPr lang="en-US" sz="2000" spc="1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fie</a:t>
            </a:r>
            <a:r>
              <a:rPr lang="en-US" sz="2000" spc="10" dirty="0">
                <a:effectLst/>
                <a:latin typeface="Times New Roman" panose="02020603050405020304" pitchFamily="18" charset="0"/>
                <a:ea typeface="Times New Roman" panose="02020603050405020304" pitchFamily="18" charset="0"/>
                <a:cs typeface="Times New Roman" panose="02020603050405020304" pitchFamily="18" charset="0"/>
              </a:rPr>
              <a:t>l</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d</a:t>
            </a:r>
            <a:r>
              <a:rPr lang="en-US" sz="2000" spc="1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spc="-5" dirty="0">
                <a:effectLst/>
                <a:latin typeface="Times New Roman" panose="02020603050405020304" pitchFamily="18" charset="0"/>
                <a:ea typeface="Times New Roman" panose="02020603050405020304" pitchFamily="18" charset="0"/>
                <a:cs typeface="Times New Roman" panose="02020603050405020304" pitchFamily="18" charset="0"/>
              </a:rPr>
              <a:t>o</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f</a:t>
            </a:r>
            <a:r>
              <a:rPr lang="en-US" sz="2000" spc="2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spc="15" dirty="0">
                <a:effectLst/>
                <a:latin typeface="Times New Roman" panose="02020603050405020304" pitchFamily="18" charset="0"/>
                <a:ea typeface="Times New Roman" panose="02020603050405020304" pitchFamily="18" charset="0"/>
                <a:cs typeface="Times New Roman" panose="02020603050405020304" pitchFamily="18" charset="0"/>
              </a:rPr>
              <a:t>M</a:t>
            </a:r>
            <a:r>
              <a:rPr lang="en-US" sz="2000" spc="-5" dirty="0">
                <a:effectLst/>
                <a:latin typeface="Times New Roman" panose="02020603050405020304" pitchFamily="18" charset="0"/>
                <a:ea typeface="Times New Roman" panose="02020603050405020304" pitchFamily="18" charset="0"/>
                <a:cs typeface="Times New Roman" panose="02020603050405020304" pitchFamily="18" charset="0"/>
              </a:rPr>
              <a:t>ac</a:t>
            </a:r>
            <a:r>
              <a:rPr lang="en-US" sz="2000" spc="-10" dirty="0">
                <a:effectLst/>
                <a:latin typeface="Times New Roman" panose="02020603050405020304" pitchFamily="18" charset="0"/>
                <a:ea typeface="Times New Roman" panose="02020603050405020304" pitchFamily="18" charset="0"/>
                <a:cs typeface="Times New Roman" panose="02020603050405020304" pitchFamily="18" charset="0"/>
              </a:rPr>
              <a:t>h</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i</a:t>
            </a:r>
            <a:r>
              <a:rPr lang="en-US" sz="2000" spc="5" dirty="0">
                <a:effectLst/>
                <a:latin typeface="Times New Roman" panose="02020603050405020304" pitchFamily="18" charset="0"/>
                <a:ea typeface="Times New Roman" panose="02020603050405020304" pitchFamily="18" charset="0"/>
                <a:cs typeface="Times New Roman" panose="02020603050405020304" pitchFamily="18" charset="0"/>
              </a:rPr>
              <a:t>n</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e</a:t>
            </a:r>
            <a:r>
              <a:rPr lang="en-US" sz="2000" spc="1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L</a:t>
            </a:r>
            <a:r>
              <a:rPr lang="en-US" sz="2000" spc="-5" dirty="0">
                <a:effectLst/>
                <a:latin typeface="Times New Roman" panose="02020603050405020304" pitchFamily="18" charset="0"/>
                <a:ea typeface="Times New Roman" panose="02020603050405020304" pitchFamily="18" charset="0"/>
                <a:cs typeface="Times New Roman" panose="02020603050405020304" pitchFamily="18" charset="0"/>
              </a:rPr>
              <a:t>ea</a:t>
            </a:r>
            <a:r>
              <a:rPr lang="en-US" sz="2000" spc="5" dirty="0">
                <a:effectLst/>
                <a:latin typeface="Times New Roman" panose="02020603050405020304" pitchFamily="18" charset="0"/>
                <a:ea typeface="Times New Roman" panose="02020603050405020304" pitchFamily="18" charset="0"/>
                <a:cs typeface="Times New Roman" panose="02020603050405020304" pitchFamily="18" charset="0"/>
              </a:rPr>
              <a:t>r</a:t>
            </a:r>
            <a:r>
              <a:rPr lang="en-US" sz="2000" spc="-10" dirty="0">
                <a:effectLst/>
                <a:latin typeface="Times New Roman" panose="02020603050405020304" pitchFamily="18" charset="0"/>
                <a:ea typeface="Times New Roman" panose="02020603050405020304" pitchFamily="18" charset="0"/>
                <a:cs typeface="Times New Roman" panose="02020603050405020304" pitchFamily="18" charset="0"/>
              </a:rPr>
              <a:t>n</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i</a:t>
            </a:r>
            <a:r>
              <a:rPr lang="en-US" sz="2000" spc="-5" dirty="0">
                <a:effectLst/>
                <a:latin typeface="Times New Roman" panose="02020603050405020304" pitchFamily="18" charset="0"/>
                <a:ea typeface="Times New Roman" panose="02020603050405020304" pitchFamily="18" charset="0"/>
                <a:cs typeface="Times New Roman" panose="02020603050405020304" pitchFamily="18" charset="0"/>
              </a:rPr>
              <a:t>n</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g</a:t>
            </a:r>
            <a:r>
              <a:rPr lang="en-US" sz="2000" spc="2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2000" spc="15" dirty="0">
                <a:effectLst/>
                <a:latin typeface="Times New Roman" panose="02020603050405020304" pitchFamily="18" charset="0"/>
                <a:ea typeface="Times New Roman" panose="02020603050405020304" pitchFamily="18" charset="0"/>
                <a:cs typeface="Times New Roman" panose="02020603050405020304" pitchFamily="18" charset="0"/>
              </a:rPr>
              <a:t>M</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L)</a:t>
            </a:r>
            <a:r>
              <a:rPr lang="en-US" sz="2000" spc="2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to</a:t>
            </a:r>
            <a:r>
              <a:rPr lang="en-US" sz="2000" spc="1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spc="-10" dirty="0">
                <a:effectLst/>
                <a:latin typeface="Times New Roman" panose="02020603050405020304" pitchFamily="18" charset="0"/>
                <a:ea typeface="Times New Roman" panose="02020603050405020304" pitchFamily="18" charset="0"/>
                <a:cs typeface="Times New Roman" panose="02020603050405020304" pitchFamily="18" charset="0"/>
              </a:rPr>
              <a:t>h</a:t>
            </a:r>
            <a:r>
              <a:rPr lang="en-US" sz="2000" spc="-5" dirty="0">
                <a:effectLst/>
                <a:latin typeface="Times New Roman" panose="02020603050405020304" pitchFamily="18" charset="0"/>
                <a:ea typeface="Times New Roman" panose="02020603050405020304" pitchFamily="18" charset="0"/>
                <a:cs typeface="Times New Roman" panose="02020603050405020304" pitchFamily="18" charset="0"/>
              </a:rPr>
              <a:t>a</a:t>
            </a:r>
            <a:r>
              <a:rPr lang="en-US" sz="2000" spc="-10" dirty="0">
                <a:effectLst/>
                <a:latin typeface="Times New Roman" panose="02020603050405020304" pitchFamily="18" charset="0"/>
                <a:ea typeface="Times New Roman" panose="02020603050405020304" pitchFamily="18" charset="0"/>
                <a:cs typeface="Times New Roman" panose="02020603050405020304" pitchFamily="18" charset="0"/>
              </a:rPr>
              <a:t>nd</a:t>
            </a:r>
            <a:r>
              <a:rPr lang="en-US" sz="2000" spc="15" dirty="0">
                <a:effectLst/>
                <a:latin typeface="Times New Roman" panose="02020603050405020304" pitchFamily="18" charset="0"/>
                <a:ea typeface="Times New Roman" panose="02020603050405020304" pitchFamily="18" charset="0"/>
                <a:cs typeface="Times New Roman" panose="02020603050405020304" pitchFamily="18" charset="0"/>
              </a:rPr>
              <a:t>l</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e</a:t>
            </a:r>
            <a:r>
              <a:rPr lang="en-US" sz="2000" spc="1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a </a:t>
            </a:r>
            <a:r>
              <a:rPr lang="en-US" sz="2000" spc="10" dirty="0">
                <a:effectLst/>
                <a:latin typeface="Times New Roman" panose="02020603050405020304" pitchFamily="18" charset="0"/>
                <a:ea typeface="Times New Roman" panose="02020603050405020304" pitchFamily="18" charset="0"/>
                <a:cs typeface="Times New Roman" panose="02020603050405020304" pitchFamily="18" charset="0"/>
              </a:rPr>
              <a:t>w</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i</a:t>
            </a:r>
            <a:r>
              <a:rPr lang="en-US" sz="2000" spc="-5" dirty="0">
                <a:effectLst/>
                <a:latin typeface="Times New Roman" panose="02020603050405020304" pitchFamily="18" charset="0"/>
                <a:ea typeface="Times New Roman" panose="02020603050405020304" pitchFamily="18" charset="0"/>
                <a:cs typeface="Times New Roman" panose="02020603050405020304" pitchFamily="18" charset="0"/>
              </a:rPr>
              <a:t>d</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e </a:t>
            </a:r>
            <a:r>
              <a:rPr lang="en-US" sz="2000" spc="-5" dirty="0">
                <a:effectLst/>
                <a:latin typeface="Times New Roman" panose="02020603050405020304" pitchFamily="18" charset="0"/>
                <a:ea typeface="Times New Roman" panose="02020603050405020304" pitchFamily="18" charset="0"/>
                <a:cs typeface="Times New Roman" panose="02020603050405020304" pitchFamily="18" charset="0"/>
              </a:rPr>
              <a:t>r</a:t>
            </a:r>
            <a:r>
              <a:rPr lang="en-US" sz="2000" spc="5" dirty="0">
                <a:effectLst/>
                <a:latin typeface="Times New Roman" panose="02020603050405020304" pitchFamily="18" charset="0"/>
                <a:ea typeface="Times New Roman" panose="02020603050405020304" pitchFamily="18" charset="0"/>
                <a:cs typeface="Times New Roman" panose="02020603050405020304" pitchFamily="18" charset="0"/>
              </a:rPr>
              <a:t>a</a:t>
            </a:r>
            <a:r>
              <a:rPr lang="en-US" sz="2000" spc="-10" dirty="0">
                <a:effectLst/>
                <a:latin typeface="Times New Roman" panose="02020603050405020304" pitchFamily="18" charset="0"/>
                <a:ea typeface="Times New Roman" panose="02020603050405020304" pitchFamily="18" charset="0"/>
                <a:cs typeface="Times New Roman" panose="02020603050405020304" pitchFamily="18" charset="0"/>
              </a:rPr>
              <a:t>n</a:t>
            </a:r>
            <a:r>
              <a:rPr lang="en-US" sz="2000" spc="5" dirty="0">
                <a:effectLst/>
                <a:latin typeface="Times New Roman" panose="02020603050405020304" pitchFamily="18" charset="0"/>
                <a:ea typeface="Times New Roman" panose="02020603050405020304" pitchFamily="18" charset="0"/>
                <a:cs typeface="Times New Roman" panose="02020603050405020304" pitchFamily="18" charset="0"/>
              </a:rPr>
              <a:t>g</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e</a:t>
            </a:r>
            <a:r>
              <a:rPr lang="en-US" sz="2000" spc="7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spc="-5" dirty="0">
                <a:effectLst/>
                <a:latin typeface="Times New Roman" panose="02020603050405020304" pitchFamily="18" charset="0"/>
                <a:ea typeface="Times New Roman" panose="02020603050405020304" pitchFamily="18" charset="0"/>
                <a:cs typeface="Times New Roman" panose="02020603050405020304" pitchFamily="18" charset="0"/>
              </a:rPr>
              <a:t>o</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f</a:t>
            </a:r>
            <a:r>
              <a:rPr lang="en-US" sz="2000" spc="8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spc="5" dirty="0">
                <a:effectLst/>
                <a:latin typeface="Times New Roman" panose="02020603050405020304" pitchFamily="18" charset="0"/>
                <a:ea typeface="Times New Roman" panose="02020603050405020304" pitchFamily="18" charset="0"/>
                <a:cs typeface="Times New Roman" panose="02020603050405020304" pitchFamily="18" charset="0"/>
              </a:rPr>
              <a:t>p</a:t>
            </a:r>
            <a:r>
              <a:rPr lang="en-US" sz="2000" spc="-5" dirty="0">
                <a:effectLst/>
                <a:latin typeface="Times New Roman" panose="02020603050405020304" pitchFamily="18" charset="0"/>
                <a:ea typeface="Times New Roman" panose="02020603050405020304" pitchFamily="18" charset="0"/>
                <a:cs typeface="Times New Roman" panose="02020603050405020304" pitchFamily="18" charset="0"/>
              </a:rPr>
              <a:t>r</a:t>
            </a:r>
            <a:r>
              <a:rPr lang="en-US" sz="2000" spc="5" dirty="0">
                <a:effectLst/>
                <a:latin typeface="Times New Roman" panose="02020603050405020304" pitchFamily="18" charset="0"/>
                <a:ea typeface="Times New Roman" panose="02020603050405020304" pitchFamily="18" charset="0"/>
                <a:cs typeface="Times New Roman" panose="02020603050405020304" pitchFamily="18" charset="0"/>
              </a:rPr>
              <a:t>o</a:t>
            </a:r>
            <a:r>
              <a:rPr lang="en-US" sz="2000" spc="-10" dirty="0">
                <a:effectLst/>
                <a:latin typeface="Times New Roman" panose="02020603050405020304" pitchFamily="18" charset="0"/>
                <a:ea typeface="Times New Roman" panose="02020603050405020304" pitchFamily="18" charset="0"/>
                <a:cs typeface="Times New Roman" panose="02020603050405020304" pitchFamily="18" charset="0"/>
              </a:rPr>
              <a:t>b</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l</a:t>
            </a:r>
            <a:r>
              <a:rPr lang="en-US" sz="2000" spc="10" dirty="0">
                <a:effectLst/>
                <a:latin typeface="Times New Roman" panose="02020603050405020304" pitchFamily="18" charset="0"/>
                <a:ea typeface="Times New Roman" panose="02020603050405020304" pitchFamily="18" charset="0"/>
                <a:cs typeface="Times New Roman" panose="02020603050405020304" pitchFamily="18" charset="0"/>
              </a:rPr>
              <a:t>e</a:t>
            </a:r>
            <a:r>
              <a:rPr lang="en-US" sz="2000" spc="-20" dirty="0">
                <a:effectLst/>
                <a:latin typeface="Times New Roman" panose="02020603050405020304" pitchFamily="18" charset="0"/>
                <a:ea typeface="Times New Roman" panose="02020603050405020304" pitchFamily="18" charset="0"/>
                <a:cs typeface="Times New Roman" panose="02020603050405020304" pitchFamily="18" charset="0"/>
              </a:rPr>
              <a:t>m</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s.</a:t>
            </a:r>
            <a:r>
              <a:rPr lang="en-US" sz="2000" spc="85" dirty="0">
                <a:effectLst/>
                <a:latin typeface="Times New Roman" panose="02020603050405020304" pitchFamily="18" charset="0"/>
                <a:ea typeface="Times New Roman" panose="02020603050405020304" pitchFamily="18" charset="0"/>
                <a:cs typeface="Times New Roman" panose="02020603050405020304" pitchFamily="18" charset="0"/>
              </a:rPr>
              <a:t> </a:t>
            </a:r>
          </a:p>
          <a:p>
            <a:pPr marL="342900" indent="-342900" algn="just">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The motive of this study is to design a model which used to classify DNA sequence in patients with improved accuracy. </a:t>
            </a:r>
          </a:p>
          <a:p>
            <a:pPr marL="342900" indent="-342900" algn="just">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The evaluation of model is carried with the help of human data set from Kaggle.</a:t>
            </a:r>
          </a:p>
          <a:p>
            <a:pPr marL="342900" indent="-342900" algn="just">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This work implants the usage of nature inspired optimization technique, randomized search cv and base model evaluation for classifying DNA sequence. The nature inspired algorithms such as bat algorithm, hybrid bat algorithm, grey wolf optimization algorithm and firefly algorithm were used in this work.</a:t>
            </a:r>
          </a:p>
          <a:p>
            <a:pPr marL="342900" indent="-342900" algn="just">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In this work the majority classifiers’ performance were enhanced with the help of nature inspired algorithm. </a:t>
            </a:r>
          </a:p>
          <a:p>
            <a:pPr algn="just">
              <a:lnSpc>
                <a:spcPct val="150000"/>
              </a:lnSpc>
            </a:pP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012780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0B9D68D-54BC-A5A0-8627-F6C4FB0D5CDF}"/>
              </a:ext>
            </a:extLst>
          </p:cNvPr>
          <p:cNvSpPr>
            <a:spLocks noGrp="1"/>
          </p:cNvSpPr>
          <p:nvPr>
            <p:ph type="body" sz="quarter" idx="10"/>
          </p:nvPr>
        </p:nvSpPr>
        <p:spPr/>
        <p:txBody>
          <a:bodyPr/>
          <a:lstStyle/>
          <a:p>
            <a:r>
              <a:rPr lang="en-IN" sz="4400" b="1" dirty="0"/>
              <a:t>Existing Vs Proposed</a:t>
            </a:r>
            <a:endParaRPr lang="en-IN" sz="4400" dirty="0"/>
          </a:p>
        </p:txBody>
      </p:sp>
      <p:pic>
        <p:nvPicPr>
          <p:cNvPr id="3" name="Content Placeholder 6">
            <a:extLst>
              <a:ext uri="{FF2B5EF4-FFF2-40B4-BE49-F238E27FC236}">
                <a16:creationId xmlns:a16="http://schemas.microsoft.com/office/drawing/2014/main" id="{AA10225F-E1D7-0F69-5975-201A13AEDD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62126" y="102703"/>
            <a:ext cx="6096001" cy="3957423"/>
          </a:xfrm>
          <a:prstGeom prst="rect">
            <a:avLst/>
          </a:prstGeom>
        </p:spPr>
      </p:pic>
      <p:sp>
        <p:nvSpPr>
          <p:cNvPr id="5" name="TextBox 4">
            <a:extLst>
              <a:ext uri="{FF2B5EF4-FFF2-40B4-BE49-F238E27FC236}">
                <a16:creationId xmlns:a16="http://schemas.microsoft.com/office/drawing/2014/main" id="{A7947DA7-F53C-8A04-20C2-4A10C8DB71D2}"/>
              </a:ext>
            </a:extLst>
          </p:cNvPr>
          <p:cNvSpPr txBox="1"/>
          <p:nvPr/>
        </p:nvSpPr>
        <p:spPr>
          <a:xfrm>
            <a:off x="2101515" y="3255820"/>
            <a:ext cx="3785937" cy="2554545"/>
          </a:xfrm>
          <a:prstGeom prst="rect">
            <a:avLst/>
          </a:prstGeom>
          <a:noFill/>
        </p:spPr>
        <p:txBody>
          <a:bodyPr wrap="square">
            <a:spAutoFit/>
          </a:bodyPr>
          <a:lstStyle/>
          <a:p>
            <a:pPr marL="285750" indent="-285750" algn="just">
              <a:buFont typeface="Arial" panose="020B0604020202020204" pitchFamily="34" charset="0"/>
              <a:buChar char="•"/>
            </a:pPr>
            <a:r>
              <a:rPr lang="en-US" sz="2000" dirty="0">
                <a:latin typeface="Time new roman"/>
              </a:rPr>
              <a:t>Approaches and techniques are minimal</a:t>
            </a:r>
          </a:p>
          <a:p>
            <a:pPr marL="285750" indent="-285750" algn="just">
              <a:buFont typeface="Arial" panose="020B0604020202020204" pitchFamily="34" charset="0"/>
              <a:buChar char="•"/>
            </a:pPr>
            <a:r>
              <a:rPr lang="en-IN" sz="2000" dirty="0">
                <a:latin typeface="Time new roman"/>
              </a:rPr>
              <a:t>Few classification algorithms are been implemented</a:t>
            </a:r>
          </a:p>
          <a:p>
            <a:pPr marL="285750" indent="-285750" algn="just">
              <a:buFont typeface="Arial" panose="020B0604020202020204" pitchFamily="34" charset="0"/>
              <a:buChar char="•"/>
            </a:pPr>
            <a:r>
              <a:rPr lang="en-IN" sz="2000" dirty="0">
                <a:latin typeface="Time new roman"/>
              </a:rPr>
              <a:t>Further improvement in the models have not been done</a:t>
            </a:r>
          </a:p>
          <a:p>
            <a:pPr marL="285750" indent="-285750" algn="just">
              <a:buFont typeface="Arial" panose="020B0604020202020204" pitchFamily="34" charset="0"/>
              <a:buChar char="•"/>
            </a:pPr>
            <a:r>
              <a:rPr lang="en-IN" sz="2000" dirty="0">
                <a:latin typeface="Time new roman"/>
              </a:rPr>
              <a:t>Mainly focused on accuracy as the performance metrics</a:t>
            </a:r>
          </a:p>
        </p:txBody>
      </p:sp>
      <p:sp>
        <p:nvSpPr>
          <p:cNvPr id="6" name="TextBox 5">
            <a:extLst>
              <a:ext uri="{FF2B5EF4-FFF2-40B4-BE49-F238E27FC236}">
                <a16:creationId xmlns:a16="http://schemas.microsoft.com/office/drawing/2014/main" id="{DA0900C2-F006-701F-77A0-B28FB124B050}"/>
              </a:ext>
            </a:extLst>
          </p:cNvPr>
          <p:cNvSpPr txBox="1"/>
          <p:nvPr/>
        </p:nvSpPr>
        <p:spPr>
          <a:xfrm>
            <a:off x="6580782" y="3255820"/>
            <a:ext cx="3785937" cy="2862322"/>
          </a:xfrm>
          <a:prstGeom prst="rect">
            <a:avLst/>
          </a:prstGeom>
          <a:noFill/>
        </p:spPr>
        <p:txBody>
          <a:bodyPr wrap="square">
            <a:spAutoFit/>
          </a:bodyPr>
          <a:lstStyle/>
          <a:p>
            <a:pPr marL="285750" indent="-285750" algn="just">
              <a:buFont typeface="Arial" panose="020B0604020202020204" pitchFamily="34" charset="0"/>
              <a:buChar char="•"/>
            </a:pPr>
            <a:r>
              <a:rPr lang="en-US" sz="2000" dirty="0">
                <a:latin typeface="Time new roman"/>
              </a:rPr>
              <a:t>6 classification algorithms has been done</a:t>
            </a:r>
            <a:endParaRPr lang="en-IN" sz="2000" dirty="0">
              <a:latin typeface="Time new roman"/>
            </a:endParaRPr>
          </a:p>
          <a:p>
            <a:pPr marL="285750" indent="-285750" algn="just">
              <a:buFont typeface="Arial" panose="020B0604020202020204" pitchFamily="34" charset="0"/>
              <a:buChar char="•"/>
            </a:pPr>
            <a:r>
              <a:rPr lang="en-IN" sz="2000" dirty="0">
                <a:latin typeface="Time new roman"/>
              </a:rPr>
              <a:t>Further improvement in the models has been done with hyper parameter tuning and NIA</a:t>
            </a:r>
          </a:p>
          <a:p>
            <a:pPr marL="285750" indent="-285750" algn="just">
              <a:buFont typeface="Arial" panose="020B0604020202020204" pitchFamily="34" charset="0"/>
              <a:buChar char="•"/>
            </a:pPr>
            <a:r>
              <a:rPr lang="en-IN" sz="2000" dirty="0">
                <a:latin typeface="Time new roman"/>
              </a:rPr>
              <a:t>7 performances metrics has been implemented for all the classifiers’</a:t>
            </a:r>
          </a:p>
        </p:txBody>
      </p:sp>
    </p:spTree>
    <p:extLst>
      <p:ext uri="{BB962C8B-B14F-4D97-AF65-F5344CB8AC3E}">
        <p14:creationId xmlns:p14="http://schemas.microsoft.com/office/powerpoint/2010/main" val="3334116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1000" fill="hold"/>
                                        <p:tgtEl>
                                          <p:spTgt spid="5"/>
                                        </p:tgtEl>
                                        <p:attrNameLst>
                                          <p:attrName>ppt_x</p:attrName>
                                        </p:attrNameLst>
                                      </p:cBhvr>
                                      <p:tavLst>
                                        <p:tav tm="0">
                                          <p:val>
                                            <p:strVal val="#ppt_x"/>
                                          </p:val>
                                        </p:tav>
                                        <p:tav tm="100000">
                                          <p:val>
                                            <p:strVal val="#ppt_x"/>
                                          </p:val>
                                        </p:tav>
                                      </p:tavLst>
                                    </p:anim>
                                    <p:anim calcmode="lin" valueType="num">
                                      <p:cBhvr additive="base">
                                        <p:cTn id="13" dur="10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1000"/>
                                        <p:tgtEl>
                                          <p:spTgt spid="6"/>
                                        </p:tgtEl>
                                      </p:cBhvr>
                                    </p:animEffect>
                                    <p:anim calcmode="lin" valueType="num">
                                      <p:cBhvr>
                                        <p:cTn id="19" dur="1000" fill="hold"/>
                                        <p:tgtEl>
                                          <p:spTgt spid="6"/>
                                        </p:tgtEl>
                                        <p:attrNameLst>
                                          <p:attrName>ppt_x</p:attrName>
                                        </p:attrNameLst>
                                      </p:cBhvr>
                                      <p:tavLst>
                                        <p:tav tm="0">
                                          <p:val>
                                            <p:strVal val="#ppt_x"/>
                                          </p:val>
                                        </p:tav>
                                        <p:tav tm="100000">
                                          <p:val>
                                            <p:strVal val="#ppt_x"/>
                                          </p:val>
                                        </p:tav>
                                      </p:tavLst>
                                    </p:anim>
                                    <p:anim calcmode="lin" valueType="num">
                                      <p:cBhvr>
                                        <p:cTn id="20"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a:xfrm>
            <a:off x="323528" y="325194"/>
            <a:ext cx="11573197" cy="724247"/>
          </a:xfrm>
        </p:spPr>
        <p:txBody>
          <a:bodyPr/>
          <a:lstStyle/>
          <a:p>
            <a:r>
              <a:rPr lang="en-IN" sz="4400" b="1" dirty="0"/>
              <a:t>METHODOLOGY</a:t>
            </a:r>
            <a:endParaRPr lang="en-US" sz="4400" dirty="0"/>
          </a:p>
        </p:txBody>
      </p:sp>
      <p:grpSp>
        <p:nvGrpSpPr>
          <p:cNvPr id="3" name="Group 2">
            <a:extLst>
              <a:ext uri="{FF2B5EF4-FFF2-40B4-BE49-F238E27FC236}">
                <a16:creationId xmlns:a16="http://schemas.microsoft.com/office/drawing/2014/main" id="{C3BC64FB-D338-4B0F-BF4D-6CBD6E3BDE17}"/>
              </a:ext>
            </a:extLst>
          </p:cNvPr>
          <p:cNvGrpSpPr/>
          <p:nvPr/>
        </p:nvGrpSpPr>
        <p:grpSpPr>
          <a:xfrm>
            <a:off x="369819" y="1574812"/>
            <a:ext cx="3023516" cy="4387258"/>
            <a:chOff x="928131" y="447675"/>
            <a:chExt cx="4082018" cy="5923193"/>
          </a:xfrm>
        </p:grpSpPr>
        <p:grpSp>
          <p:nvGrpSpPr>
            <p:cNvPr id="4" name="Group 3">
              <a:extLst>
                <a:ext uri="{FF2B5EF4-FFF2-40B4-BE49-F238E27FC236}">
                  <a16:creationId xmlns:a16="http://schemas.microsoft.com/office/drawing/2014/main" id="{9B8307BD-8E4D-4A41-9E22-85FC6018256D}"/>
                </a:ext>
              </a:extLst>
            </p:cNvPr>
            <p:cNvGrpSpPr/>
            <p:nvPr/>
          </p:nvGrpSpPr>
          <p:grpSpPr>
            <a:xfrm flipH="1">
              <a:off x="928131" y="447675"/>
              <a:ext cx="4082018" cy="5923193"/>
              <a:chOff x="3730139" y="0"/>
              <a:chExt cx="4725732" cy="6857251"/>
            </a:xfrm>
          </p:grpSpPr>
          <p:sp>
            <p:nvSpPr>
              <p:cNvPr id="6" name="Freeform: Shape 5">
                <a:extLst>
                  <a:ext uri="{FF2B5EF4-FFF2-40B4-BE49-F238E27FC236}">
                    <a16:creationId xmlns:a16="http://schemas.microsoft.com/office/drawing/2014/main" id="{C6A05B1E-993F-45AF-9F16-770265AC328D}"/>
                  </a:ext>
                </a:extLst>
              </p:cNvPr>
              <p:cNvSpPr/>
              <p:nvPr/>
            </p:nvSpPr>
            <p:spPr>
              <a:xfrm>
                <a:off x="3730139" y="366857"/>
                <a:ext cx="4490643" cy="6490394"/>
              </a:xfrm>
              <a:custGeom>
                <a:avLst/>
                <a:gdLst>
                  <a:gd name="connsiteX0" fmla="*/ 3271027 w 4490643"/>
                  <a:gd name="connsiteY0" fmla="*/ 4794611 h 6490394"/>
                  <a:gd name="connsiteX1" fmla="*/ 3107812 w 4490643"/>
                  <a:gd name="connsiteY1" fmla="*/ 4921888 h 6490394"/>
                  <a:gd name="connsiteX2" fmla="*/ 3226854 w 4490643"/>
                  <a:gd name="connsiteY2" fmla="*/ 5093338 h 6490394"/>
                  <a:gd name="connsiteX3" fmla="*/ 3426754 w 4490643"/>
                  <a:gd name="connsiteY3" fmla="*/ 4993762 h 6490394"/>
                  <a:gd name="connsiteX4" fmla="*/ 3271027 w 4490643"/>
                  <a:gd name="connsiteY4" fmla="*/ 4794611 h 6490394"/>
                  <a:gd name="connsiteX5" fmla="*/ 3507613 w 4490643"/>
                  <a:gd name="connsiteY5" fmla="*/ 0 h 6490394"/>
                  <a:gd name="connsiteX6" fmla="*/ 4341654 w 4490643"/>
                  <a:gd name="connsiteY6" fmla="*/ 947093 h 6490394"/>
                  <a:gd name="connsiteX7" fmla="*/ 3959073 w 4490643"/>
                  <a:gd name="connsiteY7" fmla="*/ 1284003 h 6490394"/>
                  <a:gd name="connsiteX8" fmla="*/ 4349141 w 4490643"/>
                  <a:gd name="connsiteY8" fmla="*/ 1721238 h 6490394"/>
                  <a:gd name="connsiteX9" fmla="*/ 4472675 w 4490643"/>
                  <a:gd name="connsiteY9" fmla="*/ 2031945 h 6490394"/>
                  <a:gd name="connsiteX10" fmla="*/ 4384329 w 4490643"/>
                  <a:gd name="connsiteY10" fmla="*/ 2023709 h 6490394"/>
                  <a:gd name="connsiteX11" fmla="*/ 3870728 w 4490643"/>
                  <a:gd name="connsiteY11" fmla="*/ 2509609 h 6490394"/>
                  <a:gd name="connsiteX12" fmla="*/ 4246570 w 4490643"/>
                  <a:gd name="connsiteY12" fmla="*/ 2922886 h 6490394"/>
                  <a:gd name="connsiteX13" fmla="*/ 4490643 w 4490643"/>
                  <a:gd name="connsiteY13" fmla="*/ 2931870 h 6490394"/>
                  <a:gd name="connsiteX14" fmla="*/ 4484111 w 4490643"/>
                  <a:gd name="connsiteY14" fmla="*/ 2945016 h 6490394"/>
                  <a:gd name="connsiteX15" fmla="*/ 4483898 w 4490643"/>
                  <a:gd name="connsiteY15" fmla="*/ 3077270 h 6490394"/>
                  <a:gd name="connsiteX16" fmla="*/ 3719396 w 4490643"/>
                  <a:gd name="connsiteY16" fmla="*/ 4625553 h 6490394"/>
                  <a:gd name="connsiteX17" fmla="*/ 3650168 w 4490643"/>
                  <a:gd name="connsiteY17" fmla="*/ 4675183 h 6490394"/>
                  <a:gd name="connsiteX18" fmla="*/ 3674204 w 4490643"/>
                  <a:gd name="connsiteY18" fmla="*/ 4787179 h 6490394"/>
                  <a:gd name="connsiteX19" fmla="*/ 3979288 w 4490643"/>
                  <a:gd name="connsiteY19" fmla="*/ 6214875 h 6490394"/>
                  <a:gd name="connsiteX20" fmla="*/ 4017471 w 4490643"/>
                  <a:gd name="connsiteY20" fmla="*/ 6244823 h 6490394"/>
                  <a:gd name="connsiteX21" fmla="*/ 4278764 w 4490643"/>
                  <a:gd name="connsiteY21" fmla="*/ 6244074 h 6490394"/>
                  <a:gd name="connsiteX22" fmla="*/ 4278764 w 4490643"/>
                  <a:gd name="connsiteY22" fmla="*/ 6490394 h 6490394"/>
                  <a:gd name="connsiteX23" fmla="*/ 0 w 4490643"/>
                  <a:gd name="connsiteY23" fmla="*/ 6490394 h 6490394"/>
                  <a:gd name="connsiteX24" fmla="*/ 0 w 4490643"/>
                  <a:gd name="connsiteY24" fmla="*/ 6245572 h 6490394"/>
                  <a:gd name="connsiteX25" fmla="*/ 637135 w 4490643"/>
                  <a:gd name="connsiteY25" fmla="*/ 6244074 h 6490394"/>
                  <a:gd name="connsiteX26" fmla="*/ 637135 w 4490643"/>
                  <a:gd name="connsiteY26" fmla="*/ 5897431 h 6490394"/>
                  <a:gd name="connsiteX27" fmla="*/ 1056402 w 4490643"/>
                  <a:gd name="connsiteY27" fmla="*/ 5897431 h 6490394"/>
                  <a:gd name="connsiteX28" fmla="*/ 422261 w 4490643"/>
                  <a:gd name="connsiteY28" fmla="*/ 5615175 h 6490394"/>
                  <a:gd name="connsiteX29" fmla="*/ 508361 w 4490643"/>
                  <a:gd name="connsiteY29" fmla="*/ 5416024 h 6490394"/>
                  <a:gd name="connsiteX30" fmla="*/ 1826055 w 4490643"/>
                  <a:gd name="connsiteY30" fmla="*/ 5987274 h 6490394"/>
                  <a:gd name="connsiteX31" fmla="*/ 1739207 w 4490643"/>
                  <a:gd name="connsiteY31" fmla="*/ 6187174 h 6490394"/>
                  <a:gd name="connsiteX32" fmla="*/ 1466684 w 4490643"/>
                  <a:gd name="connsiteY32" fmla="*/ 6068881 h 6490394"/>
                  <a:gd name="connsiteX33" fmla="*/ 1466684 w 4490643"/>
                  <a:gd name="connsiteY33" fmla="*/ 6244074 h 6490394"/>
                  <a:gd name="connsiteX34" fmla="*/ 1492888 w 4490643"/>
                  <a:gd name="connsiteY34" fmla="*/ 6244074 h 6490394"/>
                  <a:gd name="connsiteX35" fmla="*/ 2514850 w 4490643"/>
                  <a:gd name="connsiteY35" fmla="*/ 6244823 h 6490394"/>
                  <a:gd name="connsiteX36" fmla="*/ 2819567 w 4490643"/>
                  <a:gd name="connsiteY36" fmla="*/ 4940605 h 6490394"/>
                  <a:gd name="connsiteX37" fmla="*/ 246319 w 4490643"/>
                  <a:gd name="connsiteY37" fmla="*/ 4940605 h 6490394"/>
                  <a:gd name="connsiteX38" fmla="*/ 246319 w 4490643"/>
                  <a:gd name="connsiteY38" fmla="*/ 4545297 h 6490394"/>
                  <a:gd name="connsiteX39" fmla="*/ 2603195 w 4490643"/>
                  <a:gd name="connsiteY39" fmla="*/ 4522088 h 6490394"/>
                  <a:gd name="connsiteX40" fmla="*/ 2798603 w 4490643"/>
                  <a:gd name="connsiteY40" fmla="*/ 4474920 h 6490394"/>
                  <a:gd name="connsiteX41" fmla="*/ 3304718 w 4490643"/>
                  <a:gd name="connsiteY41" fmla="*/ 3600450 h 6490394"/>
                  <a:gd name="connsiteX42" fmla="*/ 3460446 w 4490643"/>
                  <a:gd name="connsiteY42" fmla="*/ 2852509 h 6490394"/>
                  <a:gd name="connsiteX43" fmla="*/ 3272524 w 4490643"/>
                  <a:gd name="connsiteY43" fmla="*/ 1888196 h 6490394"/>
                  <a:gd name="connsiteX44" fmla="*/ 1953332 w 4490643"/>
                  <a:gd name="connsiteY44" fmla="*/ 2999252 h 6490394"/>
                  <a:gd name="connsiteX45" fmla="*/ 1119292 w 4490643"/>
                  <a:gd name="connsiteY45" fmla="*/ 2052159 h 6490394"/>
                  <a:gd name="connsiteX46" fmla="*/ 3507613 w 4490643"/>
                  <a:gd name="connsiteY46" fmla="*/ 0 h 6490394"/>
                  <a:gd name="connsiteX0" fmla="*/ 3271027 w 4490643"/>
                  <a:gd name="connsiteY0" fmla="*/ 4794611 h 6490394"/>
                  <a:gd name="connsiteX1" fmla="*/ 3107812 w 4490643"/>
                  <a:gd name="connsiteY1" fmla="*/ 4921888 h 6490394"/>
                  <a:gd name="connsiteX2" fmla="*/ 3226854 w 4490643"/>
                  <a:gd name="connsiteY2" fmla="*/ 5093338 h 6490394"/>
                  <a:gd name="connsiteX3" fmla="*/ 3426754 w 4490643"/>
                  <a:gd name="connsiteY3" fmla="*/ 4993762 h 6490394"/>
                  <a:gd name="connsiteX4" fmla="*/ 3271027 w 4490643"/>
                  <a:gd name="connsiteY4" fmla="*/ 4794611 h 6490394"/>
                  <a:gd name="connsiteX5" fmla="*/ 3507613 w 4490643"/>
                  <a:gd name="connsiteY5" fmla="*/ 0 h 6490394"/>
                  <a:gd name="connsiteX6" fmla="*/ 4341654 w 4490643"/>
                  <a:gd name="connsiteY6" fmla="*/ 947093 h 6490394"/>
                  <a:gd name="connsiteX7" fmla="*/ 3959073 w 4490643"/>
                  <a:gd name="connsiteY7" fmla="*/ 1284003 h 6490394"/>
                  <a:gd name="connsiteX8" fmla="*/ 4349141 w 4490643"/>
                  <a:gd name="connsiteY8" fmla="*/ 1721238 h 6490394"/>
                  <a:gd name="connsiteX9" fmla="*/ 4472675 w 4490643"/>
                  <a:gd name="connsiteY9" fmla="*/ 2031945 h 6490394"/>
                  <a:gd name="connsiteX10" fmla="*/ 4384329 w 4490643"/>
                  <a:gd name="connsiteY10" fmla="*/ 2023709 h 6490394"/>
                  <a:gd name="connsiteX11" fmla="*/ 3870728 w 4490643"/>
                  <a:gd name="connsiteY11" fmla="*/ 2509609 h 6490394"/>
                  <a:gd name="connsiteX12" fmla="*/ 4246570 w 4490643"/>
                  <a:gd name="connsiteY12" fmla="*/ 2922886 h 6490394"/>
                  <a:gd name="connsiteX13" fmla="*/ 4490643 w 4490643"/>
                  <a:gd name="connsiteY13" fmla="*/ 2931870 h 6490394"/>
                  <a:gd name="connsiteX14" fmla="*/ 4484111 w 4490643"/>
                  <a:gd name="connsiteY14" fmla="*/ 2945016 h 6490394"/>
                  <a:gd name="connsiteX15" fmla="*/ 4483898 w 4490643"/>
                  <a:gd name="connsiteY15" fmla="*/ 3077270 h 6490394"/>
                  <a:gd name="connsiteX16" fmla="*/ 3719396 w 4490643"/>
                  <a:gd name="connsiteY16" fmla="*/ 4625553 h 6490394"/>
                  <a:gd name="connsiteX17" fmla="*/ 3650168 w 4490643"/>
                  <a:gd name="connsiteY17" fmla="*/ 4675183 h 6490394"/>
                  <a:gd name="connsiteX18" fmla="*/ 3674204 w 4490643"/>
                  <a:gd name="connsiteY18" fmla="*/ 4787179 h 6490394"/>
                  <a:gd name="connsiteX19" fmla="*/ 3979288 w 4490643"/>
                  <a:gd name="connsiteY19" fmla="*/ 6214875 h 6490394"/>
                  <a:gd name="connsiteX20" fmla="*/ 4017471 w 4490643"/>
                  <a:gd name="connsiteY20" fmla="*/ 6244823 h 6490394"/>
                  <a:gd name="connsiteX21" fmla="*/ 4278764 w 4490643"/>
                  <a:gd name="connsiteY21" fmla="*/ 6244074 h 6490394"/>
                  <a:gd name="connsiteX22" fmla="*/ 4278764 w 4490643"/>
                  <a:gd name="connsiteY22" fmla="*/ 6490394 h 6490394"/>
                  <a:gd name="connsiteX23" fmla="*/ 0 w 4490643"/>
                  <a:gd name="connsiteY23" fmla="*/ 6490394 h 6490394"/>
                  <a:gd name="connsiteX24" fmla="*/ 0 w 4490643"/>
                  <a:gd name="connsiteY24" fmla="*/ 6245572 h 6490394"/>
                  <a:gd name="connsiteX25" fmla="*/ 637135 w 4490643"/>
                  <a:gd name="connsiteY25" fmla="*/ 6244074 h 6490394"/>
                  <a:gd name="connsiteX26" fmla="*/ 637135 w 4490643"/>
                  <a:gd name="connsiteY26" fmla="*/ 5897431 h 6490394"/>
                  <a:gd name="connsiteX27" fmla="*/ 1056402 w 4490643"/>
                  <a:gd name="connsiteY27" fmla="*/ 5897431 h 6490394"/>
                  <a:gd name="connsiteX28" fmla="*/ 422261 w 4490643"/>
                  <a:gd name="connsiteY28" fmla="*/ 5615175 h 6490394"/>
                  <a:gd name="connsiteX29" fmla="*/ 508361 w 4490643"/>
                  <a:gd name="connsiteY29" fmla="*/ 5416024 h 6490394"/>
                  <a:gd name="connsiteX30" fmla="*/ 1826055 w 4490643"/>
                  <a:gd name="connsiteY30" fmla="*/ 5987274 h 6490394"/>
                  <a:gd name="connsiteX31" fmla="*/ 1739207 w 4490643"/>
                  <a:gd name="connsiteY31" fmla="*/ 6187174 h 6490394"/>
                  <a:gd name="connsiteX32" fmla="*/ 1466684 w 4490643"/>
                  <a:gd name="connsiteY32" fmla="*/ 6068881 h 6490394"/>
                  <a:gd name="connsiteX33" fmla="*/ 1466684 w 4490643"/>
                  <a:gd name="connsiteY33" fmla="*/ 6244074 h 6490394"/>
                  <a:gd name="connsiteX34" fmla="*/ 1492888 w 4490643"/>
                  <a:gd name="connsiteY34" fmla="*/ 6244074 h 6490394"/>
                  <a:gd name="connsiteX35" fmla="*/ 2514850 w 4490643"/>
                  <a:gd name="connsiteY35" fmla="*/ 6244823 h 6490394"/>
                  <a:gd name="connsiteX36" fmla="*/ 2819567 w 4490643"/>
                  <a:gd name="connsiteY36" fmla="*/ 4940605 h 6490394"/>
                  <a:gd name="connsiteX37" fmla="*/ 246319 w 4490643"/>
                  <a:gd name="connsiteY37" fmla="*/ 4940605 h 6490394"/>
                  <a:gd name="connsiteX38" fmla="*/ 246319 w 4490643"/>
                  <a:gd name="connsiteY38" fmla="*/ 4545297 h 6490394"/>
                  <a:gd name="connsiteX39" fmla="*/ 2603195 w 4490643"/>
                  <a:gd name="connsiteY39" fmla="*/ 4522088 h 6490394"/>
                  <a:gd name="connsiteX40" fmla="*/ 2798603 w 4490643"/>
                  <a:gd name="connsiteY40" fmla="*/ 4474920 h 6490394"/>
                  <a:gd name="connsiteX41" fmla="*/ 3460446 w 4490643"/>
                  <a:gd name="connsiteY41" fmla="*/ 2852509 h 6490394"/>
                  <a:gd name="connsiteX42" fmla="*/ 3272524 w 4490643"/>
                  <a:gd name="connsiteY42" fmla="*/ 1888196 h 6490394"/>
                  <a:gd name="connsiteX43" fmla="*/ 1953332 w 4490643"/>
                  <a:gd name="connsiteY43" fmla="*/ 2999252 h 6490394"/>
                  <a:gd name="connsiteX44" fmla="*/ 1119292 w 4490643"/>
                  <a:gd name="connsiteY44" fmla="*/ 2052159 h 6490394"/>
                  <a:gd name="connsiteX45" fmla="*/ 3507613 w 4490643"/>
                  <a:gd name="connsiteY45" fmla="*/ 0 h 6490394"/>
                  <a:gd name="connsiteX0" fmla="*/ 3271027 w 4490643"/>
                  <a:gd name="connsiteY0" fmla="*/ 4794611 h 6490394"/>
                  <a:gd name="connsiteX1" fmla="*/ 3107812 w 4490643"/>
                  <a:gd name="connsiteY1" fmla="*/ 4921888 h 6490394"/>
                  <a:gd name="connsiteX2" fmla="*/ 3226854 w 4490643"/>
                  <a:gd name="connsiteY2" fmla="*/ 5093338 h 6490394"/>
                  <a:gd name="connsiteX3" fmla="*/ 3426754 w 4490643"/>
                  <a:gd name="connsiteY3" fmla="*/ 4993762 h 6490394"/>
                  <a:gd name="connsiteX4" fmla="*/ 3271027 w 4490643"/>
                  <a:gd name="connsiteY4" fmla="*/ 4794611 h 6490394"/>
                  <a:gd name="connsiteX5" fmla="*/ 3507613 w 4490643"/>
                  <a:gd name="connsiteY5" fmla="*/ 0 h 6490394"/>
                  <a:gd name="connsiteX6" fmla="*/ 4341654 w 4490643"/>
                  <a:gd name="connsiteY6" fmla="*/ 947093 h 6490394"/>
                  <a:gd name="connsiteX7" fmla="*/ 3959073 w 4490643"/>
                  <a:gd name="connsiteY7" fmla="*/ 1284003 h 6490394"/>
                  <a:gd name="connsiteX8" fmla="*/ 4349141 w 4490643"/>
                  <a:gd name="connsiteY8" fmla="*/ 1721238 h 6490394"/>
                  <a:gd name="connsiteX9" fmla="*/ 4472675 w 4490643"/>
                  <a:gd name="connsiteY9" fmla="*/ 2031945 h 6490394"/>
                  <a:gd name="connsiteX10" fmla="*/ 4384329 w 4490643"/>
                  <a:gd name="connsiteY10" fmla="*/ 2023709 h 6490394"/>
                  <a:gd name="connsiteX11" fmla="*/ 3870728 w 4490643"/>
                  <a:gd name="connsiteY11" fmla="*/ 2509609 h 6490394"/>
                  <a:gd name="connsiteX12" fmla="*/ 4246570 w 4490643"/>
                  <a:gd name="connsiteY12" fmla="*/ 2922886 h 6490394"/>
                  <a:gd name="connsiteX13" fmla="*/ 4490643 w 4490643"/>
                  <a:gd name="connsiteY13" fmla="*/ 2931870 h 6490394"/>
                  <a:gd name="connsiteX14" fmla="*/ 4484111 w 4490643"/>
                  <a:gd name="connsiteY14" fmla="*/ 2945016 h 6490394"/>
                  <a:gd name="connsiteX15" fmla="*/ 4483898 w 4490643"/>
                  <a:gd name="connsiteY15" fmla="*/ 3077270 h 6490394"/>
                  <a:gd name="connsiteX16" fmla="*/ 3719396 w 4490643"/>
                  <a:gd name="connsiteY16" fmla="*/ 4625553 h 6490394"/>
                  <a:gd name="connsiteX17" fmla="*/ 3650168 w 4490643"/>
                  <a:gd name="connsiteY17" fmla="*/ 4675183 h 6490394"/>
                  <a:gd name="connsiteX18" fmla="*/ 3674204 w 4490643"/>
                  <a:gd name="connsiteY18" fmla="*/ 4787179 h 6490394"/>
                  <a:gd name="connsiteX19" fmla="*/ 3979288 w 4490643"/>
                  <a:gd name="connsiteY19" fmla="*/ 6214875 h 6490394"/>
                  <a:gd name="connsiteX20" fmla="*/ 4017471 w 4490643"/>
                  <a:gd name="connsiteY20" fmla="*/ 6244823 h 6490394"/>
                  <a:gd name="connsiteX21" fmla="*/ 4278764 w 4490643"/>
                  <a:gd name="connsiteY21" fmla="*/ 6244074 h 6490394"/>
                  <a:gd name="connsiteX22" fmla="*/ 4278764 w 4490643"/>
                  <a:gd name="connsiteY22" fmla="*/ 6490394 h 6490394"/>
                  <a:gd name="connsiteX23" fmla="*/ 0 w 4490643"/>
                  <a:gd name="connsiteY23" fmla="*/ 6490394 h 6490394"/>
                  <a:gd name="connsiteX24" fmla="*/ 0 w 4490643"/>
                  <a:gd name="connsiteY24" fmla="*/ 6245572 h 6490394"/>
                  <a:gd name="connsiteX25" fmla="*/ 637135 w 4490643"/>
                  <a:gd name="connsiteY25" fmla="*/ 6244074 h 6490394"/>
                  <a:gd name="connsiteX26" fmla="*/ 637135 w 4490643"/>
                  <a:gd name="connsiteY26" fmla="*/ 5897431 h 6490394"/>
                  <a:gd name="connsiteX27" fmla="*/ 1056402 w 4490643"/>
                  <a:gd name="connsiteY27" fmla="*/ 5897431 h 6490394"/>
                  <a:gd name="connsiteX28" fmla="*/ 422261 w 4490643"/>
                  <a:gd name="connsiteY28" fmla="*/ 5615175 h 6490394"/>
                  <a:gd name="connsiteX29" fmla="*/ 508361 w 4490643"/>
                  <a:gd name="connsiteY29" fmla="*/ 5416024 h 6490394"/>
                  <a:gd name="connsiteX30" fmla="*/ 1826055 w 4490643"/>
                  <a:gd name="connsiteY30" fmla="*/ 5987274 h 6490394"/>
                  <a:gd name="connsiteX31" fmla="*/ 1739207 w 4490643"/>
                  <a:gd name="connsiteY31" fmla="*/ 6187174 h 6490394"/>
                  <a:gd name="connsiteX32" fmla="*/ 1466684 w 4490643"/>
                  <a:gd name="connsiteY32" fmla="*/ 6068881 h 6490394"/>
                  <a:gd name="connsiteX33" fmla="*/ 1466684 w 4490643"/>
                  <a:gd name="connsiteY33" fmla="*/ 6244074 h 6490394"/>
                  <a:gd name="connsiteX34" fmla="*/ 1492888 w 4490643"/>
                  <a:gd name="connsiteY34" fmla="*/ 6244074 h 6490394"/>
                  <a:gd name="connsiteX35" fmla="*/ 2514850 w 4490643"/>
                  <a:gd name="connsiteY35" fmla="*/ 6244823 h 6490394"/>
                  <a:gd name="connsiteX36" fmla="*/ 2819567 w 4490643"/>
                  <a:gd name="connsiteY36" fmla="*/ 4940605 h 6490394"/>
                  <a:gd name="connsiteX37" fmla="*/ 246319 w 4490643"/>
                  <a:gd name="connsiteY37" fmla="*/ 4940605 h 6490394"/>
                  <a:gd name="connsiteX38" fmla="*/ 246319 w 4490643"/>
                  <a:gd name="connsiteY38" fmla="*/ 4545297 h 6490394"/>
                  <a:gd name="connsiteX39" fmla="*/ 2603195 w 4490643"/>
                  <a:gd name="connsiteY39" fmla="*/ 4522088 h 6490394"/>
                  <a:gd name="connsiteX40" fmla="*/ 2798603 w 4490643"/>
                  <a:gd name="connsiteY40" fmla="*/ 4474920 h 6490394"/>
                  <a:gd name="connsiteX41" fmla="*/ 3460446 w 4490643"/>
                  <a:gd name="connsiteY41" fmla="*/ 2852509 h 6490394"/>
                  <a:gd name="connsiteX42" fmla="*/ 3272524 w 4490643"/>
                  <a:gd name="connsiteY42" fmla="*/ 1888196 h 6490394"/>
                  <a:gd name="connsiteX43" fmla="*/ 1953332 w 4490643"/>
                  <a:gd name="connsiteY43" fmla="*/ 2999252 h 6490394"/>
                  <a:gd name="connsiteX44" fmla="*/ 1119292 w 4490643"/>
                  <a:gd name="connsiteY44" fmla="*/ 2052159 h 6490394"/>
                  <a:gd name="connsiteX45" fmla="*/ 3507613 w 4490643"/>
                  <a:gd name="connsiteY45" fmla="*/ 0 h 6490394"/>
                  <a:gd name="connsiteX0" fmla="*/ 3271027 w 4490643"/>
                  <a:gd name="connsiteY0" fmla="*/ 4794611 h 6490394"/>
                  <a:gd name="connsiteX1" fmla="*/ 3107812 w 4490643"/>
                  <a:gd name="connsiteY1" fmla="*/ 4921888 h 6490394"/>
                  <a:gd name="connsiteX2" fmla="*/ 3226854 w 4490643"/>
                  <a:gd name="connsiteY2" fmla="*/ 5093338 h 6490394"/>
                  <a:gd name="connsiteX3" fmla="*/ 3426754 w 4490643"/>
                  <a:gd name="connsiteY3" fmla="*/ 4993762 h 6490394"/>
                  <a:gd name="connsiteX4" fmla="*/ 3271027 w 4490643"/>
                  <a:gd name="connsiteY4" fmla="*/ 4794611 h 6490394"/>
                  <a:gd name="connsiteX5" fmla="*/ 3507613 w 4490643"/>
                  <a:gd name="connsiteY5" fmla="*/ 0 h 6490394"/>
                  <a:gd name="connsiteX6" fmla="*/ 4341654 w 4490643"/>
                  <a:gd name="connsiteY6" fmla="*/ 947093 h 6490394"/>
                  <a:gd name="connsiteX7" fmla="*/ 3959073 w 4490643"/>
                  <a:gd name="connsiteY7" fmla="*/ 1284003 h 6490394"/>
                  <a:gd name="connsiteX8" fmla="*/ 4349141 w 4490643"/>
                  <a:gd name="connsiteY8" fmla="*/ 1721238 h 6490394"/>
                  <a:gd name="connsiteX9" fmla="*/ 4472675 w 4490643"/>
                  <a:gd name="connsiteY9" fmla="*/ 2031945 h 6490394"/>
                  <a:gd name="connsiteX10" fmla="*/ 4384329 w 4490643"/>
                  <a:gd name="connsiteY10" fmla="*/ 2023709 h 6490394"/>
                  <a:gd name="connsiteX11" fmla="*/ 3870728 w 4490643"/>
                  <a:gd name="connsiteY11" fmla="*/ 2509609 h 6490394"/>
                  <a:gd name="connsiteX12" fmla="*/ 4246570 w 4490643"/>
                  <a:gd name="connsiteY12" fmla="*/ 2922886 h 6490394"/>
                  <a:gd name="connsiteX13" fmla="*/ 4490643 w 4490643"/>
                  <a:gd name="connsiteY13" fmla="*/ 2931870 h 6490394"/>
                  <a:gd name="connsiteX14" fmla="*/ 4484111 w 4490643"/>
                  <a:gd name="connsiteY14" fmla="*/ 2945016 h 6490394"/>
                  <a:gd name="connsiteX15" fmla="*/ 4483898 w 4490643"/>
                  <a:gd name="connsiteY15" fmla="*/ 3077270 h 6490394"/>
                  <a:gd name="connsiteX16" fmla="*/ 3719396 w 4490643"/>
                  <a:gd name="connsiteY16" fmla="*/ 4625553 h 6490394"/>
                  <a:gd name="connsiteX17" fmla="*/ 3650168 w 4490643"/>
                  <a:gd name="connsiteY17" fmla="*/ 4675183 h 6490394"/>
                  <a:gd name="connsiteX18" fmla="*/ 3674204 w 4490643"/>
                  <a:gd name="connsiteY18" fmla="*/ 4787179 h 6490394"/>
                  <a:gd name="connsiteX19" fmla="*/ 3979288 w 4490643"/>
                  <a:gd name="connsiteY19" fmla="*/ 6214875 h 6490394"/>
                  <a:gd name="connsiteX20" fmla="*/ 4017471 w 4490643"/>
                  <a:gd name="connsiteY20" fmla="*/ 6244823 h 6490394"/>
                  <a:gd name="connsiteX21" fmla="*/ 4278764 w 4490643"/>
                  <a:gd name="connsiteY21" fmla="*/ 6244074 h 6490394"/>
                  <a:gd name="connsiteX22" fmla="*/ 4278764 w 4490643"/>
                  <a:gd name="connsiteY22" fmla="*/ 6490394 h 6490394"/>
                  <a:gd name="connsiteX23" fmla="*/ 0 w 4490643"/>
                  <a:gd name="connsiteY23" fmla="*/ 6490394 h 6490394"/>
                  <a:gd name="connsiteX24" fmla="*/ 0 w 4490643"/>
                  <a:gd name="connsiteY24" fmla="*/ 6245572 h 6490394"/>
                  <a:gd name="connsiteX25" fmla="*/ 637135 w 4490643"/>
                  <a:gd name="connsiteY25" fmla="*/ 6244074 h 6490394"/>
                  <a:gd name="connsiteX26" fmla="*/ 637135 w 4490643"/>
                  <a:gd name="connsiteY26" fmla="*/ 5897431 h 6490394"/>
                  <a:gd name="connsiteX27" fmla="*/ 1056402 w 4490643"/>
                  <a:gd name="connsiteY27" fmla="*/ 5897431 h 6490394"/>
                  <a:gd name="connsiteX28" fmla="*/ 422261 w 4490643"/>
                  <a:gd name="connsiteY28" fmla="*/ 5615175 h 6490394"/>
                  <a:gd name="connsiteX29" fmla="*/ 508361 w 4490643"/>
                  <a:gd name="connsiteY29" fmla="*/ 5416024 h 6490394"/>
                  <a:gd name="connsiteX30" fmla="*/ 1826055 w 4490643"/>
                  <a:gd name="connsiteY30" fmla="*/ 5987274 h 6490394"/>
                  <a:gd name="connsiteX31" fmla="*/ 1739207 w 4490643"/>
                  <a:gd name="connsiteY31" fmla="*/ 6187174 h 6490394"/>
                  <a:gd name="connsiteX32" fmla="*/ 1466684 w 4490643"/>
                  <a:gd name="connsiteY32" fmla="*/ 6068881 h 6490394"/>
                  <a:gd name="connsiteX33" fmla="*/ 1466684 w 4490643"/>
                  <a:gd name="connsiteY33" fmla="*/ 6244074 h 6490394"/>
                  <a:gd name="connsiteX34" fmla="*/ 1492888 w 4490643"/>
                  <a:gd name="connsiteY34" fmla="*/ 6244074 h 6490394"/>
                  <a:gd name="connsiteX35" fmla="*/ 2514850 w 4490643"/>
                  <a:gd name="connsiteY35" fmla="*/ 6244823 h 6490394"/>
                  <a:gd name="connsiteX36" fmla="*/ 2819567 w 4490643"/>
                  <a:gd name="connsiteY36" fmla="*/ 4940605 h 6490394"/>
                  <a:gd name="connsiteX37" fmla="*/ 246319 w 4490643"/>
                  <a:gd name="connsiteY37" fmla="*/ 4940605 h 6490394"/>
                  <a:gd name="connsiteX38" fmla="*/ 246319 w 4490643"/>
                  <a:gd name="connsiteY38" fmla="*/ 4545297 h 6490394"/>
                  <a:gd name="connsiteX39" fmla="*/ 2603195 w 4490643"/>
                  <a:gd name="connsiteY39" fmla="*/ 4522088 h 6490394"/>
                  <a:gd name="connsiteX40" fmla="*/ 2798603 w 4490643"/>
                  <a:gd name="connsiteY40" fmla="*/ 4474920 h 6490394"/>
                  <a:gd name="connsiteX41" fmla="*/ 3460446 w 4490643"/>
                  <a:gd name="connsiteY41" fmla="*/ 2852509 h 6490394"/>
                  <a:gd name="connsiteX42" fmla="*/ 3272524 w 4490643"/>
                  <a:gd name="connsiteY42" fmla="*/ 1888196 h 6490394"/>
                  <a:gd name="connsiteX43" fmla="*/ 1953332 w 4490643"/>
                  <a:gd name="connsiteY43" fmla="*/ 2999252 h 6490394"/>
                  <a:gd name="connsiteX44" fmla="*/ 1119292 w 4490643"/>
                  <a:gd name="connsiteY44" fmla="*/ 2052159 h 6490394"/>
                  <a:gd name="connsiteX45" fmla="*/ 3507613 w 4490643"/>
                  <a:gd name="connsiteY45" fmla="*/ 0 h 6490394"/>
                  <a:gd name="connsiteX0" fmla="*/ 3271027 w 4490643"/>
                  <a:gd name="connsiteY0" fmla="*/ 4794611 h 6490394"/>
                  <a:gd name="connsiteX1" fmla="*/ 3107812 w 4490643"/>
                  <a:gd name="connsiteY1" fmla="*/ 4921888 h 6490394"/>
                  <a:gd name="connsiteX2" fmla="*/ 3226854 w 4490643"/>
                  <a:gd name="connsiteY2" fmla="*/ 5093338 h 6490394"/>
                  <a:gd name="connsiteX3" fmla="*/ 3426754 w 4490643"/>
                  <a:gd name="connsiteY3" fmla="*/ 4993762 h 6490394"/>
                  <a:gd name="connsiteX4" fmla="*/ 3271027 w 4490643"/>
                  <a:gd name="connsiteY4" fmla="*/ 4794611 h 6490394"/>
                  <a:gd name="connsiteX5" fmla="*/ 3507613 w 4490643"/>
                  <a:gd name="connsiteY5" fmla="*/ 0 h 6490394"/>
                  <a:gd name="connsiteX6" fmla="*/ 4341654 w 4490643"/>
                  <a:gd name="connsiteY6" fmla="*/ 947093 h 6490394"/>
                  <a:gd name="connsiteX7" fmla="*/ 3959073 w 4490643"/>
                  <a:gd name="connsiteY7" fmla="*/ 1284003 h 6490394"/>
                  <a:gd name="connsiteX8" fmla="*/ 4349141 w 4490643"/>
                  <a:gd name="connsiteY8" fmla="*/ 1721238 h 6490394"/>
                  <a:gd name="connsiteX9" fmla="*/ 4472675 w 4490643"/>
                  <a:gd name="connsiteY9" fmla="*/ 2031945 h 6490394"/>
                  <a:gd name="connsiteX10" fmla="*/ 4384329 w 4490643"/>
                  <a:gd name="connsiteY10" fmla="*/ 2023709 h 6490394"/>
                  <a:gd name="connsiteX11" fmla="*/ 3870728 w 4490643"/>
                  <a:gd name="connsiteY11" fmla="*/ 2509609 h 6490394"/>
                  <a:gd name="connsiteX12" fmla="*/ 4246570 w 4490643"/>
                  <a:gd name="connsiteY12" fmla="*/ 2922886 h 6490394"/>
                  <a:gd name="connsiteX13" fmla="*/ 4490643 w 4490643"/>
                  <a:gd name="connsiteY13" fmla="*/ 2931870 h 6490394"/>
                  <a:gd name="connsiteX14" fmla="*/ 4484111 w 4490643"/>
                  <a:gd name="connsiteY14" fmla="*/ 2945016 h 6490394"/>
                  <a:gd name="connsiteX15" fmla="*/ 4483898 w 4490643"/>
                  <a:gd name="connsiteY15" fmla="*/ 3077270 h 6490394"/>
                  <a:gd name="connsiteX16" fmla="*/ 3719396 w 4490643"/>
                  <a:gd name="connsiteY16" fmla="*/ 4625553 h 6490394"/>
                  <a:gd name="connsiteX17" fmla="*/ 3650168 w 4490643"/>
                  <a:gd name="connsiteY17" fmla="*/ 4675183 h 6490394"/>
                  <a:gd name="connsiteX18" fmla="*/ 3674204 w 4490643"/>
                  <a:gd name="connsiteY18" fmla="*/ 4787179 h 6490394"/>
                  <a:gd name="connsiteX19" fmla="*/ 3979288 w 4490643"/>
                  <a:gd name="connsiteY19" fmla="*/ 6214875 h 6490394"/>
                  <a:gd name="connsiteX20" fmla="*/ 4017471 w 4490643"/>
                  <a:gd name="connsiteY20" fmla="*/ 6244823 h 6490394"/>
                  <a:gd name="connsiteX21" fmla="*/ 4278764 w 4490643"/>
                  <a:gd name="connsiteY21" fmla="*/ 6244074 h 6490394"/>
                  <a:gd name="connsiteX22" fmla="*/ 4278764 w 4490643"/>
                  <a:gd name="connsiteY22" fmla="*/ 6490394 h 6490394"/>
                  <a:gd name="connsiteX23" fmla="*/ 0 w 4490643"/>
                  <a:gd name="connsiteY23" fmla="*/ 6490394 h 6490394"/>
                  <a:gd name="connsiteX24" fmla="*/ 0 w 4490643"/>
                  <a:gd name="connsiteY24" fmla="*/ 6245572 h 6490394"/>
                  <a:gd name="connsiteX25" fmla="*/ 637135 w 4490643"/>
                  <a:gd name="connsiteY25" fmla="*/ 6244074 h 6490394"/>
                  <a:gd name="connsiteX26" fmla="*/ 637135 w 4490643"/>
                  <a:gd name="connsiteY26" fmla="*/ 5897431 h 6490394"/>
                  <a:gd name="connsiteX27" fmla="*/ 1056402 w 4490643"/>
                  <a:gd name="connsiteY27" fmla="*/ 5897431 h 6490394"/>
                  <a:gd name="connsiteX28" fmla="*/ 422261 w 4490643"/>
                  <a:gd name="connsiteY28" fmla="*/ 5615175 h 6490394"/>
                  <a:gd name="connsiteX29" fmla="*/ 508361 w 4490643"/>
                  <a:gd name="connsiteY29" fmla="*/ 5416024 h 6490394"/>
                  <a:gd name="connsiteX30" fmla="*/ 1826055 w 4490643"/>
                  <a:gd name="connsiteY30" fmla="*/ 5987274 h 6490394"/>
                  <a:gd name="connsiteX31" fmla="*/ 1739207 w 4490643"/>
                  <a:gd name="connsiteY31" fmla="*/ 6187174 h 6490394"/>
                  <a:gd name="connsiteX32" fmla="*/ 1466684 w 4490643"/>
                  <a:gd name="connsiteY32" fmla="*/ 6068881 h 6490394"/>
                  <a:gd name="connsiteX33" fmla="*/ 1466684 w 4490643"/>
                  <a:gd name="connsiteY33" fmla="*/ 6244074 h 6490394"/>
                  <a:gd name="connsiteX34" fmla="*/ 1492888 w 4490643"/>
                  <a:gd name="connsiteY34" fmla="*/ 6244074 h 6490394"/>
                  <a:gd name="connsiteX35" fmla="*/ 2514850 w 4490643"/>
                  <a:gd name="connsiteY35" fmla="*/ 6244823 h 6490394"/>
                  <a:gd name="connsiteX36" fmla="*/ 2819567 w 4490643"/>
                  <a:gd name="connsiteY36" fmla="*/ 4940605 h 6490394"/>
                  <a:gd name="connsiteX37" fmla="*/ 246319 w 4490643"/>
                  <a:gd name="connsiteY37" fmla="*/ 4940605 h 6490394"/>
                  <a:gd name="connsiteX38" fmla="*/ 246319 w 4490643"/>
                  <a:gd name="connsiteY38" fmla="*/ 4545297 h 6490394"/>
                  <a:gd name="connsiteX39" fmla="*/ 2603195 w 4490643"/>
                  <a:gd name="connsiteY39" fmla="*/ 4522088 h 6490394"/>
                  <a:gd name="connsiteX40" fmla="*/ 2798603 w 4490643"/>
                  <a:gd name="connsiteY40" fmla="*/ 4474920 h 6490394"/>
                  <a:gd name="connsiteX41" fmla="*/ 3460446 w 4490643"/>
                  <a:gd name="connsiteY41" fmla="*/ 2852509 h 6490394"/>
                  <a:gd name="connsiteX42" fmla="*/ 3272524 w 4490643"/>
                  <a:gd name="connsiteY42" fmla="*/ 1888196 h 6490394"/>
                  <a:gd name="connsiteX43" fmla="*/ 1953332 w 4490643"/>
                  <a:gd name="connsiteY43" fmla="*/ 2999252 h 6490394"/>
                  <a:gd name="connsiteX44" fmla="*/ 1119292 w 4490643"/>
                  <a:gd name="connsiteY44" fmla="*/ 2052159 h 6490394"/>
                  <a:gd name="connsiteX45" fmla="*/ 3507613 w 4490643"/>
                  <a:gd name="connsiteY45" fmla="*/ 0 h 6490394"/>
                  <a:gd name="connsiteX0" fmla="*/ 3271027 w 4490643"/>
                  <a:gd name="connsiteY0" fmla="*/ 4794611 h 6490394"/>
                  <a:gd name="connsiteX1" fmla="*/ 3107812 w 4490643"/>
                  <a:gd name="connsiteY1" fmla="*/ 4921888 h 6490394"/>
                  <a:gd name="connsiteX2" fmla="*/ 3226854 w 4490643"/>
                  <a:gd name="connsiteY2" fmla="*/ 5093338 h 6490394"/>
                  <a:gd name="connsiteX3" fmla="*/ 3426754 w 4490643"/>
                  <a:gd name="connsiteY3" fmla="*/ 4993762 h 6490394"/>
                  <a:gd name="connsiteX4" fmla="*/ 3271027 w 4490643"/>
                  <a:gd name="connsiteY4" fmla="*/ 4794611 h 6490394"/>
                  <a:gd name="connsiteX5" fmla="*/ 3507613 w 4490643"/>
                  <a:gd name="connsiteY5" fmla="*/ 0 h 6490394"/>
                  <a:gd name="connsiteX6" fmla="*/ 4341654 w 4490643"/>
                  <a:gd name="connsiteY6" fmla="*/ 947093 h 6490394"/>
                  <a:gd name="connsiteX7" fmla="*/ 3959073 w 4490643"/>
                  <a:gd name="connsiteY7" fmla="*/ 1284003 h 6490394"/>
                  <a:gd name="connsiteX8" fmla="*/ 4349141 w 4490643"/>
                  <a:gd name="connsiteY8" fmla="*/ 1721238 h 6490394"/>
                  <a:gd name="connsiteX9" fmla="*/ 4472675 w 4490643"/>
                  <a:gd name="connsiteY9" fmla="*/ 2031945 h 6490394"/>
                  <a:gd name="connsiteX10" fmla="*/ 4384329 w 4490643"/>
                  <a:gd name="connsiteY10" fmla="*/ 2023709 h 6490394"/>
                  <a:gd name="connsiteX11" fmla="*/ 3870728 w 4490643"/>
                  <a:gd name="connsiteY11" fmla="*/ 2509609 h 6490394"/>
                  <a:gd name="connsiteX12" fmla="*/ 4246570 w 4490643"/>
                  <a:gd name="connsiteY12" fmla="*/ 2922886 h 6490394"/>
                  <a:gd name="connsiteX13" fmla="*/ 4490643 w 4490643"/>
                  <a:gd name="connsiteY13" fmla="*/ 2931870 h 6490394"/>
                  <a:gd name="connsiteX14" fmla="*/ 4484111 w 4490643"/>
                  <a:gd name="connsiteY14" fmla="*/ 2945016 h 6490394"/>
                  <a:gd name="connsiteX15" fmla="*/ 4483898 w 4490643"/>
                  <a:gd name="connsiteY15" fmla="*/ 3077270 h 6490394"/>
                  <a:gd name="connsiteX16" fmla="*/ 3719396 w 4490643"/>
                  <a:gd name="connsiteY16" fmla="*/ 4625553 h 6490394"/>
                  <a:gd name="connsiteX17" fmla="*/ 3650168 w 4490643"/>
                  <a:gd name="connsiteY17" fmla="*/ 4675183 h 6490394"/>
                  <a:gd name="connsiteX18" fmla="*/ 3674204 w 4490643"/>
                  <a:gd name="connsiteY18" fmla="*/ 4787179 h 6490394"/>
                  <a:gd name="connsiteX19" fmla="*/ 3979288 w 4490643"/>
                  <a:gd name="connsiteY19" fmla="*/ 6214875 h 6490394"/>
                  <a:gd name="connsiteX20" fmla="*/ 4017471 w 4490643"/>
                  <a:gd name="connsiteY20" fmla="*/ 6244823 h 6490394"/>
                  <a:gd name="connsiteX21" fmla="*/ 4278764 w 4490643"/>
                  <a:gd name="connsiteY21" fmla="*/ 6244074 h 6490394"/>
                  <a:gd name="connsiteX22" fmla="*/ 4278764 w 4490643"/>
                  <a:gd name="connsiteY22" fmla="*/ 6490394 h 6490394"/>
                  <a:gd name="connsiteX23" fmla="*/ 0 w 4490643"/>
                  <a:gd name="connsiteY23" fmla="*/ 6490394 h 6490394"/>
                  <a:gd name="connsiteX24" fmla="*/ 0 w 4490643"/>
                  <a:gd name="connsiteY24" fmla="*/ 6245572 h 6490394"/>
                  <a:gd name="connsiteX25" fmla="*/ 637135 w 4490643"/>
                  <a:gd name="connsiteY25" fmla="*/ 6244074 h 6490394"/>
                  <a:gd name="connsiteX26" fmla="*/ 637135 w 4490643"/>
                  <a:gd name="connsiteY26" fmla="*/ 5897431 h 6490394"/>
                  <a:gd name="connsiteX27" fmla="*/ 1056402 w 4490643"/>
                  <a:gd name="connsiteY27" fmla="*/ 5897431 h 6490394"/>
                  <a:gd name="connsiteX28" fmla="*/ 422261 w 4490643"/>
                  <a:gd name="connsiteY28" fmla="*/ 5615175 h 6490394"/>
                  <a:gd name="connsiteX29" fmla="*/ 508361 w 4490643"/>
                  <a:gd name="connsiteY29" fmla="*/ 5416024 h 6490394"/>
                  <a:gd name="connsiteX30" fmla="*/ 1826055 w 4490643"/>
                  <a:gd name="connsiteY30" fmla="*/ 5987274 h 6490394"/>
                  <a:gd name="connsiteX31" fmla="*/ 1739207 w 4490643"/>
                  <a:gd name="connsiteY31" fmla="*/ 6187174 h 6490394"/>
                  <a:gd name="connsiteX32" fmla="*/ 1466684 w 4490643"/>
                  <a:gd name="connsiteY32" fmla="*/ 6068881 h 6490394"/>
                  <a:gd name="connsiteX33" fmla="*/ 1466684 w 4490643"/>
                  <a:gd name="connsiteY33" fmla="*/ 6244074 h 6490394"/>
                  <a:gd name="connsiteX34" fmla="*/ 1492888 w 4490643"/>
                  <a:gd name="connsiteY34" fmla="*/ 6244074 h 6490394"/>
                  <a:gd name="connsiteX35" fmla="*/ 2514850 w 4490643"/>
                  <a:gd name="connsiteY35" fmla="*/ 6244823 h 6490394"/>
                  <a:gd name="connsiteX36" fmla="*/ 2819567 w 4490643"/>
                  <a:gd name="connsiteY36" fmla="*/ 4940605 h 6490394"/>
                  <a:gd name="connsiteX37" fmla="*/ 246319 w 4490643"/>
                  <a:gd name="connsiteY37" fmla="*/ 4940605 h 6490394"/>
                  <a:gd name="connsiteX38" fmla="*/ 246319 w 4490643"/>
                  <a:gd name="connsiteY38" fmla="*/ 4545297 h 6490394"/>
                  <a:gd name="connsiteX39" fmla="*/ 2603195 w 4490643"/>
                  <a:gd name="connsiteY39" fmla="*/ 4522088 h 6490394"/>
                  <a:gd name="connsiteX40" fmla="*/ 2798603 w 4490643"/>
                  <a:gd name="connsiteY40" fmla="*/ 4474920 h 6490394"/>
                  <a:gd name="connsiteX41" fmla="*/ 3460446 w 4490643"/>
                  <a:gd name="connsiteY41" fmla="*/ 2852509 h 6490394"/>
                  <a:gd name="connsiteX42" fmla="*/ 3272524 w 4490643"/>
                  <a:gd name="connsiteY42" fmla="*/ 1888196 h 6490394"/>
                  <a:gd name="connsiteX43" fmla="*/ 1953332 w 4490643"/>
                  <a:gd name="connsiteY43" fmla="*/ 2999252 h 6490394"/>
                  <a:gd name="connsiteX44" fmla="*/ 1119292 w 4490643"/>
                  <a:gd name="connsiteY44" fmla="*/ 2052159 h 6490394"/>
                  <a:gd name="connsiteX45" fmla="*/ 3507613 w 4490643"/>
                  <a:gd name="connsiteY45" fmla="*/ 0 h 6490394"/>
                  <a:gd name="connsiteX0" fmla="*/ 3271027 w 4490643"/>
                  <a:gd name="connsiteY0" fmla="*/ 4794611 h 6490394"/>
                  <a:gd name="connsiteX1" fmla="*/ 3107812 w 4490643"/>
                  <a:gd name="connsiteY1" fmla="*/ 4921888 h 6490394"/>
                  <a:gd name="connsiteX2" fmla="*/ 3226854 w 4490643"/>
                  <a:gd name="connsiteY2" fmla="*/ 5093338 h 6490394"/>
                  <a:gd name="connsiteX3" fmla="*/ 3426754 w 4490643"/>
                  <a:gd name="connsiteY3" fmla="*/ 4993762 h 6490394"/>
                  <a:gd name="connsiteX4" fmla="*/ 3271027 w 4490643"/>
                  <a:gd name="connsiteY4" fmla="*/ 4794611 h 6490394"/>
                  <a:gd name="connsiteX5" fmla="*/ 3507613 w 4490643"/>
                  <a:gd name="connsiteY5" fmla="*/ 0 h 6490394"/>
                  <a:gd name="connsiteX6" fmla="*/ 4341654 w 4490643"/>
                  <a:gd name="connsiteY6" fmla="*/ 947093 h 6490394"/>
                  <a:gd name="connsiteX7" fmla="*/ 3959073 w 4490643"/>
                  <a:gd name="connsiteY7" fmla="*/ 1284003 h 6490394"/>
                  <a:gd name="connsiteX8" fmla="*/ 4349141 w 4490643"/>
                  <a:gd name="connsiteY8" fmla="*/ 1721238 h 6490394"/>
                  <a:gd name="connsiteX9" fmla="*/ 4472675 w 4490643"/>
                  <a:gd name="connsiteY9" fmla="*/ 2031945 h 6490394"/>
                  <a:gd name="connsiteX10" fmla="*/ 4384329 w 4490643"/>
                  <a:gd name="connsiteY10" fmla="*/ 2023709 h 6490394"/>
                  <a:gd name="connsiteX11" fmla="*/ 3870728 w 4490643"/>
                  <a:gd name="connsiteY11" fmla="*/ 2509609 h 6490394"/>
                  <a:gd name="connsiteX12" fmla="*/ 4246570 w 4490643"/>
                  <a:gd name="connsiteY12" fmla="*/ 2922886 h 6490394"/>
                  <a:gd name="connsiteX13" fmla="*/ 4490643 w 4490643"/>
                  <a:gd name="connsiteY13" fmla="*/ 2931870 h 6490394"/>
                  <a:gd name="connsiteX14" fmla="*/ 4484111 w 4490643"/>
                  <a:gd name="connsiteY14" fmla="*/ 2945016 h 6490394"/>
                  <a:gd name="connsiteX15" fmla="*/ 4483898 w 4490643"/>
                  <a:gd name="connsiteY15" fmla="*/ 3077270 h 6490394"/>
                  <a:gd name="connsiteX16" fmla="*/ 3719396 w 4490643"/>
                  <a:gd name="connsiteY16" fmla="*/ 4625553 h 6490394"/>
                  <a:gd name="connsiteX17" fmla="*/ 3650168 w 4490643"/>
                  <a:gd name="connsiteY17" fmla="*/ 4675183 h 6490394"/>
                  <a:gd name="connsiteX18" fmla="*/ 3674204 w 4490643"/>
                  <a:gd name="connsiteY18" fmla="*/ 4787179 h 6490394"/>
                  <a:gd name="connsiteX19" fmla="*/ 3979288 w 4490643"/>
                  <a:gd name="connsiteY19" fmla="*/ 6214875 h 6490394"/>
                  <a:gd name="connsiteX20" fmla="*/ 4017471 w 4490643"/>
                  <a:gd name="connsiteY20" fmla="*/ 6244823 h 6490394"/>
                  <a:gd name="connsiteX21" fmla="*/ 4278764 w 4490643"/>
                  <a:gd name="connsiteY21" fmla="*/ 6244074 h 6490394"/>
                  <a:gd name="connsiteX22" fmla="*/ 4278764 w 4490643"/>
                  <a:gd name="connsiteY22" fmla="*/ 6490394 h 6490394"/>
                  <a:gd name="connsiteX23" fmla="*/ 0 w 4490643"/>
                  <a:gd name="connsiteY23" fmla="*/ 6490394 h 6490394"/>
                  <a:gd name="connsiteX24" fmla="*/ 0 w 4490643"/>
                  <a:gd name="connsiteY24" fmla="*/ 6245572 h 6490394"/>
                  <a:gd name="connsiteX25" fmla="*/ 637135 w 4490643"/>
                  <a:gd name="connsiteY25" fmla="*/ 6244074 h 6490394"/>
                  <a:gd name="connsiteX26" fmla="*/ 637135 w 4490643"/>
                  <a:gd name="connsiteY26" fmla="*/ 5897431 h 6490394"/>
                  <a:gd name="connsiteX27" fmla="*/ 1056402 w 4490643"/>
                  <a:gd name="connsiteY27" fmla="*/ 5897431 h 6490394"/>
                  <a:gd name="connsiteX28" fmla="*/ 422261 w 4490643"/>
                  <a:gd name="connsiteY28" fmla="*/ 5615175 h 6490394"/>
                  <a:gd name="connsiteX29" fmla="*/ 508361 w 4490643"/>
                  <a:gd name="connsiteY29" fmla="*/ 5416024 h 6490394"/>
                  <a:gd name="connsiteX30" fmla="*/ 1826055 w 4490643"/>
                  <a:gd name="connsiteY30" fmla="*/ 5987274 h 6490394"/>
                  <a:gd name="connsiteX31" fmla="*/ 1739207 w 4490643"/>
                  <a:gd name="connsiteY31" fmla="*/ 6187174 h 6490394"/>
                  <a:gd name="connsiteX32" fmla="*/ 1466684 w 4490643"/>
                  <a:gd name="connsiteY32" fmla="*/ 6068881 h 6490394"/>
                  <a:gd name="connsiteX33" fmla="*/ 1466684 w 4490643"/>
                  <a:gd name="connsiteY33" fmla="*/ 6244074 h 6490394"/>
                  <a:gd name="connsiteX34" fmla="*/ 1492888 w 4490643"/>
                  <a:gd name="connsiteY34" fmla="*/ 6244074 h 6490394"/>
                  <a:gd name="connsiteX35" fmla="*/ 2514850 w 4490643"/>
                  <a:gd name="connsiteY35" fmla="*/ 6244823 h 6490394"/>
                  <a:gd name="connsiteX36" fmla="*/ 2819567 w 4490643"/>
                  <a:gd name="connsiteY36" fmla="*/ 4940605 h 6490394"/>
                  <a:gd name="connsiteX37" fmla="*/ 246319 w 4490643"/>
                  <a:gd name="connsiteY37" fmla="*/ 4940605 h 6490394"/>
                  <a:gd name="connsiteX38" fmla="*/ 246319 w 4490643"/>
                  <a:gd name="connsiteY38" fmla="*/ 4545297 h 6490394"/>
                  <a:gd name="connsiteX39" fmla="*/ 2603195 w 4490643"/>
                  <a:gd name="connsiteY39" fmla="*/ 4522088 h 6490394"/>
                  <a:gd name="connsiteX40" fmla="*/ 2798603 w 4490643"/>
                  <a:gd name="connsiteY40" fmla="*/ 4474920 h 6490394"/>
                  <a:gd name="connsiteX41" fmla="*/ 3479496 w 4490643"/>
                  <a:gd name="connsiteY41" fmla="*/ 3204934 h 6490394"/>
                  <a:gd name="connsiteX42" fmla="*/ 3272524 w 4490643"/>
                  <a:gd name="connsiteY42" fmla="*/ 1888196 h 6490394"/>
                  <a:gd name="connsiteX43" fmla="*/ 1953332 w 4490643"/>
                  <a:gd name="connsiteY43" fmla="*/ 2999252 h 6490394"/>
                  <a:gd name="connsiteX44" fmla="*/ 1119292 w 4490643"/>
                  <a:gd name="connsiteY44" fmla="*/ 2052159 h 6490394"/>
                  <a:gd name="connsiteX45" fmla="*/ 3507613 w 4490643"/>
                  <a:gd name="connsiteY45" fmla="*/ 0 h 6490394"/>
                  <a:gd name="connsiteX0" fmla="*/ 3271027 w 4490643"/>
                  <a:gd name="connsiteY0" fmla="*/ 4794611 h 6490394"/>
                  <a:gd name="connsiteX1" fmla="*/ 3107812 w 4490643"/>
                  <a:gd name="connsiteY1" fmla="*/ 4921888 h 6490394"/>
                  <a:gd name="connsiteX2" fmla="*/ 3226854 w 4490643"/>
                  <a:gd name="connsiteY2" fmla="*/ 5093338 h 6490394"/>
                  <a:gd name="connsiteX3" fmla="*/ 3426754 w 4490643"/>
                  <a:gd name="connsiteY3" fmla="*/ 4993762 h 6490394"/>
                  <a:gd name="connsiteX4" fmla="*/ 3271027 w 4490643"/>
                  <a:gd name="connsiteY4" fmla="*/ 4794611 h 6490394"/>
                  <a:gd name="connsiteX5" fmla="*/ 3507613 w 4490643"/>
                  <a:gd name="connsiteY5" fmla="*/ 0 h 6490394"/>
                  <a:gd name="connsiteX6" fmla="*/ 4341654 w 4490643"/>
                  <a:gd name="connsiteY6" fmla="*/ 947093 h 6490394"/>
                  <a:gd name="connsiteX7" fmla="*/ 3959073 w 4490643"/>
                  <a:gd name="connsiteY7" fmla="*/ 1284003 h 6490394"/>
                  <a:gd name="connsiteX8" fmla="*/ 4349141 w 4490643"/>
                  <a:gd name="connsiteY8" fmla="*/ 1721238 h 6490394"/>
                  <a:gd name="connsiteX9" fmla="*/ 4472675 w 4490643"/>
                  <a:gd name="connsiteY9" fmla="*/ 2031945 h 6490394"/>
                  <a:gd name="connsiteX10" fmla="*/ 4384329 w 4490643"/>
                  <a:gd name="connsiteY10" fmla="*/ 2023709 h 6490394"/>
                  <a:gd name="connsiteX11" fmla="*/ 3870728 w 4490643"/>
                  <a:gd name="connsiteY11" fmla="*/ 2509609 h 6490394"/>
                  <a:gd name="connsiteX12" fmla="*/ 4246570 w 4490643"/>
                  <a:gd name="connsiteY12" fmla="*/ 2922886 h 6490394"/>
                  <a:gd name="connsiteX13" fmla="*/ 4490643 w 4490643"/>
                  <a:gd name="connsiteY13" fmla="*/ 2931870 h 6490394"/>
                  <a:gd name="connsiteX14" fmla="*/ 4484111 w 4490643"/>
                  <a:gd name="connsiteY14" fmla="*/ 2945016 h 6490394"/>
                  <a:gd name="connsiteX15" fmla="*/ 4483898 w 4490643"/>
                  <a:gd name="connsiteY15" fmla="*/ 3077270 h 6490394"/>
                  <a:gd name="connsiteX16" fmla="*/ 3719396 w 4490643"/>
                  <a:gd name="connsiteY16" fmla="*/ 4625553 h 6490394"/>
                  <a:gd name="connsiteX17" fmla="*/ 3650168 w 4490643"/>
                  <a:gd name="connsiteY17" fmla="*/ 4675183 h 6490394"/>
                  <a:gd name="connsiteX18" fmla="*/ 3674204 w 4490643"/>
                  <a:gd name="connsiteY18" fmla="*/ 4787179 h 6490394"/>
                  <a:gd name="connsiteX19" fmla="*/ 3979288 w 4490643"/>
                  <a:gd name="connsiteY19" fmla="*/ 6214875 h 6490394"/>
                  <a:gd name="connsiteX20" fmla="*/ 4017471 w 4490643"/>
                  <a:gd name="connsiteY20" fmla="*/ 6244823 h 6490394"/>
                  <a:gd name="connsiteX21" fmla="*/ 4278764 w 4490643"/>
                  <a:gd name="connsiteY21" fmla="*/ 6244074 h 6490394"/>
                  <a:gd name="connsiteX22" fmla="*/ 4278764 w 4490643"/>
                  <a:gd name="connsiteY22" fmla="*/ 6490394 h 6490394"/>
                  <a:gd name="connsiteX23" fmla="*/ 0 w 4490643"/>
                  <a:gd name="connsiteY23" fmla="*/ 6490394 h 6490394"/>
                  <a:gd name="connsiteX24" fmla="*/ 0 w 4490643"/>
                  <a:gd name="connsiteY24" fmla="*/ 6245572 h 6490394"/>
                  <a:gd name="connsiteX25" fmla="*/ 637135 w 4490643"/>
                  <a:gd name="connsiteY25" fmla="*/ 6244074 h 6490394"/>
                  <a:gd name="connsiteX26" fmla="*/ 637135 w 4490643"/>
                  <a:gd name="connsiteY26" fmla="*/ 5897431 h 6490394"/>
                  <a:gd name="connsiteX27" fmla="*/ 1056402 w 4490643"/>
                  <a:gd name="connsiteY27" fmla="*/ 5897431 h 6490394"/>
                  <a:gd name="connsiteX28" fmla="*/ 422261 w 4490643"/>
                  <a:gd name="connsiteY28" fmla="*/ 5615175 h 6490394"/>
                  <a:gd name="connsiteX29" fmla="*/ 508361 w 4490643"/>
                  <a:gd name="connsiteY29" fmla="*/ 5416024 h 6490394"/>
                  <a:gd name="connsiteX30" fmla="*/ 1826055 w 4490643"/>
                  <a:gd name="connsiteY30" fmla="*/ 5987274 h 6490394"/>
                  <a:gd name="connsiteX31" fmla="*/ 1739207 w 4490643"/>
                  <a:gd name="connsiteY31" fmla="*/ 6187174 h 6490394"/>
                  <a:gd name="connsiteX32" fmla="*/ 1466684 w 4490643"/>
                  <a:gd name="connsiteY32" fmla="*/ 6068881 h 6490394"/>
                  <a:gd name="connsiteX33" fmla="*/ 1466684 w 4490643"/>
                  <a:gd name="connsiteY33" fmla="*/ 6244074 h 6490394"/>
                  <a:gd name="connsiteX34" fmla="*/ 1492888 w 4490643"/>
                  <a:gd name="connsiteY34" fmla="*/ 6244074 h 6490394"/>
                  <a:gd name="connsiteX35" fmla="*/ 2514850 w 4490643"/>
                  <a:gd name="connsiteY35" fmla="*/ 6244823 h 6490394"/>
                  <a:gd name="connsiteX36" fmla="*/ 2819567 w 4490643"/>
                  <a:gd name="connsiteY36" fmla="*/ 4940605 h 6490394"/>
                  <a:gd name="connsiteX37" fmla="*/ 246319 w 4490643"/>
                  <a:gd name="connsiteY37" fmla="*/ 4940605 h 6490394"/>
                  <a:gd name="connsiteX38" fmla="*/ 246319 w 4490643"/>
                  <a:gd name="connsiteY38" fmla="*/ 4545297 h 6490394"/>
                  <a:gd name="connsiteX39" fmla="*/ 2603195 w 4490643"/>
                  <a:gd name="connsiteY39" fmla="*/ 4522088 h 6490394"/>
                  <a:gd name="connsiteX40" fmla="*/ 2798603 w 4490643"/>
                  <a:gd name="connsiteY40" fmla="*/ 4474920 h 6490394"/>
                  <a:gd name="connsiteX41" fmla="*/ 3479496 w 4490643"/>
                  <a:gd name="connsiteY41" fmla="*/ 3204934 h 6490394"/>
                  <a:gd name="connsiteX42" fmla="*/ 3272524 w 4490643"/>
                  <a:gd name="connsiteY42" fmla="*/ 1888196 h 6490394"/>
                  <a:gd name="connsiteX43" fmla="*/ 1953332 w 4490643"/>
                  <a:gd name="connsiteY43" fmla="*/ 2999252 h 6490394"/>
                  <a:gd name="connsiteX44" fmla="*/ 1119292 w 4490643"/>
                  <a:gd name="connsiteY44" fmla="*/ 2052159 h 6490394"/>
                  <a:gd name="connsiteX45" fmla="*/ 3507613 w 4490643"/>
                  <a:gd name="connsiteY45" fmla="*/ 0 h 6490394"/>
                  <a:gd name="connsiteX0" fmla="*/ 3271027 w 4490643"/>
                  <a:gd name="connsiteY0" fmla="*/ 4794611 h 6490394"/>
                  <a:gd name="connsiteX1" fmla="*/ 3107812 w 4490643"/>
                  <a:gd name="connsiteY1" fmla="*/ 4921888 h 6490394"/>
                  <a:gd name="connsiteX2" fmla="*/ 3226854 w 4490643"/>
                  <a:gd name="connsiteY2" fmla="*/ 5093338 h 6490394"/>
                  <a:gd name="connsiteX3" fmla="*/ 3426754 w 4490643"/>
                  <a:gd name="connsiteY3" fmla="*/ 4993762 h 6490394"/>
                  <a:gd name="connsiteX4" fmla="*/ 3271027 w 4490643"/>
                  <a:gd name="connsiteY4" fmla="*/ 4794611 h 6490394"/>
                  <a:gd name="connsiteX5" fmla="*/ 3507613 w 4490643"/>
                  <a:gd name="connsiteY5" fmla="*/ 0 h 6490394"/>
                  <a:gd name="connsiteX6" fmla="*/ 4341654 w 4490643"/>
                  <a:gd name="connsiteY6" fmla="*/ 947093 h 6490394"/>
                  <a:gd name="connsiteX7" fmla="*/ 3959073 w 4490643"/>
                  <a:gd name="connsiteY7" fmla="*/ 1284003 h 6490394"/>
                  <a:gd name="connsiteX8" fmla="*/ 4349141 w 4490643"/>
                  <a:gd name="connsiteY8" fmla="*/ 1721238 h 6490394"/>
                  <a:gd name="connsiteX9" fmla="*/ 4472675 w 4490643"/>
                  <a:gd name="connsiteY9" fmla="*/ 2031945 h 6490394"/>
                  <a:gd name="connsiteX10" fmla="*/ 4384329 w 4490643"/>
                  <a:gd name="connsiteY10" fmla="*/ 2023709 h 6490394"/>
                  <a:gd name="connsiteX11" fmla="*/ 3870728 w 4490643"/>
                  <a:gd name="connsiteY11" fmla="*/ 2509609 h 6490394"/>
                  <a:gd name="connsiteX12" fmla="*/ 4246570 w 4490643"/>
                  <a:gd name="connsiteY12" fmla="*/ 2922886 h 6490394"/>
                  <a:gd name="connsiteX13" fmla="*/ 4490643 w 4490643"/>
                  <a:gd name="connsiteY13" fmla="*/ 2931870 h 6490394"/>
                  <a:gd name="connsiteX14" fmla="*/ 4484111 w 4490643"/>
                  <a:gd name="connsiteY14" fmla="*/ 2945016 h 6490394"/>
                  <a:gd name="connsiteX15" fmla="*/ 4483898 w 4490643"/>
                  <a:gd name="connsiteY15" fmla="*/ 3077270 h 6490394"/>
                  <a:gd name="connsiteX16" fmla="*/ 3719396 w 4490643"/>
                  <a:gd name="connsiteY16" fmla="*/ 4625553 h 6490394"/>
                  <a:gd name="connsiteX17" fmla="*/ 3650168 w 4490643"/>
                  <a:gd name="connsiteY17" fmla="*/ 4675183 h 6490394"/>
                  <a:gd name="connsiteX18" fmla="*/ 3674204 w 4490643"/>
                  <a:gd name="connsiteY18" fmla="*/ 4787179 h 6490394"/>
                  <a:gd name="connsiteX19" fmla="*/ 3979288 w 4490643"/>
                  <a:gd name="connsiteY19" fmla="*/ 6214875 h 6490394"/>
                  <a:gd name="connsiteX20" fmla="*/ 4017471 w 4490643"/>
                  <a:gd name="connsiteY20" fmla="*/ 6244823 h 6490394"/>
                  <a:gd name="connsiteX21" fmla="*/ 4278764 w 4490643"/>
                  <a:gd name="connsiteY21" fmla="*/ 6244074 h 6490394"/>
                  <a:gd name="connsiteX22" fmla="*/ 4278764 w 4490643"/>
                  <a:gd name="connsiteY22" fmla="*/ 6490394 h 6490394"/>
                  <a:gd name="connsiteX23" fmla="*/ 0 w 4490643"/>
                  <a:gd name="connsiteY23" fmla="*/ 6490394 h 6490394"/>
                  <a:gd name="connsiteX24" fmla="*/ 0 w 4490643"/>
                  <a:gd name="connsiteY24" fmla="*/ 6245572 h 6490394"/>
                  <a:gd name="connsiteX25" fmla="*/ 637135 w 4490643"/>
                  <a:gd name="connsiteY25" fmla="*/ 6244074 h 6490394"/>
                  <a:gd name="connsiteX26" fmla="*/ 637135 w 4490643"/>
                  <a:gd name="connsiteY26" fmla="*/ 5897431 h 6490394"/>
                  <a:gd name="connsiteX27" fmla="*/ 1056402 w 4490643"/>
                  <a:gd name="connsiteY27" fmla="*/ 5897431 h 6490394"/>
                  <a:gd name="connsiteX28" fmla="*/ 422261 w 4490643"/>
                  <a:gd name="connsiteY28" fmla="*/ 5615175 h 6490394"/>
                  <a:gd name="connsiteX29" fmla="*/ 508361 w 4490643"/>
                  <a:gd name="connsiteY29" fmla="*/ 5416024 h 6490394"/>
                  <a:gd name="connsiteX30" fmla="*/ 1826055 w 4490643"/>
                  <a:gd name="connsiteY30" fmla="*/ 5987274 h 6490394"/>
                  <a:gd name="connsiteX31" fmla="*/ 1739207 w 4490643"/>
                  <a:gd name="connsiteY31" fmla="*/ 6187174 h 6490394"/>
                  <a:gd name="connsiteX32" fmla="*/ 1466684 w 4490643"/>
                  <a:gd name="connsiteY32" fmla="*/ 6068881 h 6490394"/>
                  <a:gd name="connsiteX33" fmla="*/ 1466684 w 4490643"/>
                  <a:gd name="connsiteY33" fmla="*/ 6244074 h 6490394"/>
                  <a:gd name="connsiteX34" fmla="*/ 1492888 w 4490643"/>
                  <a:gd name="connsiteY34" fmla="*/ 6244074 h 6490394"/>
                  <a:gd name="connsiteX35" fmla="*/ 2514850 w 4490643"/>
                  <a:gd name="connsiteY35" fmla="*/ 6244823 h 6490394"/>
                  <a:gd name="connsiteX36" fmla="*/ 2819567 w 4490643"/>
                  <a:gd name="connsiteY36" fmla="*/ 4940605 h 6490394"/>
                  <a:gd name="connsiteX37" fmla="*/ 246319 w 4490643"/>
                  <a:gd name="connsiteY37" fmla="*/ 4940605 h 6490394"/>
                  <a:gd name="connsiteX38" fmla="*/ 246319 w 4490643"/>
                  <a:gd name="connsiteY38" fmla="*/ 4545297 h 6490394"/>
                  <a:gd name="connsiteX39" fmla="*/ 2603195 w 4490643"/>
                  <a:gd name="connsiteY39" fmla="*/ 4522088 h 6490394"/>
                  <a:gd name="connsiteX40" fmla="*/ 2798603 w 4490643"/>
                  <a:gd name="connsiteY40" fmla="*/ 4474920 h 6490394"/>
                  <a:gd name="connsiteX41" fmla="*/ 3603321 w 4490643"/>
                  <a:gd name="connsiteY41" fmla="*/ 2871559 h 6490394"/>
                  <a:gd name="connsiteX42" fmla="*/ 3272524 w 4490643"/>
                  <a:gd name="connsiteY42" fmla="*/ 1888196 h 6490394"/>
                  <a:gd name="connsiteX43" fmla="*/ 1953332 w 4490643"/>
                  <a:gd name="connsiteY43" fmla="*/ 2999252 h 6490394"/>
                  <a:gd name="connsiteX44" fmla="*/ 1119292 w 4490643"/>
                  <a:gd name="connsiteY44" fmla="*/ 2052159 h 6490394"/>
                  <a:gd name="connsiteX45" fmla="*/ 3507613 w 4490643"/>
                  <a:gd name="connsiteY45" fmla="*/ 0 h 6490394"/>
                  <a:gd name="connsiteX0" fmla="*/ 3271027 w 4490643"/>
                  <a:gd name="connsiteY0" fmla="*/ 4794611 h 6490394"/>
                  <a:gd name="connsiteX1" fmla="*/ 3107812 w 4490643"/>
                  <a:gd name="connsiteY1" fmla="*/ 4921888 h 6490394"/>
                  <a:gd name="connsiteX2" fmla="*/ 3226854 w 4490643"/>
                  <a:gd name="connsiteY2" fmla="*/ 5093338 h 6490394"/>
                  <a:gd name="connsiteX3" fmla="*/ 3426754 w 4490643"/>
                  <a:gd name="connsiteY3" fmla="*/ 4993762 h 6490394"/>
                  <a:gd name="connsiteX4" fmla="*/ 3271027 w 4490643"/>
                  <a:gd name="connsiteY4" fmla="*/ 4794611 h 6490394"/>
                  <a:gd name="connsiteX5" fmla="*/ 3507613 w 4490643"/>
                  <a:gd name="connsiteY5" fmla="*/ 0 h 6490394"/>
                  <a:gd name="connsiteX6" fmla="*/ 4341654 w 4490643"/>
                  <a:gd name="connsiteY6" fmla="*/ 947093 h 6490394"/>
                  <a:gd name="connsiteX7" fmla="*/ 3959073 w 4490643"/>
                  <a:gd name="connsiteY7" fmla="*/ 1284003 h 6490394"/>
                  <a:gd name="connsiteX8" fmla="*/ 4349141 w 4490643"/>
                  <a:gd name="connsiteY8" fmla="*/ 1721238 h 6490394"/>
                  <a:gd name="connsiteX9" fmla="*/ 4472675 w 4490643"/>
                  <a:gd name="connsiteY9" fmla="*/ 2031945 h 6490394"/>
                  <a:gd name="connsiteX10" fmla="*/ 4384329 w 4490643"/>
                  <a:gd name="connsiteY10" fmla="*/ 2023709 h 6490394"/>
                  <a:gd name="connsiteX11" fmla="*/ 3870728 w 4490643"/>
                  <a:gd name="connsiteY11" fmla="*/ 2509609 h 6490394"/>
                  <a:gd name="connsiteX12" fmla="*/ 4246570 w 4490643"/>
                  <a:gd name="connsiteY12" fmla="*/ 2922886 h 6490394"/>
                  <a:gd name="connsiteX13" fmla="*/ 4490643 w 4490643"/>
                  <a:gd name="connsiteY13" fmla="*/ 2931870 h 6490394"/>
                  <a:gd name="connsiteX14" fmla="*/ 4484111 w 4490643"/>
                  <a:gd name="connsiteY14" fmla="*/ 2945016 h 6490394"/>
                  <a:gd name="connsiteX15" fmla="*/ 4483898 w 4490643"/>
                  <a:gd name="connsiteY15" fmla="*/ 3077270 h 6490394"/>
                  <a:gd name="connsiteX16" fmla="*/ 3719396 w 4490643"/>
                  <a:gd name="connsiteY16" fmla="*/ 4625553 h 6490394"/>
                  <a:gd name="connsiteX17" fmla="*/ 3650168 w 4490643"/>
                  <a:gd name="connsiteY17" fmla="*/ 4675183 h 6490394"/>
                  <a:gd name="connsiteX18" fmla="*/ 3674204 w 4490643"/>
                  <a:gd name="connsiteY18" fmla="*/ 4787179 h 6490394"/>
                  <a:gd name="connsiteX19" fmla="*/ 3979288 w 4490643"/>
                  <a:gd name="connsiteY19" fmla="*/ 6214875 h 6490394"/>
                  <a:gd name="connsiteX20" fmla="*/ 4017471 w 4490643"/>
                  <a:gd name="connsiteY20" fmla="*/ 6244823 h 6490394"/>
                  <a:gd name="connsiteX21" fmla="*/ 4278764 w 4490643"/>
                  <a:gd name="connsiteY21" fmla="*/ 6244074 h 6490394"/>
                  <a:gd name="connsiteX22" fmla="*/ 4278764 w 4490643"/>
                  <a:gd name="connsiteY22" fmla="*/ 6490394 h 6490394"/>
                  <a:gd name="connsiteX23" fmla="*/ 0 w 4490643"/>
                  <a:gd name="connsiteY23" fmla="*/ 6490394 h 6490394"/>
                  <a:gd name="connsiteX24" fmla="*/ 0 w 4490643"/>
                  <a:gd name="connsiteY24" fmla="*/ 6245572 h 6490394"/>
                  <a:gd name="connsiteX25" fmla="*/ 637135 w 4490643"/>
                  <a:gd name="connsiteY25" fmla="*/ 6244074 h 6490394"/>
                  <a:gd name="connsiteX26" fmla="*/ 637135 w 4490643"/>
                  <a:gd name="connsiteY26" fmla="*/ 5897431 h 6490394"/>
                  <a:gd name="connsiteX27" fmla="*/ 1056402 w 4490643"/>
                  <a:gd name="connsiteY27" fmla="*/ 5897431 h 6490394"/>
                  <a:gd name="connsiteX28" fmla="*/ 422261 w 4490643"/>
                  <a:gd name="connsiteY28" fmla="*/ 5615175 h 6490394"/>
                  <a:gd name="connsiteX29" fmla="*/ 508361 w 4490643"/>
                  <a:gd name="connsiteY29" fmla="*/ 5416024 h 6490394"/>
                  <a:gd name="connsiteX30" fmla="*/ 1826055 w 4490643"/>
                  <a:gd name="connsiteY30" fmla="*/ 5987274 h 6490394"/>
                  <a:gd name="connsiteX31" fmla="*/ 1739207 w 4490643"/>
                  <a:gd name="connsiteY31" fmla="*/ 6187174 h 6490394"/>
                  <a:gd name="connsiteX32" fmla="*/ 1466684 w 4490643"/>
                  <a:gd name="connsiteY32" fmla="*/ 6068881 h 6490394"/>
                  <a:gd name="connsiteX33" fmla="*/ 1466684 w 4490643"/>
                  <a:gd name="connsiteY33" fmla="*/ 6244074 h 6490394"/>
                  <a:gd name="connsiteX34" fmla="*/ 1492888 w 4490643"/>
                  <a:gd name="connsiteY34" fmla="*/ 6244074 h 6490394"/>
                  <a:gd name="connsiteX35" fmla="*/ 2514850 w 4490643"/>
                  <a:gd name="connsiteY35" fmla="*/ 6244823 h 6490394"/>
                  <a:gd name="connsiteX36" fmla="*/ 2819567 w 4490643"/>
                  <a:gd name="connsiteY36" fmla="*/ 4940605 h 6490394"/>
                  <a:gd name="connsiteX37" fmla="*/ 246319 w 4490643"/>
                  <a:gd name="connsiteY37" fmla="*/ 4940605 h 6490394"/>
                  <a:gd name="connsiteX38" fmla="*/ 246319 w 4490643"/>
                  <a:gd name="connsiteY38" fmla="*/ 4545297 h 6490394"/>
                  <a:gd name="connsiteX39" fmla="*/ 2603195 w 4490643"/>
                  <a:gd name="connsiteY39" fmla="*/ 4522088 h 6490394"/>
                  <a:gd name="connsiteX40" fmla="*/ 2798603 w 4490643"/>
                  <a:gd name="connsiteY40" fmla="*/ 4474920 h 6490394"/>
                  <a:gd name="connsiteX41" fmla="*/ 3603321 w 4490643"/>
                  <a:gd name="connsiteY41" fmla="*/ 2871559 h 6490394"/>
                  <a:gd name="connsiteX42" fmla="*/ 3272524 w 4490643"/>
                  <a:gd name="connsiteY42" fmla="*/ 1888196 h 6490394"/>
                  <a:gd name="connsiteX43" fmla="*/ 1953332 w 4490643"/>
                  <a:gd name="connsiteY43" fmla="*/ 2999252 h 6490394"/>
                  <a:gd name="connsiteX44" fmla="*/ 1119292 w 4490643"/>
                  <a:gd name="connsiteY44" fmla="*/ 2052159 h 6490394"/>
                  <a:gd name="connsiteX45" fmla="*/ 3507613 w 4490643"/>
                  <a:gd name="connsiteY45" fmla="*/ 0 h 6490394"/>
                  <a:gd name="connsiteX0" fmla="*/ 3271027 w 4490643"/>
                  <a:gd name="connsiteY0" fmla="*/ 4794611 h 6490394"/>
                  <a:gd name="connsiteX1" fmla="*/ 3107812 w 4490643"/>
                  <a:gd name="connsiteY1" fmla="*/ 4921888 h 6490394"/>
                  <a:gd name="connsiteX2" fmla="*/ 3226854 w 4490643"/>
                  <a:gd name="connsiteY2" fmla="*/ 5093338 h 6490394"/>
                  <a:gd name="connsiteX3" fmla="*/ 3426754 w 4490643"/>
                  <a:gd name="connsiteY3" fmla="*/ 4993762 h 6490394"/>
                  <a:gd name="connsiteX4" fmla="*/ 3271027 w 4490643"/>
                  <a:gd name="connsiteY4" fmla="*/ 4794611 h 6490394"/>
                  <a:gd name="connsiteX5" fmla="*/ 3507613 w 4490643"/>
                  <a:gd name="connsiteY5" fmla="*/ 0 h 6490394"/>
                  <a:gd name="connsiteX6" fmla="*/ 4341654 w 4490643"/>
                  <a:gd name="connsiteY6" fmla="*/ 947093 h 6490394"/>
                  <a:gd name="connsiteX7" fmla="*/ 3959073 w 4490643"/>
                  <a:gd name="connsiteY7" fmla="*/ 1284003 h 6490394"/>
                  <a:gd name="connsiteX8" fmla="*/ 4349141 w 4490643"/>
                  <a:gd name="connsiteY8" fmla="*/ 1721238 h 6490394"/>
                  <a:gd name="connsiteX9" fmla="*/ 4472675 w 4490643"/>
                  <a:gd name="connsiteY9" fmla="*/ 2031945 h 6490394"/>
                  <a:gd name="connsiteX10" fmla="*/ 4384329 w 4490643"/>
                  <a:gd name="connsiteY10" fmla="*/ 2023709 h 6490394"/>
                  <a:gd name="connsiteX11" fmla="*/ 3870728 w 4490643"/>
                  <a:gd name="connsiteY11" fmla="*/ 2509609 h 6490394"/>
                  <a:gd name="connsiteX12" fmla="*/ 4246570 w 4490643"/>
                  <a:gd name="connsiteY12" fmla="*/ 2922886 h 6490394"/>
                  <a:gd name="connsiteX13" fmla="*/ 4490643 w 4490643"/>
                  <a:gd name="connsiteY13" fmla="*/ 2931870 h 6490394"/>
                  <a:gd name="connsiteX14" fmla="*/ 4484111 w 4490643"/>
                  <a:gd name="connsiteY14" fmla="*/ 2945016 h 6490394"/>
                  <a:gd name="connsiteX15" fmla="*/ 4483898 w 4490643"/>
                  <a:gd name="connsiteY15" fmla="*/ 3077270 h 6490394"/>
                  <a:gd name="connsiteX16" fmla="*/ 3719396 w 4490643"/>
                  <a:gd name="connsiteY16" fmla="*/ 4625553 h 6490394"/>
                  <a:gd name="connsiteX17" fmla="*/ 3650168 w 4490643"/>
                  <a:gd name="connsiteY17" fmla="*/ 4675183 h 6490394"/>
                  <a:gd name="connsiteX18" fmla="*/ 3674204 w 4490643"/>
                  <a:gd name="connsiteY18" fmla="*/ 4787179 h 6490394"/>
                  <a:gd name="connsiteX19" fmla="*/ 3979288 w 4490643"/>
                  <a:gd name="connsiteY19" fmla="*/ 6214875 h 6490394"/>
                  <a:gd name="connsiteX20" fmla="*/ 4017471 w 4490643"/>
                  <a:gd name="connsiteY20" fmla="*/ 6244823 h 6490394"/>
                  <a:gd name="connsiteX21" fmla="*/ 4278764 w 4490643"/>
                  <a:gd name="connsiteY21" fmla="*/ 6244074 h 6490394"/>
                  <a:gd name="connsiteX22" fmla="*/ 4278764 w 4490643"/>
                  <a:gd name="connsiteY22" fmla="*/ 6490394 h 6490394"/>
                  <a:gd name="connsiteX23" fmla="*/ 0 w 4490643"/>
                  <a:gd name="connsiteY23" fmla="*/ 6490394 h 6490394"/>
                  <a:gd name="connsiteX24" fmla="*/ 0 w 4490643"/>
                  <a:gd name="connsiteY24" fmla="*/ 6245572 h 6490394"/>
                  <a:gd name="connsiteX25" fmla="*/ 637135 w 4490643"/>
                  <a:gd name="connsiteY25" fmla="*/ 6244074 h 6490394"/>
                  <a:gd name="connsiteX26" fmla="*/ 637135 w 4490643"/>
                  <a:gd name="connsiteY26" fmla="*/ 5897431 h 6490394"/>
                  <a:gd name="connsiteX27" fmla="*/ 1056402 w 4490643"/>
                  <a:gd name="connsiteY27" fmla="*/ 5897431 h 6490394"/>
                  <a:gd name="connsiteX28" fmla="*/ 422261 w 4490643"/>
                  <a:gd name="connsiteY28" fmla="*/ 5615175 h 6490394"/>
                  <a:gd name="connsiteX29" fmla="*/ 508361 w 4490643"/>
                  <a:gd name="connsiteY29" fmla="*/ 5416024 h 6490394"/>
                  <a:gd name="connsiteX30" fmla="*/ 1826055 w 4490643"/>
                  <a:gd name="connsiteY30" fmla="*/ 5987274 h 6490394"/>
                  <a:gd name="connsiteX31" fmla="*/ 1739207 w 4490643"/>
                  <a:gd name="connsiteY31" fmla="*/ 6187174 h 6490394"/>
                  <a:gd name="connsiteX32" fmla="*/ 1466684 w 4490643"/>
                  <a:gd name="connsiteY32" fmla="*/ 6068881 h 6490394"/>
                  <a:gd name="connsiteX33" fmla="*/ 1466684 w 4490643"/>
                  <a:gd name="connsiteY33" fmla="*/ 6244074 h 6490394"/>
                  <a:gd name="connsiteX34" fmla="*/ 1492888 w 4490643"/>
                  <a:gd name="connsiteY34" fmla="*/ 6244074 h 6490394"/>
                  <a:gd name="connsiteX35" fmla="*/ 2514850 w 4490643"/>
                  <a:gd name="connsiteY35" fmla="*/ 6244823 h 6490394"/>
                  <a:gd name="connsiteX36" fmla="*/ 2819567 w 4490643"/>
                  <a:gd name="connsiteY36" fmla="*/ 4940605 h 6490394"/>
                  <a:gd name="connsiteX37" fmla="*/ 246319 w 4490643"/>
                  <a:gd name="connsiteY37" fmla="*/ 4940605 h 6490394"/>
                  <a:gd name="connsiteX38" fmla="*/ 246319 w 4490643"/>
                  <a:gd name="connsiteY38" fmla="*/ 4545297 h 6490394"/>
                  <a:gd name="connsiteX39" fmla="*/ 2603195 w 4490643"/>
                  <a:gd name="connsiteY39" fmla="*/ 4522088 h 6490394"/>
                  <a:gd name="connsiteX40" fmla="*/ 2798603 w 4490643"/>
                  <a:gd name="connsiteY40" fmla="*/ 4474920 h 6490394"/>
                  <a:gd name="connsiteX41" fmla="*/ 3603321 w 4490643"/>
                  <a:gd name="connsiteY41" fmla="*/ 2871559 h 6490394"/>
                  <a:gd name="connsiteX42" fmla="*/ 3272524 w 4490643"/>
                  <a:gd name="connsiteY42" fmla="*/ 1888196 h 6490394"/>
                  <a:gd name="connsiteX43" fmla="*/ 1953332 w 4490643"/>
                  <a:gd name="connsiteY43" fmla="*/ 2999252 h 6490394"/>
                  <a:gd name="connsiteX44" fmla="*/ 1119292 w 4490643"/>
                  <a:gd name="connsiteY44" fmla="*/ 2052159 h 6490394"/>
                  <a:gd name="connsiteX45" fmla="*/ 3507613 w 4490643"/>
                  <a:gd name="connsiteY45" fmla="*/ 0 h 6490394"/>
                  <a:gd name="connsiteX0" fmla="*/ 3271027 w 4490643"/>
                  <a:gd name="connsiteY0" fmla="*/ 4794611 h 6490394"/>
                  <a:gd name="connsiteX1" fmla="*/ 3107812 w 4490643"/>
                  <a:gd name="connsiteY1" fmla="*/ 4921888 h 6490394"/>
                  <a:gd name="connsiteX2" fmla="*/ 3226854 w 4490643"/>
                  <a:gd name="connsiteY2" fmla="*/ 5093338 h 6490394"/>
                  <a:gd name="connsiteX3" fmla="*/ 3426754 w 4490643"/>
                  <a:gd name="connsiteY3" fmla="*/ 4993762 h 6490394"/>
                  <a:gd name="connsiteX4" fmla="*/ 3271027 w 4490643"/>
                  <a:gd name="connsiteY4" fmla="*/ 4794611 h 6490394"/>
                  <a:gd name="connsiteX5" fmla="*/ 3507613 w 4490643"/>
                  <a:gd name="connsiteY5" fmla="*/ 0 h 6490394"/>
                  <a:gd name="connsiteX6" fmla="*/ 4341654 w 4490643"/>
                  <a:gd name="connsiteY6" fmla="*/ 947093 h 6490394"/>
                  <a:gd name="connsiteX7" fmla="*/ 3959073 w 4490643"/>
                  <a:gd name="connsiteY7" fmla="*/ 1284003 h 6490394"/>
                  <a:gd name="connsiteX8" fmla="*/ 4349141 w 4490643"/>
                  <a:gd name="connsiteY8" fmla="*/ 1721238 h 6490394"/>
                  <a:gd name="connsiteX9" fmla="*/ 4472675 w 4490643"/>
                  <a:gd name="connsiteY9" fmla="*/ 2031945 h 6490394"/>
                  <a:gd name="connsiteX10" fmla="*/ 4384329 w 4490643"/>
                  <a:gd name="connsiteY10" fmla="*/ 2023709 h 6490394"/>
                  <a:gd name="connsiteX11" fmla="*/ 3870728 w 4490643"/>
                  <a:gd name="connsiteY11" fmla="*/ 2509609 h 6490394"/>
                  <a:gd name="connsiteX12" fmla="*/ 4246570 w 4490643"/>
                  <a:gd name="connsiteY12" fmla="*/ 2922886 h 6490394"/>
                  <a:gd name="connsiteX13" fmla="*/ 4490643 w 4490643"/>
                  <a:gd name="connsiteY13" fmla="*/ 2931870 h 6490394"/>
                  <a:gd name="connsiteX14" fmla="*/ 4484111 w 4490643"/>
                  <a:gd name="connsiteY14" fmla="*/ 2945016 h 6490394"/>
                  <a:gd name="connsiteX15" fmla="*/ 4483898 w 4490643"/>
                  <a:gd name="connsiteY15" fmla="*/ 3077270 h 6490394"/>
                  <a:gd name="connsiteX16" fmla="*/ 3719396 w 4490643"/>
                  <a:gd name="connsiteY16" fmla="*/ 4625553 h 6490394"/>
                  <a:gd name="connsiteX17" fmla="*/ 3650168 w 4490643"/>
                  <a:gd name="connsiteY17" fmla="*/ 4675183 h 6490394"/>
                  <a:gd name="connsiteX18" fmla="*/ 3674204 w 4490643"/>
                  <a:gd name="connsiteY18" fmla="*/ 4787179 h 6490394"/>
                  <a:gd name="connsiteX19" fmla="*/ 3979288 w 4490643"/>
                  <a:gd name="connsiteY19" fmla="*/ 6214875 h 6490394"/>
                  <a:gd name="connsiteX20" fmla="*/ 4017471 w 4490643"/>
                  <a:gd name="connsiteY20" fmla="*/ 6244823 h 6490394"/>
                  <a:gd name="connsiteX21" fmla="*/ 4278764 w 4490643"/>
                  <a:gd name="connsiteY21" fmla="*/ 6244074 h 6490394"/>
                  <a:gd name="connsiteX22" fmla="*/ 4278764 w 4490643"/>
                  <a:gd name="connsiteY22" fmla="*/ 6490394 h 6490394"/>
                  <a:gd name="connsiteX23" fmla="*/ 0 w 4490643"/>
                  <a:gd name="connsiteY23" fmla="*/ 6490394 h 6490394"/>
                  <a:gd name="connsiteX24" fmla="*/ 0 w 4490643"/>
                  <a:gd name="connsiteY24" fmla="*/ 6245572 h 6490394"/>
                  <a:gd name="connsiteX25" fmla="*/ 637135 w 4490643"/>
                  <a:gd name="connsiteY25" fmla="*/ 6244074 h 6490394"/>
                  <a:gd name="connsiteX26" fmla="*/ 637135 w 4490643"/>
                  <a:gd name="connsiteY26" fmla="*/ 5897431 h 6490394"/>
                  <a:gd name="connsiteX27" fmla="*/ 1056402 w 4490643"/>
                  <a:gd name="connsiteY27" fmla="*/ 5897431 h 6490394"/>
                  <a:gd name="connsiteX28" fmla="*/ 422261 w 4490643"/>
                  <a:gd name="connsiteY28" fmla="*/ 5615175 h 6490394"/>
                  <a:gd name="connsiteX29" fmla="*/ 508361 w 4490643"/>
                  <a:gd name="connsiteY29" fmla="*/ 5416024 h 6490394"/>
                  <a:gd name="connsiteX30" fmla="*/ 1826055 w 4490643"/>
                  <a:gd name="connsiteY30" fmla="*/ 5987274 h 6490394"/>
                  <a:gd name="connsiteX31" fmla="*/ 1739207 w 4490643"/>
                  <a:gd name="connsiteY31" fmla="*/ 6187174 h 6490394"/>
                  <a:gd name="connsiteX32" fmla="*/ 1466684 w 4490643"/>
                  <a:gd name="connsiteY32" fmla="*/ 6068881 h 6490394"/>
                  <a:gd name="connsiteX33" fmla="*/ 1466684 w 4490643"/>
                  <a:gd name="connsiteY33" fmla="*/ 6244074 h 6490394"/>
                  <a:gd name="connsiteX34" fmla="*/ 1492888 w 4490643"/>
                  <a:gd name="connsiteY34" fmla="*/ 6244074 h 6490394"/>
                  <a:gd name="connsiteX35" fmla="*/ 2514850 w 4490643"/>
                  <a:gd name="connsiteY35" fmla="*/ 6244823 h 6490394"/>
                  <a:gd name="connsiteX36" fmla="*/ 2819567 w 4490643"/>
                  <a:gd name="connsiteY36" fmla="*/ 4940605 h 6490394"/>
                  <a:gd name="connsiteX37" fmla="*/ 246319 w 4490643"/>
                  <a:gd name="connsiteY37" fmla="*/ 4940605 h 6490394"/>
                  <a:gd name="connsiteX38" fmla="*/ 246319 w 4490643"/>
                  <a:gd name="connsiteY38" fmla="*/ 4545297 h 6490394"/>
                  <a:gd name="connsiteX39" fmla="*/ 2603195 w 4490643"/>
                  <a:gd name="connsiteY39" fmla="*/ 4522088 h 6490394"/>
                  <a:gd name="connsiteX40" fmla="*/ 2798603 w 4490643"/>
                  <a:gd name="connsiteY40" fmla="*/ 4474920 h 6490394"/>
                  <a:gd name="connsiteX41" fmla="*/ 3603321 w 4490643"/>
                  <a:gd name="connsiteY41" fmla="*/ 2871559 h 6490394"/>
                  <a:gd name="connsiteX42" fmla="*/ 3272524 w 4490643"/>
                  <a:gd name="connsiteY42" fmla="*/ 1888196 h 6490394"/>
                  <a:gd name="connsiteX43" fmla="*/ 1953332 w 4490643"/>
                  <a:gd name="connsiteY43" fmla="*/ 2999252 h 6490394"/>
                  <a:gd name="connsiteX44" fmla="*/ 1119292 w 4490643"/>
                  <a:gd name="connsiteY44" fmla="*/ 2052159 h 6490394"/>
                  <a:gd name="connsiteX45" fmla="*/ 3507613 w 4490643"/>
                  <a:gd name="connsiteY45" fmla="*/ 0 h 6490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4490643" h="6490394">
                    <a:moveTo>
                      <a:pt x="3271027" y="4794611"/>
                    </a:moveTo>
                    <a:cubicBezTo>
                      <a:pt x="3189420" y="4793862"/>
                      <a:pt x="3119792" y="4848516"/>
                      <a:pt x="3107812" y="4921888"/>
                    </a:cubicBezTo>
                    <a:cubicBezTo>
                      <a:pt x="3095085" y="4999752"/>
                      <a:pt x="3145996" y="5073872"/>
                      <a:pt x="3226854" y="5093338"/>
                    </a:cubicBezTo>
                    <a:cubicBezTo>
                      <a:pt x="3312205" y="5114301"/>
                      <a:pt x="3399802" y="5070129"/>
                      <a:pt x="3426754" y="4993762"/>
                    </a:cubicBezTo>
                    <a:cubicBezTo>
                      <a:pt x="3460446" y="4894935"/>
                      <a:pt x="3382582" y="4794611"/>
                      <a:pt x="3271027" y="4794611"/>
                    </a:cubicBezTo>
                    <a:close/>
                    <a:moveTo>
                      <a:pt x="3507613" y="0"/>
                    </a:moveTo>
                    <a:lnTo>
                      <a:pt x="4341654" y="947093"/>
                    </a:lnTo>
                    <a:lnTo>
                      <a:pt x="3959073" y="1284003"/>
                    </a:lnTo>
                    <a:cubicBezTo>
                      <a:pt x="4099827" y="1409783"/>
                      <a:pt x="4263041" y="1555778"/>
                      <a:pt x="4349141" y="1721238"/>
                    </a:cubicBezTo>
                    <a:cubicBezTo>
                      <a:pt x="4400052" y="1819317"/>
                      <a:pt x="4438235" y="1922636"/>
                      <a:pt x="4472675" y="2031945"/>
                    </a:cubicBezTo>
                    <a:cubicBezTo>
                      <a:pt x="4441978" y="2028950"/>
                      <a:pt x="4412779" y="2027452"/>
                      <a:pt x="4384329" y="2023709"/>
                    </a:cubicBezTo>
                    <a:cubicBezTo>
                      <a:pt x="4099078" y="1990767"/>
                      <a:pt x="3852759" y="2223609"/>
                      <a:pt x="3870728" y="2509609"/>
                    </a:cubicBezTo>
                    <a:cubicBezTo>
                      <a:pt x="3882706" y="2709509"/>
                      <a:pt x="4042926" y="2884702"/>
                      <a:pt x="4246570" y="2922886"/>
                    </a:cubicBezTo>
                    <a:cubicBezTo>
                      <a:pt x="4316198" y="2936362"/>
                      <a:pt x="4434491" y="2942352"/>
                      <a:pt x="4490643" y="2931870"/>
                    </a:cubicBezTo>
                    <a:lnTo>
                      <a:pt x="4484111" y="2945016"/>
                    </a:lnTo>
                    <a:lnTo>
                      <a:pt x="4483898" y="3077270"/>
                    </a:lnTo>
                    <a:cubicBezTo>
                      <a:pt x="4462836" y="3680986"/>
                      <a:pt x="4182579" y="4244546"/>
                      <a:pt x="3719396" y="4625553"/>
                    </a:cubicBezTo>
                    <a:lnTo>
                      <a:pt x="3650168" y="4675183"/>
                    </a:lnTo>
                    <a:lnTo>
                      <a:pt x="3674204" y="4787179"/>
                    </a:lnTo>
                    <a:cubicBezTo>
                      <a:pt x="3754833" y="5162861"/>
                      <a:pt x="3877092" y="5732720"/>
                      <a:pt x="3979288" y="6214875"/>
                    </a:cubicBezTo>
                    <a:cubicBezTo>
                      <a:pt x="3984529" y="6238834"/>
                      <a:pt x="3994261" y="6245572"/>
                      <a:pt x="4017471" y="6244823"/>
                    </a:cubicBezTo>
                    <a:cubicBezTo>
                      <a:pt x="4095335" y="6243326"/>
                      <a:pt x="4267533" y="6244074"/>
                      <a:pt x="4278764" y="6244074"/>
                    </a:cubicBezTo>
                    <a:lnTo>
                      <a:pt x="4278764" y="6490394"/>
                    </a:lnTo>
                    <a:lnTo>
                      <a:pt x="0" y="6490394"/>
                    </a:lnTo>
                    <a:lnTo>
                      <a:pt x="0" y="6245572"/>
                    </a:lnTo>
                    <a:cubicBezTo>
                      <a:pt x="9733" y="6244823"/>
                      <a:pt x="624408" y="6244074"/>
                      <a:pt x="637135" y="6244074"/>
                    </a:cubicBezTo>
                    <a:lnTo>
                      <a:pt x="637135" y="5897431"/>
                    </a:lnTo>
                    <a:lnTo>
                      <a:pt x="1056402" y="5897431"/>
                    </a:lnTo>
                    <a:cubicBezTo>
                      <a:pt x="1057150" y="5895185"/>
                      <a:pt x="635638" y="5708013"/>
                      <a:pt x="422261" y="5615175"/>
                    </a:cubicBezTo>
                    <a:cubicBezTo>
                      <a:pt x="451460" y="5548541"/>
                      <a:pt x="479162" y="5483406"/>
                      <a:pt x="508361" y="5416024"/>
                    </a:cubicBezTo>
                    <a:lnTo>
                      <a:pt x="1826055" y="5987274"/>
                    </a:lnTo>
                    <a:lnTo>
                      <a:pt x="1739207" y="6187174"/>
                    </a:lnTo>
                    <a:lnTo>
                      <a:pt x="1466684" y="6068881"/>
                    </a:lnTo>
                    <a:lnTo>
                      <a:pt x="1466684" y="6244074"/>
                    </a:lnTo>
                    <a:lnTo>
                      <a:pt x="1492888" y="6244074"/>
                    </a:lnTo>
                    <a:lnTo>
                      <a:pt x="2514850" y="6244823"/>
                    </a:lnTo>
                    <a:cubicBezTo>
                      <a:pt x="2535065" y="6244823"/>
                      <a:pt x="2818069" y="4949589"/>
                      <a:pt x="2819567" y="4940605"/>
                    </a:cubicBezTo>
                    <a:lnTo>
                      <a:pt x="246319" y="4940605"/>
                    </a:lnTo>
                    <a:lnTo>
                      <a:pt x="246319" y="4545297"/>
                    </a:lnTo>
                    <a:lnTo>
                      <a:pt x="2603195" y="4522088"/>
                    </a:lnTo>
                    <a:cubicBezTo>
                      <a:pt x="2714750" y="4515349"/>
                      <a:pt x="2772399" y="4486151"/>
                      <a:pt x="2798603" y="4474920"/>
                    </a:cubicBezTo>
                    <a:cubicBezTo>
                      <a:pt x="3170078" y="4291907"/>
                      <a:pt x="3505284" y="3712255"/>
                      <a:pt x="3603321" y="2871559"/>
                    </a:cubicBezTo>
                    <a:cubicBezTo>
                      <a:pt x="3669330" y="2428251"/>
                      <a:pt x="3282257" y="1911405"/>
                      <a:pt x="3272524" y="1888196"/>
                    </a:cubicBezTo>
                    <a:cubicBezTo>
                      <a:pt x="2826305" y="2280510"/>
                      <a:pt x="2457949" y="2555279"/>
                      <a:pt x="1953332" y="2999252"/>
                    </a:cubicBezTo>
                    <a:lnTo>
                      <a:pt x="1119292" y="2052159"/>
                    </a:lnTo>
                    <a:cubicBezTo>
                      <a:pt x="1950338" y="1320689"/>
                      <a:pt x="2675818" y="732219"/>
                      <a:pt x="3507613" y="0"/>
                    </a:cubicBezTo>
                    <a:close/>
                  </a:path>
                </a:pathLst>
              </a:custGeom>
              <a:solidFill>
                <a:schemeClr val="accent1"/>
              </a:solidFill>
              <a:ln w="7475" cap="flat">
                <a:noFill/>
                <a:prstDash val="solid"/>
                <a:miter/>
              </a:ln>
            </p:spPr>
            <p:txBody>
              <a:bodyPr rtlCol="0" anchor="ctr"/>
              <a:lstStyle/>
              <a:p>
                <a:endParaRPr lang="en-US" dirty="0"/>
              </a:p>
            </p:txBody>
          </p:sp>
          <p:sp>
            <p:nvSpPr>
              <p:cNvPr id="7" name="Freeform: Shape 6">
                <a:extLst>
                  <a:ext uri="{FF2B5EF4-FFF2-40B4-BE49-F238E27FC236}">
                    <a16:creationId xmlns:a16="http://schemas.microsoft.com/office/drawing/2014/main" id="{B285A10E-4E96-437C-88C0-F2C43DE6D4FD}"/>
                  </a:ext>
                </a:extLst>
              </p:cNvPr>
              <p:cNvSpPr/>
              <p:nvPr/>
            </p:nvSpPr>
            <p:spPr>
              <a:xfrm>
                <a:off x="4412196" y="2470677"/>
                <a:ext cx="1205391" cy="1272773"/>
              </a:xfrm>
              <a:custGeom>
                <a:avLst/>
                <a:gdLst>
                  <a:gd name="connsiteX0" fmla="*/ 491889 w 1205390"/>
                  <a:gd name="connsiteY0" fmla="*/ 1275019 h 1272772"/>
                  <a:gd name="connsiteX1" fmla="*/ 459696 w 1205390"/>
                  <a:gd name="connsiteY1" fmla="*/ 1050412 h 1272772"/>
                  <a:gd name="connsiteX2" fmla="*/ 295733 w 1205390"/>
                  <a:gd name="connsiteY2" fmla="*/ 1194161 h 1272772"/>
                  <a:gd name="connsiteX3" fmla="*/ 17969 w 1205390"/>
                  <a:gd name="connsiteY3" fmla="*/ 878213 h 1272772"/>
                  <a:gd name="connsiteX4" fmla="*/ 233591 w 1205390"/>
                  <a:gd name="connsiteY4" fmla="*/ 688046 h 1272772"/>
                  <a:gd name="connsiteX5" fmla="*/ 0 w 1205390"/>
                  <a:gd name="connsiteY5" fmla="*/ 631146 h 1272772"/>
                  <a:gd name="connsiteX6" fmla="*/ 98827 w 1205390"/>
                  <a:gd name="connsiteY6" fmla="*/ 222361 h 1272772"/>
                  <a:gd name="connsiteX7" fmla="*/ 472423 w 1205390"/>
                  <a:gd name="connsiteY7" fmla="*/ 312204 h 1272772"/>
                  <a:gd name="connsiteX8" fmla="*/ 475418 w 1205390"/>
                  <a:gd name="connsiteY8" fmla="*/ 308460 h 1272772"/>
                  <a:gd name="connsiteX9" fmla="*/ 280010 w 1205390"/>
                  <a:gd name="connsiteY9" fmla="*/ 86099 h 1272772"/>
                  <a:gd name="connsiteX10" fmla="*/ 378089 w 1205390"/>
                  <a:gd name="connsiteY10" fmla="*/ 0 h 1272772"/>
                  <a:gd name="connsiteX11" fmla="*/ 1212129 w 1205390"/>
                  <a:gd name="connsiteY11" fmla="*/ 947093 h 1272772"/>
                  <a:gd name="connsiteX12" fmla="*/ 1114051 w 1205390"/>
                  <a:gd name="connsiteY12" fmla="*/ 1033192 h 1272772"/>
                  <a:gd name="connsiteX13" fmla="*/ 894685 w 1205390"/>
                  <a:gd name="connsiteY13" fmla="*/ 783879 h 1272772"/>
                  <a:gd name="connsiteX14" fmla="*/ 890192 w 1205390"/>
                  <a:gd name="connsiteY14" fmla="*/ 786124 h 1272772"/>
                  <a:gd name="connsiteX15" fmla="*/ 954580 w 1205390"/>
                  <a:gd name="connsiteY15" fmla="*/ 1238333 h 1272772"/>
                  <a:gd name="connsiteX16" fmla="*/ 491889 w 1205390"/>
                  <a:gd name="connsiteY16" fmla="*/ 1275019 h 1272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05390" h="1272772">
                    <a:moveTo>
                      <a:pt x="491889" y="1275019"/>
                    </a:moveTo>
                    <a:cubicBezTo>
                      <a:pt x="480659" y="1200150"/>
                      <a:pt x="470926" y="1128276"/>
                      <a:pt x="459696" y="1050412"/>
                    </a:cubicBezTo>
                    <a:cubicBezTo>
                      <a:pt x="404293" y="1099077"/>
                      <a:pt x="351136" y="1145496"/>
                      <a:pt x="295733" y="1194161"/>
                    </a:cubicBezTo>
                    <a:cubicBezTo>
                      <a:pt x="202895" y="1088595"/>
                      <a:pt x="110806" y="984527"/>
                      <a:pt x="17969" y="878213"/>
                    </a:cubicBezTo>
                    <a:cubicBezTo>
                      <a:pt x="89843" y="815323"/>
                      <a:pt x="159471" y="753182"/>
                      <a:pt x="233591" y="688046"/>
                    </a:cubicBezTo>
                    <a:cubicBezTo>
                      <a:pt x="153481" y="668580"/>
                      <a:pt x="77864" y="649863"/>
                      <a:pt x="0" y="631146"/>
                    </a:cubicBezTo>
                    <a:cubicBezTo>
                      <a:pt x="32942" y="494884"/>
                      <a:pt x="65136" y="360120"/>
                      <a:pt x="98827" y="222361"/>
                    </a:cubicBezTo>
                    <a:cubicBezTo>
                      <a:pt x="224607" y="252309"/>
                      <a:pt x="348141" y="282256"/>
                      <a:pt x="472423" y="312204"/>
                    </a:cubicBezTo>
                    <a:cubicBezTo>
                      <a:pt x="473172" y="310706"/>
                      <a:pt x="474670" y="309958"/>
                      <a:pt x="475418" y="308460"/>
                    </a:cubicBezTo>
                    <a:cubicBezTo>
                      <a:pt x="411031" y="235089"/>
                      <a:pt x="346643" y="161717"/>
                      <a:pt x="280010" y="86099"/>
                    </a:cubicBezTo>
                    <a:cubicBezTo>
                      <a:pt x="312204" y="57649"/>
                      <a:pt x="343649" y="29948"/>
                      <a:pt x="378089" y="0"/>
                    </a:cubicBezTo>
                    <a:cubicBezTo>
                      <a:pt x="655852" y="315947"/>
                      <a:pt x="932868" y="630397"/>
                      <a:pt x="1212129" y="947093"/>
                    </a:cubicBezTo>
                    <a:cubicBezTo>
                      <a:pt x="1179936" y="975543"/>
                      <a:pt x="1147742" y="1003993"/>
                      <a:pt x="1114051" y="1033192"/>
                    </a:cubicBezTo>
                    <a:cubicBezTo>
                      <a:pt x="1040679" y="950088"/>
                      <a:pt x="967308" y="866983"/>
                      <a:pt x="894685" y="783879"/>
                    </a:cubicBezTo>
                    <a:cubicBezTo>
                      <a:pt x="893187" y="784627"/>
                      <a:pt x="891690" y="785376"/>
                      <a:pt x="890192" y="786124"/>
                    </a:cubicBezTo>
                    <a:cubicBezTo>
                      <a:pt x="911904" y="935862"/>
                      <a:pt x="932868" y="1085600"/>
                      <a:pt x="954580" y="1238333"/>
                    </a:cubicBezTo>
                    <a:cubicBezTo>
                      <a:pt x="800350" y="1251061"/>
                      <a:pt x="647617" y="1263040"/>
                      <a:pt x="491889" y="1275019"/>
                    </a:cubicBezTo>
                    <a:close/>
                  </a:path>
                </a:pathLst>
              </a:custGeom>
              <a:solidFill>
                <a:schemeClr val="accent2"/>
              </a:solidFill>
              <a:ln w="7475"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21E6E30F-046A-416C-9FE6-EABF1C9FAA64}"/>
                  </a:ext>
                </a:extLst>
              </p:cNvPr>
              <p:cNvSpPr/>
              <p:nvPr/>
            </p:nvSpPr>
            <p:spPr>
              <a:xfrm>
                <a:off x="7448134" y="0"/>
                <a:ext cx="973297" cy="1063140"/>
              </a:xfrm>
              <a:custGeom>
                <a:avLst/>
                <a:gdLst>
                  <a:gd name="connsiteX0" fmla="*/ 238832 w 973297"/>
                  <a:gd name="connsiteY0" fmla="*/ 416272 h 1063139"/>
                  <a:gd name="connsiteX1" fmla="*/ 119790 w 973297"/>
                  <a:gd name="connsiteY1" fmla="*/ 280759 h 1063139"/>
                  <a:gd name="connsiteX2" fmla="*/ 0 w 973297"/>
                  <a:gd name="connsiteY2" fmla="*/ 144497 h 1063139"/>
                  <a:gd name="connsiteX3" fmla="*/ 162466 w 973297"/>
                  <a:gd name="connsiteY3" fmla="*/ 0 h 1063139"/>
                  <a:gd name="connsiteX4" fmla="*/ 977040 w 973297"/>
                  <a:gd name="connsiteY4" fmla="*/ 925381 h 1063139"/>
                  <a:gd name="connsiteX5" fmla="*/ 813826 w 973297"/>
                  <a:gd name="connsiteY5" fmla="*/ 1069129 h 1063139"/>
                  <a:gd name="connsiteX6" fmla="*/ 574245 w 973297"/>
                  <a:gd name="connsiteY6" fmla="*/ 797355 h 1063139"/>
                  <a:gd name="connsiteX7" fmla="*/ 399800 w 973297"/>
                  <a:gd name="connsiteY7" fmla="*/ 950088 h 1063139"/>
                  <a:gd name="connsiteX8" fmla="*/ 64387 w 973297"/>
                  <a:gd name="connsiteY8" fmla="*/ 569004 h 1063139"/>
                  <a:gd name="connsiteX9" fmla="*/ 238832 w 973297"/>
                  <a:gd name="connsiteY9" fmla="*/ 416272 h 1063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73297" h="1063139">
                    <a:moveTo>
                      <a:pt x="238832" y="416272"/>
                    </a:moveTo>
                    <a:cubicBezTo>
                      <a:pt x="198403" y="369853"/>
                      <a:pt x="158722" y="325680"/>
                      <a:pt x="119790" y="280759"/>
                    </a:cubicBezTo>
                    <a:cubicBezTo>
                      <a:pt x="80110" y="235837"/>
                      <a:pt x="41178" y="191665"/>
                      <a:pt x="0" y="144497"/>
                    </a:cubicBezTo>
                    <a:cubicBezTo>
                      <a:pt x="53906" y="95832"/>
                      <a:pt x="107811" y="48665"/>
                      <a:pt x="162466" y="0"/>
                    </a:cubicBezTo>
                    <a:cubicBezTo>
                      <a:pt x="434240" y="308460"/>
                      <a:pt x="705266" y="616172"/>
                      <a:pt x="977040" y="925381"/>
                    </a:cubicBezTo>
                    <a:cubicBezTo>
                      <a:pt x="922386" y="973297"/>
                      <a:pt x="868480" y="1020464"/>
                      <a:pt x="813826" y="1069129"/>
                    </a:cubicBezTo>
                    <a:cubicBezTo>
                      <a:pt x="733716" y="977789"/>
                      <a:pt x="654355" y="887946"/>
                      <a:pt x="574245" y="797355"/>
                    </a:cubicBezTo>
                    <a:cubicBezTo>
                      <a:pt x="515847" y="849014"/>
                      <a:pt x="458947" y="899177"/>
                      <a:pt x="399800" y="950088"/>
                    </a:cubicBezTo>
                    <a:cubicBezTo>
                      <a:pt x="288245" y="822810"/>
                      <a:pt x="176691" y="697030"/>
                      <a:pt x="64387" y="569004"/>
                    </a:cubicBezTo>
                    <a:cubicBezTo>
                      <a:pt x="122785" y="518093"/>
                      <a:pt x="180434" y="467183"/>
                      <a:pt x="238832" y="416272"/>
                    </a:cubicBezTo>
                    <a:close/>
                  </a:path>
                </a:pathLst>
              </a:custGeom>
              <a:solidFill>
                <a:schemeClr val="accent2"/>
              </a:solidFill>
              <a:ln w="747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8E34219F-4F61-46BC-BF8E-2D9F91DFCFA6}"/>
                  </a:ext>
                </a:extLst>
              </p:cNvPr>
              <p:cNvSpPr/>
              <p:nvPr/>
            </p:nvSpPr>
            <p:spPr>
              <a:xfrm>
                <a:off x="7699694" y="2487897"/>
                <a:ext cx="756177" cy="741203"/>
              </a:xfrm>
              <a:custGeom>
                <a:avLst/>
                <a:gdLst>
                  <a:gd name="connsiteX0" fmla="*/ 381083 w 756176"/>
                  <a:gd name="connsiteY0" fmla="*/ 743449 h 741203"/>
                  <a:gd name="connsiteX1" fmla="*/ 0 w 756176"/>
                  <a:gd name="connsiteY1" fmla="*/ 369853 h 741203"/>
                  <a:gd name="connsiteX2" fmla="*/ 381832 w 756176"/>
                  <a:gd name="connsiteY2" fmla="*/ 0 h 741203"/>
                  <a:gd name="connsiteX3" fmla="*/ 762915 w 756176"/>
                  <a:gd name="connsiteY3" fmla="*/ 370602 h 741203"/>
                  <a:gd name="connsiteX4" fmla="*/ 381083 w 756176"/>
                  <a:gd name="connsiteY4" fmla="*/ 743449 h 741203"/>
                  <a:gd name="connsiteX5" fmla="*/ 577989 w 756176"/>
                  <a:gd name="connsiteY5" fmla="*/ 372099 h 741203"/>
                  <a:gd name="connsiteX6" fmla="*/ 381083 w 756176"/>
                  <a:gd name="connsiteY6" fmla="*/ 180434 h 741203"/>
                  <a:gd name="connsiteX7" fmla="*/ 184927 w 756176"/>
                  <a:gd name="connsiteY7" fmla="*/ 370602 h 741203"/>
                  <a:gd name="connsiteX8" fmla="*/ 380334 w 756176"/>
                  <a:gd name="connsiteY8" fmla="*/ 563015 h 741203"/>
                  <a:gd name="connsiteX9" fmla="*/ 577989 w 756176"/>
                  <a:gd name="connsiteY9" fmla="*/ 372099 h 741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6176" h="741203">
                    <a:moveTo>
                      <a:pt x="381083" y="743449"/>
                    </a:moveTo>
                    <a:cubicBezTo>
                      <a:pt x="169953" y="743449"/>
                      <a:pt x="0" y="576491"/>
                      <a:pt x="0" y="369853"/>
                    </a:cubicBezTo>
                    <a:cubicBezTo>
                      <a:pt x="749" y="165461"/>
                      <a:pt x="171450" y="0"/>
                      <a:pt x="381832" y="0"/>
                    </a:cubicBezTo>
                    <a:cubicBezTo>
                      <a:pt x="591465" y="0"/>
                      <a:pt x="762166" y="166209"/>
                      <a:pt x="762915" y="370602"/>
                    </a:cubicBezTo>
                    <a:cubicBezTo>
                      <a:pt x="762915" y="576491"/>
                      <a:pt x="592214" y="743449"/>
                      <a:pt x="381083" y="743449"/>
                    </a:cubicBezTo>
                    <a:close/>
                    <a:moveTo>
                      <a:pt x="577989" y="372099"/>
                    </a:moveTo>
                    <a:cubicBezTo>
                      <a:pt x="577989" y="265785"/>
                      <a:pt x="489643" y="179686"/>
                      <a:pt x="381083" y="180434"/>
                    </a:cubicBezTo>
                    <a:cubicBezTo>
                      <a:pt x="273272" y="180434"/>
                      <a:pt x="185675" y="265785"/>
                      <a:pt x="184927" y="370602"/>
                    </a:cubicBezTo>
                    <a:cubicBezTo>
                      <a:pt x="184927" y="477664"/>
                      <a:pt x="271026" y="563015"/>
                      <a:pt x="380334" y="563015"/>
                    </a:cubicBezTo>
                    <a:cubicBezTo>
                      <a:pt x="489643" y="563764"/>
                      <a:pt x="577989" y="478413"/>
                      <a:pt x="577989" y="372099"/>
                    </a:cubicBezTo>
                    <a:close/>
                  </a:path>
                </a:pathLst>
              </a:custGeom>
              <a:solidFill>
                <a:schemeClr val="accent2"/>
              </a:solidFill>
              <a:ln w="7475" cap="flat">
                <a:noFill/>
                <a:prstDash val="solid"/>
                <a:miter/>
              </a:ln>
            </p:spPr>
            <p:txBody>
              <a:bodyPr rtlCol="0" anchor="ctr"/>
              <a:lstStyle/>
              <a:p>
                <a:endParaRPr lang="en-US"/>
              </a:p>
            </p:txBody>
          </p:sp>
        </p:grpSp>
        <p:sp>
          <p:nvSpPr>
            <p:cNvPr id="5" name="Rectangle 4">
              <a:extLst>
                <a:ext uri="{FF2B5EF4-FFF2-40B4-BE49-F238E27FC236}">
                  <a16:creationId xmlns:a16="http://schemas.microsoft.com/office/drawing/2014/main" id="{426078A0-929D-44EF-99B3-90D343130531}"/>
                </a:ext>
              </a:extLst>
            </p:cNvPr>
            <p:cNvSpPr/>
            <p:nvPr/>
          </p:nvSpPr>
          <p:spPr>
            <a:xfrm>
              <a:off x="3070673" y="4573635"/>
              <a:ext cx="1715646" cy="5455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Speech Bubble: Oval 10">
            <a:extLst>
              <a:ext uri="{FF2B5EF4-FFF2-40B4-BE49-F238E27FC236}">
                <a16:creationId xmlns:a16="http://schemas.microsoft.com/office/drawing/2014/main" id="{0A7E7481-8422-4B6F-920E-D051D7E4E28D}"/>
              </a:ext>
            </a:extLst>
          </p:cNvPr>
          <p:cNvSpPr/>
          <p:nvPr/>
        </p:nvSpPr>
        <p:spPr>
          <a:xfrm>
            <a:off x="3062433" y="2812724"/>
            <a:ext cx="1996422" cy="1598165"/>
          </a:xfrm>
          <a:prstGeom prst="wedgeEllipseCallout">
            <a:avLst>
              <a:gd name="adj1" fmla="val -52920"/>
              <a:gd name="adj2" fmla="val 53666"/>
            </a:avLst>
          </a:prstGeom>
          <a:solidFill>
            <a:schemeClr val="bg1"/>
          </a:solidFill>
          <a:ln w="254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FAE53DDC-9D36-4595-9B88-91AA92DBDD67}"/>
              </a:ext>
            </a:extLst>
          </p:cNvPr>
          <p:cNvGrpSpPr/>
          <p:nvPr/>
        </p:nvGrpSpPr>
        <p:grpSpPr>
          <a:xfrm>
            <a:off x="3595808" y="3005594"/>
            <a:ext cx="907419" cy="995462"/>
            <a:chOff x="933608" y="3288154"/>
            <a:chExt cx="2493562" cy="3078384"/>
          </a:xfrm>
        </p:grpSpPr>
        <p:grpSp>
          <p:nvGrpSpPr>
            <p:cNvPr id="13" name="Group 12">
              <a:extLst>
                <a:ext uri="{FF2B5EF4-FFF2-40B4-BE49-F238E27FC236}">
                  <a16:creationId xmlns:a16="http://schemas.microsoft.com/office/drawing/2014/main" id="{5D984E6C-348A-430B-A28A-705D3833D045}"/>
                </a:ext>
              </a:extLst>
            </p:cNvPr>
            <p:cNvGrpSpPr/>
            <p:nvPr/>
          </p:nvGrpSpPr>
          <p:grpSpPr>
            <a:xfrm>
              <a:off x="933608" y="3288154"/>
              <a:ext cx="1216205" cy="3078384"/>
              <a:chOff x="4746850" y="3003949"/>
              <a:chExt cx="782755" cy="1981262"/>
            </a:xfrm>
          </p:grpSpPr>
          <p:grpSp>
            <p:nvGrpSpPr>
              <p:cNvPr id="24" name="Group 23">
                <a:extLst>
                  <a:ext uri="{FF2B5EF4-FFF2-40B4-BE49-F238E27FC236}">
                    <a16:creationId xmlns:a16="http://schemas.microsoft.com/office/drawing/2014/main" id="{2EAF7F52-D385-4485-81B3-D8D24C7A631A}"/>
                  </a:ext>
                </a:extLst>
              </p:cNvPr>
              <p:cNvGrpSpPr/>
              <p:nvPr/>
            </p:nvGrpSpPr>
            <p:grpSpPr>
              <a:xfrm>
                <a:off x="4746850" y="3864504"/>
                <a:ext cx="782755" cy="1120707"/>
                <a:chOff x="4732897" y="3907639"/>
                <a:chExt cx="782755" cy="1042651"/>
              </a:xfrm>
              <a:solidFill>
                <a:schemeClr val="accent1"/>
              </a:solidFill>
            </p:grpSpPr>
            <p:sp>
              <p:nvSpPr>
                <p:cNvPr id="31" name="Rectangle: Rounded Corners 218">
                  <a:extLst>
                    <a:ext uri="{FF2B5EF4-FFF2-40B4-BE49-F238E27FC236}">
                      <a16:creationId xmlns:a16="http://schemas.microsoft.com/office/drawing/2014/main" id="{C46E0A3E-8DA5-4A41-9C82-0DF4C261D019}"/>
                    </a:ext>
                  </a:extLst>
                </p:cNvPr>
                <p:cNvSpPr/>
                <p:nvPr/>
              </p:nvSpPr>
              <p:spPr>
                <a:xfrm>
                  <a:off x="4732897" y="3907639"/>
                  <a:ext cx="416612" cy="1042651"/>
                </a:xfrm>
                <a:custGeom>
                  <a:avLst/>
                  <a:gdLst>
                    <a:gd name="connsiteX0" fmla="*/ 0 w 275468"/>
                    <a:gd name="connsiteY0" fmla="*/ 137734 h 964926"/>
                    <a:gd name="connsiteX1" fmla="*/ 137734 w 275468"/>
                    <a:gd name="connsiteY1" fmla="*/ 0 h 964926"/>
                    <a:gd name="connsiteX2" fmla="*/ 137734 w 275468"/>
                    <a:gd name="connsiteY2" fmla="*/ 0 h 964926"/>
                    <a:gd name="connsiteX3" fmla="*/ 275468 w 275468"/>
                    <a:gd name="connsiteY3" fmla="*/ 137734 h 964926"/>
                    <a:gd name="connsiteX4" fmla="*/ 275468 w 275468"/>
                    <a:gd name="connsiteY4" fmla="*/ 827192 h 964926"/>
                    <a:gd name="connsiteX5" fmla="*/ 137734 w 275468"/>
                    <a:gd name="connsiteY5" fmla="*/ 964926 h 964926"/>
                    <a:gd name="connsiteX6" fmla="*/ 137734 w 275468"/>
                    <a:gd name="connsiteY6" fmla="*/ 964926 h 964926"/>
                    <a:gd name="connsiteX7" fmla="*/ 0 w 275468"/>
                    <a:gd name="connsiteY7" fmla="*/ 827192 h 964926"/>
                    <a:gd name="connsiteX8" fmla="*/ 0 w 275468"/>
                    <a:gd name="connsiteY8" fmla="*/ 137734 h 964926"/>
                    <a:gd name="connsiteX0" fmla="*/ 3969 w 279437"/>
                    <a:gd name="connsiteY0" fmla="*/ 137734 h 964926"/>
                    <a:gd name="connsiteX1" fmla="*/ 141703 w 279437"/>
                    <a:gd name="connsiteY1" fmla="*/ 0 h 964926"/>
                    <a:gd name="connsiteX2" fmla="*/ 141703 w 279437"/>
                    <a:gd name="connsiteY2" fmla="*/ 0 h 964926"/>
                    <a:gd name="connsiteX3" fmla="*/ 279437 w 279437"/>
                    <a:gd name="connsiteY3" fmla="*/ 137734 h 964926"/>
                    <a:gd name="connsiteX4" fmla="*/ 279437 w 279437"/>
                    <a:gd name="connsiteY4" fmla="*/ 827192 h 964926"/>
                    <a:gd name="connsiteX5" fmla="*/ 141703 w 279437"/>
                    <a:gd name="connsiteY5" fmla="*/ 964926 h 964926"/>
                    <a:gd name="connsiteX6" fmla="*/ 141703 w 279437"/>
                    <a:gd name="connsiteY6" fmla="*/ 964926 h 964926"/>
                    <a:gd name="connsiteX7" fmla="*/ 3969 w 279437"/>
                    <a:gd name="connsiteY7" fmla="*/ 827192 h 964926"/>
                    <a:gd name="connsiteX8" fmla="*/ 0 w 279437"/>
                    <a:gd name="connsiteY8" fmla="*/ 387460 h 964926"/>
                    <a:gd name="connsiteX9" fmla="*/ 3969 w 279437"/>
                    <a:gd name="connsiteY9" fmla="*/ 137734 h 964926"/>
                    <a:gd name="connsiteX0" fmla="*/ 3969 w 279437"/>
                    <a:gd name="connsiteY0" fmla="*/ 137734 h 964926"/>
                    <a:gd name="connsiteX1" fmla="*/ 141703 w 279437"/>
                    <a:gd name="connsiteY1" fmla="*/ 0 h 964926"/>
                    <a:gd name="connsiteX2" fmla="*/ 141703 w 279437"/>
                    <a:gd name="connsiteY2" fmla="*/ 0 h 964926"/>
                    <a:gd name="connsiteX3" fmla="*/ 279437 w 279437"/>
                    <a:gd name="connsiteY3" fmla="*/ 137734 h 964926"/>
                    <a:gd name="connsiteX4" fmla="*/ 277640 w 279437"/>
                    <a:gd name="connsiteY4" fmla="*/ 390478 h 964926"/>
                    <a:gd name="connsiteX5" fmla="*/ 279437 w 279437"/>
                    <a:gd name="connsiteY5" fmla="*/ 827192 h 964926"/>
                    <a:gd name="connsiteX6" fmla="*/ 141703 w 279437"/>
                    <a:gd name="connsiteY6" fmla="*/ 964926 h 964926"/>
                    <a:gd name="connsiteX7" fmla="*/ 141703 w 279437"/>
                    <a:gd name="connsiteY7" fmla="*/ 964926 h 964926"/>
                    <a:gd name="connsiteX8" fmla="*/ 3969 w 279437"/>
                    <a:gd name="connsiteY8" fmla="*/ 827192 h 964926"/>
                    <a:gd name="connsiteX9" fmla="*/ 0 w 279437"/>
                    <a:gd name="connsiteY9" fmla="*/ 387460 h 964926"/>
                    <a:gd name="connsiteX10" fmla="*/ 3969 w 279437"/>
                    <a:gd name="connsiteY10" fmla="*/ 137734 h 964926"/>
                    <a:gd name="connsiteX0" fmla="*/ 3969 w 397132"/>
                    <a:gd name="connsiteY0" fmla="*/ 141966 h 969158"/>
                    <a:gd name="connsiteX1" fmla="*/ 141703 w 397132"/>
                    <a:gd name="connsiteY1" fmla="*/ 4232 h 969158"/>
                    <a:gd name="connsiteX2" fmla="*/ 141703 w 397132"/>
                    <a:gd name="connsiteY2" fmla="*/ 4232 h 969158"/>
                    <a:gd name="connsiteX3" fmla="*/ 397132 w 397132"/>
                    <a:gd name="connsiteY3" fmla="*/ 54449 h 969158"/>
                    <a:gd name="connsiteX4" fmla="*/ 277640 w 397132"/>
                    <a:gd name="connsiteY4" fmla="*/ 394710 h 969158"/>
                    <a:gd name="connsiteX5" fmla="*/ 279437 w 397132"/>
                    <a:gd name="connsiteY5" fmla="*/ 831424 h 969158"/>
                    <a:gd name="connsiteX6" fmla="*/ 141703 w 397132"/>
                    <a:gd name="connsiteY6" fmla="*/ 969158 h 969158"/>
                    <a:gd name="connsiteX7" fmla="*/ 141703 w 397132"/>
                    <a:gd name="connsiteY7" fmla="*/ 969158 h 969158"/>
                    <a:gd name="connsiteX8" fmla="*/ 3969 w 397132"/>
                    <a:gd name="connsiteY8" fmla="*/ 831424 h 969158"/>
                    <a:gd name="connsiteX9" fmla="*/ 0 w 397132"/>
                    <a:gd name="connsiteY9" fmla="*/ 391692 h 969158"/>
                    <a:gd name="connsiteX10" fmla="*/ 3969 w 397132"/>
                    <a:gd name="connsiteY10" fmla="*/ 141966 h 969158"/>
                    <a:gd name="connsiteX0" fmla="*/ 3969 w 438636"/>
                    <a:gd name="connsiteY0" fmla="*/ 231287 h 1058479"/>
                    <a:gd name="connsiteX1" fmla="*/ 141703 w 438636"/>
                    <a:gd name="connsiteY1" fmla="*/ 93553 h 1058479"/>
                    <a:gd name="connsiteX2" fmla="*/ 407271 w 438636"/>
                    <a:gd name="connsiteY2" fmla="*/ 0 h 1058479"/>
                    <a:gd name="connsiteX3" fmla="*/ 397132 w 438636"/>
                    <a:gd name="connsiteY3" fmla="*/ 143770 h 1058479"/>
                    <a:gd name="connsiteX4" fmla="*/ 277640 w 438636"/>
                    <a:gd name="connsiteY4" fmla="*/ 484031 h 1058479"/>
                    <a:gd name="connsiteX5" fmla="*/ 279437 w 438636"/>
                    <a:gd name="connsiteY5" fmla="*/ 920745 h 1058479"/>
                    <a:gd name="connsiteX6" fmla="*/ 141703 w 438636"/>
                    <a:gd name="connsiteY6" fmla="*/ 1058479 h 1058479"/>
                    <a:gd name="connsiteX7" fmla="*/ 141703 w 438636"/>
                    <a:gd name="connsiteY7" fmla="*/ 1058479 h 1058479"/>
                    <a:gd name="connsiteX8" fmla="*/ 3969 w 438636"/>
                    <a:gd name="connsiteY8" fmla="*/ 920745 h 1058479"/>
                    <a:gd name="connsiteX9" fmla="*/ 0 w 438636"/>
                    <a:gd name="connsiteY9" fmla="*/ 481013 h 1058479"/>
                    <a:gd name="connsiteX10" fmla="*/ 3969 w 438636"/>
                    <a:gd name="connsiteY10" fmla="*/ 231287 h 1058479"/>
                    <a:gd name="connsiteX0" fmla="*/ 3969 w 438636"/>
                    <a:gd name="connsiteY0" fmla="*/ 231287 h 1058479"/>
                    <a:gd name="connsiteX1" fmla="*/ 407271 w 438636"/>
                    <a:gd name="connsiteY1" fmla="*/ 0 h 1058479"/>
                    <a:gd name="connsiteX2" fmla="*/ 397132 w 438636"/>
                    <a:gd name="connsiteY2" fmla="*/ 143770 h 1058479"/>
                    <a:gd name="connsiteX3" fmla="*/ 277640 w 438636"/>
                    <a:gd name="connsiteY3" fmla="*/ 484031 h 1058479"/>
                    <a:gd name="connsiteX4" fmla="*/ 279437 w 438636"/>
                    <a:gd name="connsiteY4" fmla="*/ 920745 h 1058479"/>
                    <a:gd name="connsiteX5" fmla="*/ 141703 w 438636"/>
                    <a:gd name="connsiteY5" fmla="*/ 1058479 h 1058479"/>
                    <a:gd name="connsiteX6" fmla="*/ 141703 w 438636"/>
                    <a:gd name="connsiteY6" fmla="*/ 1058479 h 1058479"/>
                    <a:gd name="connsiteX7" fmla="*/ 3969 w 438636"/>
                    <a:gd name="connsiteY7" fmla="*/ 920745 h 1058479"/>
                    <a:gd name="connsiteX8" fmla="*/ 0 w 438636"/>
                    <a:gd name="connsiteY8" fmla="*/ 481013 h 1058479"/>
                    <a:gd name="connsiteX9" fmla="*/ 3969 w 438636"/>
                    <a:gd name="connsiteY9" fmla="*/ 231287 h 1058479"/>
                    <a:gd name="connsiteX0" fmla="*/ 257466 w 438636"/>
                    <a:gd name="connsiteY0" fmla="*/ 158859 h 1058479"/>
                    <a:gd name="connsiteX1" fmla="*/ 407271 w 438636"/>
                    <a:gd name="connsiteY1" fmla="*/ 0 h 1058479"/>
                    <a:gd name="connsiteX2" fmla="*/ 397132 w 438636"/>
                    <a:gd name="connsiteY2" fmla="*/ 143770 h 1058479"/>
                    <a:gd name="connsiteX3" fmla="*/ 277640 w 438636"/>
                    <a:gd name="connsiteY3" fmla="*/ 484031 h 1058479"/>
                    <a:gd name="connsiteX4" fmla="*/ 279437 w 438636"/>
                    <a:gd name="connsiteY4" fmla="*/ 920745 h 1058479"/>
                    <a:gd name="connsiteX5" fmla="*/ 141703 w 438636"/>
                    <a:gd name="connsiteY5" fmla="*/ 1058479 h 1058479"/>
                    <a:gd name="connsiteX6" fmla="*/ 141703 w 438636"/>
                    <a:gd name="connsiteY6" fmla="*/ 1058479 h 1058479"/>
                    <a:gd name="connsiteX7" fmla="*/ 3969 w 438636"/>
                    <a:gd name="connsiteY7" fmla="*/ 920745 h 1058479"/>
                    <a:gd name="connsiteX8" fmla="*/ 0 w 438636"/>
                    <a:gd name="connsiteY8" fmla="*/ 481013 h 1058479"/>
                    <a:gd name="connsiteX9" fmla="*/ 257466 w 438636"/>
                    <a:gd name="connsiteY9" fmla="*/ 158859 h 1058479"/>
                    <a:gd name="connsiteX0" fmla="*/ 253497 w 434667"/>
                    <a:gd name="connsiteY0" fmla="*/ 158859 h 1058479"/>
                    <a:gd name="connsiteX1" fmla="*/ 403302 w 434667"/>
                    <a:gd name="connsiteY1" fmla="*/ 0 h 1058479"/>
                    <a:gd name="connsiteX2" fmla="*/ 393163 w 434667"/>
                    <a:gd name="connsiteY2" fmla="*/ 143770 h 1058479"/>
                    <a:gd name="connsiteX3" fmla="*/ 273671 w 434667"/>
                    <a:gd name="connsiteY3" fmla="*/ 484031 h 1058479"/>
                    <a:gd name="connsiteX4" fmla="*/ 275468 w 434667"/>
                    <a:gd name="connsiteY4" fmla="*/ 920745 h 1058479"/>
                    <a:gd name="connsiteX5" fmla="*/ 137734 w 434667"/>
                    <a:gd name="connsiteY5" fmla="*/ 1058479 h 1058479"/>
                    <a:gd name="connsiteX6" fmla="*/ 137734 w 434667"/>
                    <a:gd name="connsiteY6" fmla="*/ 1058479 h 1058479"/>
                    <a:gd name="connsiteX7" fmla="*/ 0 w 434667"/>
                    <a:gd name="connsiteY7" fmla="*/ 920745 h 1058479"/>
                    <a:gd name="connsiteX8" fmla="*/ 56387 w 434667"/>
                    <a:gd name="connsiteY8" fmla="*/ 529298 h 1058479"/>
                    <a:gd name="connsiteX9" fmla="*/ 253497 w 434667"/>
                    <a:gd name="connsiteY9" fmla="*/ 158859 h 1058479"/>
                    <a:gd name="connsiteX0" fmla="*/ 253497 w 434667"/>
                    <a:gd name="connsiteY0" fmla="*/ 158859 h 1058479"/>
                    <a:gd name="connsiteX1" fmla="*/ 403302 w 434667"/>
                    <a:gd name="connsiteY1" fmla="*/ 0 h 1058479"/>
                    <a:gd name="connsiteX2" fmla="*/ 393163 w 434667"/>
                    <a:gd name="connsiteY2" fmla="*/ 143770 h 1058479"/>
                    <a:gd name="connsiteX3" fmla="*/ 273671 w 434667"/>
                    <a:gd name="connsiteY3" fmla="*/ 484031 h 1058479"/>
                    <a:gd name="connsiteX4" fmla="*/ 275468 w 434667"/>
                    <a:gd name="connsiteY4" fmla="*/ 920745 h 1058479"/>
                    <a:gd name="connsiteX5" fmla="*/ 137734 w 434667"/>
                    <a:gd name="connsiteY5" fmla="*/ 1058479 h 1058479"/>
                    <a:gd name="connsiteX6" fmla="*/ 137734 w 434667"/>
                    <a:gd name="connsiteY6" fmla="*/ 1058479 h 1058479"/>
                    <a:gd name="connsiteX7" fmla="*/ 0 w 434667"/>
                    <a:gd name="connsiteY7" fmla="*/ 920745 h 1058479"/>
                    <a:gd name="connsiteX8" fmla="*/ 56387 w 434667"/>
                    <a:gd name="connsiteY8" fmla="*/ 529298 h 1058479"/>
                    <a:gd name="connsiteX9" fmla="*/ 253497 w 434667"/>
                    <a:gd name="connsiteY9" fmla="*/ 158859 h 1058479"/>
                    <a:gd name="connsiteX0" fmla="*/ 253497 w 434667"/>
                    <a:gd name="connsiteY0" fmla="*/ 158859 h 1058479"/>
                    <a:gd name="connsiteX1" fmla="*/ 403302 w 434667"/>
                    <a:gd name="connsiteY1" fmla="*/ 0 h 1058479"/>
                    <a:gd name="connsiteX2" fmla="*/ 393163 w 434667"/>
                    <a:gd name="connsiteY2" fmla="*/ 143770 h 1058479"/>
                    <a:gd name="connsiteX3" fmla="*/ 273671 w 434667"/>
                    <a:gd name="connsiteY3" fmla="*/ 484031 h 1058479"/>
                    <a:gd name="connsiteX4" fmla="*/ 275468 w 434667"/>
                    <a:gd name="connsiteY4" fmla="*/ 920745 h 1058479"/>
                    <a:gd name="connsiteX5" fmla="*/ 137734 w 434667"/>
                    <a:gd name="connsiteY5" fmla="*/ 1058479 h 1058479"/>
                    <a:gd name="connsiteX6" fmla="*/ 137734 w 434667"/>
                    <a:gd name="connsiteY6" fmla="*/ 1058479 h 1058479"/>
                    <a:gd name="connsiteX7" fmla="*/ 0 w 434667"/>
                    <a:gd name="connsiteY7" fmla="*/ 920745 h 1058479"/>
                    <a:gd name="connsiteX8" fmla="*/ 56387 w 434667"/>
                    <a:gd name="connsiteY8" fmla="*/ 529298 h 1058479"/>
                    <a:gd name="connsiteX9" fmla="*/ 253497 w 434667"/>
                    <a:gd name="connsiteY9" fmla="*/ 158859 h 1058479"/>
                    <a:gd name="connsiteX0" fmla="*/ 253497 w 434667"/>
                    <a:gd name="connsiteY0" fmla="*/ 158859 h 1058479"/>
                    <a:gd name="connsiteX1" fmla="*/ 403302 w 434667"/>
                    <a:gd name="connsiteY1" fmla="*/ 0 h 1058479"/>
                    <a:gd name="connsiteX2" fmla="*/ 393163 w 434667"/>
                    <a:gd name="connsiteY2" fmla="*/ 143770 h 1058479"/>
                    <a:gd name="connsiteX3" fmla="*/ 273671 w 434667"/>
                    <a:gd name="connsiteY3" fmla="*/ 484031 h 1058479"/>
                    <a:gd name="connsiteX4" fmla="*/ 275468 w 434667"/>
                    <a:gd name="connsiteY4" fmla="*/ 920745 h 1058479"/>
                    <a:gd name="connsiteX5" fmla="*/ 137734 w 434667"/>
                    <a:gd name="connsiteY5" fmla="*/ 1058479 h 1058479"/>
                    <a:gd name="connsiteX6" fmla="*/ 137734 w 434667"/>
                    <a:gd name="connsiteY6" fmla="*/ 1058479 h 1058479"/>
                    <a:gd name="connsiteX7" fmla="*/ 0 w 434667"/>
                    <a:gd name="connsiteY7" fmla="*/ 920745 h 1058479"/>
                    <a:gd name="connsiteX8" fmla="*/ 56387 w 434667"/>
                    <a:gd name="connsiteY8" fmla="*/ 529298 h 1058479"/>
                    <a:gd name="connsiteX9" fmla="*/ 253497 w 434667"/>
                    <a:gd name="connsiteY9" fmla="*/ 158859 h 1058479"/>
                    <a:gd name="connsiteX0" fmla="*/ 253497 w 434667"/>
                    <a:gd name="connsiteY0" fmla="*/ 158859 h 1058479"/>
                    <a:gd name="connsiteX1" fmla="*/ 403302 w 434667"/>
                    <a:gd name="connsiteY1" fmla="*/ 0 h 1058479"/>
                    <a:gd name="connsiteX2" fmla="*/ 393163 w 434667"/>
                    <a:gd name="connsiteY2" fmla="*/ 143770 h 1058479"/>
                    <a:gd name="connsiteX3" fmla="*/ 273671 w 434667"/>
                    <a:gd name="connsiteY3" fmla="*/ 484031 h 1058479"/>
                    <a:gd name="connsiteX4" fmla="*/ 275468 w 434667"/>
                    <a:gd name="connsiteY4" fmla="*/ 920745 h 1058479"/>
                    <a:gd name="connsiteX5" fmla="*/ 137734 w 434667"/>
                    <a:gd name="connsiteY5" fmla="*/ 1058479 h 1058479"/>
                    <a:gd name="connsiteX6" fmla="*/ 137734 w 434667"/>
                    <a:gd name="connsiteY6" fmla="*/ 1058479 h 1058479"/>
                    <a:gd name="connsiteX7" fmla="*/ 0 w 434667"/>
                    <a:gd name="connsiteY7" fmla="*/ 920745 h 1058479"/>
                    <a:gd name="connsiteX8" fmla="*/ 47333 w 434667"/>
                    <a:gd name="connsiteY8" fmla="*/ 532316 h 1058479"/>
                    <a:gd name="connsiteX9" fmla="*/ 253497 w 434667"/>
                    <a:gd name="connsiteY9" fmla="*/ 158859 h 1058479"/>
                    <a:gd name="connsiteX0" fmla="*/ 241426 w 434667"/>
                    <a:gd name="connsiteY0" fmla="*/ 140752 h 1058479"/>
                    <a:gd name="connsiteX1" fmla="*/ 403302 w 434667"/>
                    <a:gd name="connsiteY1" fmla="*/ 0 h 1058479"/>
                    <a:gd name="connsiteX2" fmla="*/ 393163 w 434667"/>
                    <a:gd name="connsiteY2" fmla="*/ 143770 h 1058479"/>
                    <a:gd name="connsiteX3" fmla="*/ 273671 w 434667"/>
                    <a:gd name="connsiteY3" fmla="*/ 484031 h 1058479"/>
                    <a:gd name="connsiteX4" fmla="*/ 275468 w 434667"/>
                    <a:gd name="connsiteY4" fmla="*/ 920745 h 1058479"/>
                    <a:gd name="connsiteX5" fmla="*/ 137734 w 434667"/>
                    <a:gd name="connsiteY5" fmla="*/ 1058479 h 1058479"/>
                    <a:gd name="connsiteX6" fmla="*/ 137734 w 434667"/>
                    <a:gd name="connsiteY6" fmla="*/ 1058479 h 1058479"/>
                    <a:gd name="connsiteX7" fmla="*/ 0 w 434667"/>
                    <a:gd name="connsiteY7" fmla="*/ 920745 h 1058479"/>
                    <a:gd name="connsiteX8" fmla="*/ 47333 w 434667"/>
                    <a:gd name="connsiteY8" fmla="*/ 532316 h 1058479"/>
                    <a:gd name="connsiteX9" fmla="*/ 241426 w 434667"/>
                    <a:gd name="connsiteY9" fmla="*/ 140752 h 1058479"/>
                    <a:gd name="connsiteX0" fmla="*/ 241426 w 434667"/>
                    <a:gd name="connsiteY0" fmla="*/ 140752 h 1058479"/>
                    <a:gd name="connsiteX1" fmla="*/ 403302 w 434667"/>
                    <a:gd name="connsiteY1" fmla="*/ 0 h 1058479"/>
                    <a:gd name="connsiteX2" fmla="*/ 393163 w 434667"/>
                    <a:gd name="connsiteY2" fmla="*/ 143770 h 1058479"/>
                    <a:gd name="connsiteX3" fmla="*/ 273671 w 434667"/>
                    <a:gd name="connsiteY3" fmla="*/ 484031 h 1058479"/>
                    <a:gd name="connsiteX4" fmla="*/ 275468 w 434667"/>
                    <a:gd name="connsiteY4" fmla="*/ 920745 h 1058479"/>
                    <a:gd name="connsiteX5" fmla="*/ 137734 w 434667"/>
                    <a:gd name="connsiteY5" fmla="*/ 1058479 h 1058479"/>
                    <a:gd name="connsiteX6" fmla="*/ 137734 w 434667"/>
                    <a:gd name="connsiteY6" fmla="*/ 1058479 h 1058479"/>
                    <a:gd name="connsiteX7" fmla="*/ 0 w 434667"/>
                    <a:gd name="connsiteY7" fmla="*/ 920745 h 1058479"/>
                    <a:gd name="connsiteX8" fmla="*/ 47333 w 434667"/>
                    <a:gd name="connsiteY8" fmla="*/ 532316 h 1058479"/>
                    <a:gd name="connsiteX9" fmla="*/ 241426 w 434667"/>
                    <a:gd name="connsiteY9" fmla="*/ 140752 h 1058479"/>
                    <a:gd name="connsiteX0" fmla="*/ 241426 w 434667"/>
                    <a:gd name="connsiteY0" fmla="*/ 140752 h 1058479"/>
                    <a:gd name="connsiteX1" fmla="*/ 403302 w 434667"/>
                    <a:gd name="connsiteY1" fmla="*/ 0 h 1058479"/>
                    <a:gd name="connsiteX2" fmla="*/ 393163 w 434667"/>
                    <a:gd name="connsiteY2" fmla="*/ 143770 h 1058479"/>
                    <a:gd name="connsiteX3" fmla="*/ 273671 w 434667"/>
                    <a:gd name="connsiteY3" fmla="*/ 484031 h 1058479"/>
                    <a:gd name="connsiteX4" fmla="*/ 275468 w 434667"/>
                    <a:gd name="connsiteY4" fmla="*/ 920745 h 1058479"/>
                    <a:gd name="connsiteX5" fmla="*/ 137734 w 434667"/>
                    <a:gd name="connsiteY5" fmla="*/ 1058479 h 1058479"/>
                    <a:gd name="connsiteX6" fmla="*/ 137734 w 434667"/>
                    <a:gd name="connsiteY6" fmla="*/ 1058479 h 1058479"/>
                    <a:gd name="connsiteX7" fmla="*/ 0 w 434667"/>
                    <a:gd name="connsiteY7" fmla="*/ 920745 h 1058479"/>
                    <a:gd name="connsiteX8" fmla="*/ 47333 w 434667"/>
                    <a:gd name="connsiteY8" fmla="*/ 532316 h 1058479"/>
                    <a:gd name="connsiteX9" fmla="*/ 241426 w 434667"/>
                    <a:gd name="connsiteY9" fmla="*/ 140752 h 1058479"/>
                    <a:gd name="connsiteX0" fmla="*/ 241426 w 434667"/>
                    <a:gd name="connsiteY0" fmla="*/ 142167 h 1059894"/>
                    <a:gd name="connsiteX1" fmla="*/ 403302 w 434667"/>
                    <a:gd name="connsiteY1" fmla="*/ 1415 h 1059894"/>
                    <a:gd name="connsiteX2" fmla="*/ 393163 w 434667"/>
                    <a:gd name="connsiteY2" fmla="*/ 145185 h 1059894"/>
                    <a:gd name="connsiteX3" fmla="*/ 273671 w 434667"/>
                    <a:gd name="connsiteY3" fmla="*/ 485446 h 1059894"/>
                    <a:gd name="connsiteX4" fmla="*/ 275468 w 434667"/>
                    <a:gd name="connsiteY4" fmla="*/ 922160 h 1059894"/>
                    <a:gd name="connsiteX5" fmla="*/ 137734 w 434667"/>
                    <a:gd name="connsiteY5" fmla="*/ 1059894 h 1059894"/>
                    <a:gd name="connsiteX6" fmla="*/ 137734 w 434667"/>
                    <a:gd name="connsiteY6" fmla="*/ 1059894 h 1059894"/>
                    <a:gd name="connsiteX7" fmla="*/ 0 w 434667"/>
                    <a:gd name="connsiteY7" fmla="*/ 922160 h 1059894"/>
                    <a:gd name="connsiteX8" fmla="*/ 47333 w 434667"/>
                    <a:gd name="connsiteY8" fmla="*/ 533731 h 1059894"/>
                    <a:gd name="connsiteX9" fmla="*/ 241426 w 434667"/>
                    <a:gd name="connsiteY9" fmla="*/ 142167 h 1059894"/>
                    <a:gd name="connsiteX0" fmla="*/ 241426 w 413476"/>
                    <a:gd name="connsiteY0" fmla="*/ 142167 h 1059894"/>
                    <a:gd name="connsiteX1" fmla="*/ 403302 w 413476"/>
                    <a:gd name="connsiteY1" fmla="*/ 1415 h 1059894"/>
                    <a:gd name="connsiteX2" fmla="*/ 393163 w 413476"/>
                    <a:gd name="connsiteY2" fmla="*/ 145185 h 1059894"/>
                    <a:gd name="connsiteX3" fmla="*/ 273671 w 413476"/>
                    <a:gd name="connsiteY3" fmla="*/ 485446 h 1059894"/>
                    <a:gd name="connsiteX4" fmla="*/ 275468 w 413476"/>
                    <a:gd name="connsiteY4" fmla="*/ 922160 h 1059894"/>
                    <a:gd name="connsiteX5" fmla="*/ 137734 w 413476"/>
                    <a:gd name="connsiteY5" fmla="*/ 1059894 h 1059894"/>
                    <a:gd name="connsiteX6" fmla="*/ 137734 w 413476"/>
                    <a:gd name="connsiteY6" fmla="*/ 1059894 h 1059894"/>
                    <a:gd name="connsiteX7" fmla="*/ 0 w 413476"/>
                    <a:gd name="connsiteY7" fmla="*/ 922160 h 1059894"/>
                    <a:gd name="connsiteX8" fmla="*/ 47333 w 413476"/>
                    <a:gd name="connsiteY8" fmla="*/ 533731 h 1059894"/>
                    <a:gd name="connsiteX9" fmla="*/ 241426 w 413476"/>
                    <a:gd name="connsiteY9" fmla="*/ 142167 h 1059894"/>
                    <a:gd name="connsiteX0" fmla="*/ 241426 w 409337"/>
                    <a:gd name="connsiteY0" fmla="*/ 142167 h 1059894"/>
                    <a:gd name="connsiteX1" fmla="*/ 403302 w 409337"/>
                    <a:gd name="connsiteY1" fmla="*/ 1415 h 1059894"/>
                    <a:gd name="connsiteX2" fmla="*/ 353931 w 409337"/>
                    <a:gd name="connsiteY2" fmla="*/ 187435 h 1059894"/>
                    <a:gd name="connsiteX3" fmla="*/ 273671 w 409337"/>
                    <a:gd name="connsiteY3" fmla="*/ 485446 h 1059894"/>
                    <a:gd name="connsiteX4" fmla="*/ 275468 w 409337"/>
                    <a:gd name="connsiteY4" fmla="*/ 922160 h 1059894"/>
                    <a:gd name="connsiteX5" fmla="*/ 137734 w 409337"/>
                    <a:gd name="connsiteY5" fmla="*/ 1059894 h 1059894"/>
                    <a:gd name="connsiteX6" fmla="*/ 137734 w 409337"/>
                    <a:gd name="connsiteY6" fmla="*/ 1059894 h 1059894"/>
                    <a:gd name="connsiteX7" fmla="*/ 0 w 409337"/>
                    <a:gd name="connsiteY7" fmla="*/ 922160 h 1059894"/>
                    <a:gd name="connsiteX8" fmla="*/ 47333 w 409337"/>
                    <a:gd name="connsiteY8" fmla="*/ 533731 h 1059894"/>
                    <a:gd name="connsiteX9" fmla="*/ 241426 w 409337"/>
                    <a:gd name="connsiteY9" fmla="*/ 142167 h 1059894"/>
                    <a:gd name="connsiteX0" fmla="*/ 241426 w 412459"/>
                    <a:gd name="connsiteY0" fmla="*/ 142167 h 1059894"/>
                    <a:gd name="connsiteX1" fmla="*/ 403302 w 412459"/>
                    <a:gd name="connsiteY1" fmla="*/ 1415 h 1059894"/>
                    <a:gd name="connsiteX2" fmla="*/ 353931 w 412459"/>
                    <a:gd name="connsiteY2" fmla="*/ 187435 h 1059894"/>
                    <a:gd name="connsiteX3" fmla="*/ 273671 w 412459"/>
                    <a:gd name="connsiteY3" fmla="*/ 485446 h 1059894"/>
                    <a:gd name="connsiteX4" fmla="*/ 275468 w 412459"/>
                    <a:gd name="connsiteY4" fmla="*/ 922160 h 1059894"/>
                    <a:gd name="connsiteX5" fmla="*/ 137734 w 412459"/>
                    <a:gd name="connsiteY5" fmla="*/ 1059894 h 1059894"/>
                    <a:gd name="connsiteX6" fmla="*/ 137734 w 412459"/>
                    <a:gd name="connsiteY6" fmla="*/ 1059894 h 1059894"/>
                    <a:gd name="connsiteX7" fmla="*/ 0 w 412459"/>
                    <a:gd name="connsiteY7" fmla="*/ 922160 h 1059894"/>
                    <a:gd name="connsiteX8" fmla="*/ 47333 w 412459"/>
                    <a:gd name="connsiteY8" fmla="*/ 533731 h 1059894"/>
                    <a:gd name="connsiteX9" fmla="*/ 241426 w 412459"/>
                    <a:gd name="connsiteY9" fmla="*/ 142167 h 1059894"/>
                    <a:gd name="connsiteX0" fmla="*/ 241426 w 412459"/>
                    <a:gd name="connsiteY0" fmla="*/ 142167 h 1059894"/>
                    <a:gd name="connsiteX1" fmla="*/ 403302 w 412459"/>
                    <a:gd name="connsiteY1" fmla="*/ 1415 h 1059894"/>
                    <a:gd name="connsiteX2" fmla="*/ 353931 w 412459"/>
                    <a:gd name="connsiteY2" fmla="*/ 187435 h 1059894"/>
                    <a:gd name="connsiteX3" fmla="*/ 261599 w 412459"/>
                    <a:gd name="connsiteY3" fmla="*/ 548820 h 1059894"/>
                    <a:gd name="connsiteX4" fmla="*/ 275468 w 412459"/>
                    <a:gd name="connsiteY4" fmla="*/ 922160 h 1059894"/>
                    <a:gd name="connsiteX5" fmla="*/ 137734 w 412459"/>
                    <a:gd name="connsiteY5" fmla="*/ 1059894 h 1059894"/>
                    <a:gd name="connsiteX6" fmla="*/ 137734 w 412459"/>
                    <a:gd name="connsiteY6" fmla="*/ 1059894 h 1059894"/>
                    <a:gd name="connsiteX7" fmla="*/ 0 w 412459"/>
                    <a:gd name="connsiteY7" fmla="*/ 922160 h 1059894"/>
                    <a:gd name="connsiteX8" fmla="*/ 47333 w 412459"/>
                    <a:gd name="connsiteY8" fmla="*/ 533731 h 1059894"/>
                    <a:gd name="connsiteX9" fmla="*/ 241426 w 412459"/>
                    <a:gd name="connsiteY9" fmla="*/ 142167 h 1059894"/>
                    <a:gd name="connsiteX0" fmla="*/ 241426 w 412459"/>
                    <a:gd name="connsiteY0" fmla="*/ 142167 h 1059894"/>
                    <a:gd name="connsiteX1" fmla="*/ 403302 w 412459"/>
                    <a:gd name="connsiteY1" fmla="*/ 1415 h 1059894"/>
                    <a:gd name="connsiteX2" fmla="*/ 353931 w 412459"/>
                    <a:gd name="connsiteY2" fmla="*/ 187435 h 1059894"/>
                    <a:gd name="connsiteX3" fmla="*/ 261599 w 412459"/>
                    <a:gd name="connsiteY3" fmla="*/ 548820 h 1059894"/>
                    <a:gd name="connsiteX4" fmla="*/ 275468 w 412459"/>
                    <a:gd name="connsiteY4" fmla="*/ 922160 h 1059894"/>
                    <a:gd name="connsiteX5" fmla="*/ 137734 w 412459"/>
                    <a:gd name="connsiteY5" fmla="*/ 1059894 h 1059894"/>
                    <a:gd name="connsiteX6" fmla="*/ 137734 w 412459"/>
                    <a:gd name="connsiteY6" fmla="*/ 1059894 h 1059894"/>
                    <a:gd name="connsiteX7" fmla="*/ 0 w 412459"/>
                    <a:gd name="connsiteY7" fmla="*/ 922160 h 1059894"/>
                    <a:gd name="connsiteX8" fmla="*/ 47333 w 412459"/>
                    <a:gd name="connsiteY8" fmla="*/ 533731 h 1059894"/>
                    <a:gd name="connsiteX9" fmla="*/ 241426 w 412459"/>
                    <a:gd name="connsiteY9" fmla="*/ 142167 h 1059894"/>
                    <a:gd name="connsiteX0" fmla="*/ 241426 w 412459"/>
                    <a:gd name="connsiteY0" fmla="*/ 142167 h 1059894"/>
                    <a:gd name="connsiteX1" fmla="*/ 403302 w 412459"/>
                    <a:gd name="connsiteY1" fmla="*/ 1415 h 1059894"/>
                    <a:gd name="connsiteX2" fmla="*/ 353931 w 412459"/>
                    <a:gd name="connsiteY2" fmla="*/ 187435 h 1059894"/>
                    <a:gd name="connsiteX3" fmla="*/ 261599 w 412459"/>
                    <a:gd name="connsiteY3" fmla="*/ 548820 h 1059894"/>
                    <a:gd name="connsiteX4" fmla="*/ 275468 w 412459"/>
                    <a:gd name="connsiteY4" fmla="*/ 922160 h 1059894"/>
                    <a:gd name="connsiteX5" fmla="*/ 137734 w 412459"/>
                    <a:gd name="connsiteY5" fmla="*/ 1059894 h 1059894"/>
                    <a:gd name="connsiteX6" fmla="*/ 137734 w 412459"/>
                    <a:gd name="connsiteY6" fmla="*/ 1059894 h 1059894"/>
                    <a:gd name="connsiteX7" fmla="*/ 0 w 412459"/>
                    <a:gd name="connsiteY7" fmla="*/ 922160 h 1059894"/>
                    <a:gd name="connsiteX8" fmla="*/ 47333 w 412459"/>
                    <a:gd name="connsiteY8" fmla="*/ 533731 h 1059894"/>
                    <a:gd name="connsiteX9" fmla="*/ 241426 w 412459"/>
                    <a:gd name="connsiteY9" fmla="*/ 142167 h 1059894"/>
                    <a:gd name="connsiteX0" fmla="*/ 241426 w 412459"/>
                    <a:gd name="connsiteY0" fmla="*/ 142167 h 1059894"/>
                    <a:gd name="connsiteX1" fmla="*/ 403302 w 412459"/>
                    <a:gd name="connsiteY1" fmla="*/ 1415 h 1059894"/>
                    <a:gd name="connsiteX2" fmla="*/ 353931 w 412459"/>
                    <a:gd name="connsiteY2" fmla="*/ 187435 h 1059894"/>
                    <a:gd name="connsiteX3" fmla="*/ 270653 w 412459"/>
                    <a:gd name="connsiteY3" fmla="*/ 545802 h 1059894"/>
                    <a:gd name="connsiteX4" fmla="*/ 275468 w 412459"/>
                    <a:gd name="connsiteY4" fmla="*/ 922160 h 1059894"/>
                    <a:gd name="connsiteX5" fmla="*/ 137734 w 412459"/>
                    <a:gd name="connsiteY5" fmla="*/ 1059894 h 1059894"/>
                    <a:gd name="connsiteX6" fmla="*/ 137734 w 412459"/>
                    <a:gd name="connsiteY6" fmla="*/ 1059894 h 1059894"/>
                    <a:gd name="connsiteX7" fmla="*/ 0 w 412459"/>
                    <a:gd name="connsiteY7" fmla="*/ 922160 h 1059894"/>
                    <a:gd name="connsiteX8" fmla="*/ 47333 w 412459"/>
                    <a:gd name="connsiteY8" fmla="*/ 533731 h 1059894"/>
                    <a:gd name="connsiteX9" fmla="*/ 241426 w 412459"/>
                    <a:gd name="connsiteY9" fmla="*/ 142167 h 1059894"/>
                    <a:gd name="connsiteX0" fmla="*/ 241426 w 412459"/>
                    <a:gd name="connsiteY0" fmla="*/ 142167 h 1059894"/>
                    <a:gd name="connsiteX1" fmla="*/ 403302 w 412459"/>
                    <a:gd name="connsiteY1" fmla="*/ 1415 h 1059894"/>
                    <a:gd name="connsiteX2" fmla="*/ 353931 w 412459"/>
                    <a:gd name="connsiteY2" fmla="*/ 187435 h 1059894"/>
                    <a:gd name="connsiteX3" fmla="*/ 270653 w 412459"/>
                    <a:gd name="connsiteY3" fmla="*/ 545802 h 1059894"/>
                    <a:gd name="connsiteX4" fmla="*/ 275468 w 412459"/>
                    <a:gd name="connsiteY4" fmla="*/ 922160 h 1059894"/>
                    <a:gd name="connsiteX5" fmla="*/ 137734 w 412459"/>
                    <a:gd name="connsiteY5" fmla="*/ 1059894 h 1059894"/>
                    <a:gd name="connsiteX6" fmla="*/ 137734 w 412459"/>
                    <a:gd name="connsiteY6" fmla="*/ 1059894 h 1059894"/>
                    <a:gd name="connsiteX7" fmla="*/ 0 w 412459"/>
                    <a:gd name="connsiteY7" fmla="*/ 922160 h 1059894"/>
                    <a:gd name="connsiteX8" fmla="*/ 47333 w 412459"/>
                    <a:gd name="connsiteY8" fmla="*/ 533731 h 1059894"/>
                    <a:gd name="connsiteX9" fmla="*/ 241426 w 412459"/>
                    <a:gd name="connsiteY9" fmla="*/ 142167 h 1059894"/>
                    <a:gd name="connsiteX0" fmla="*/ 241426 w 412459"/>
                    <a:gd name="connsiteY0" fmla="*/ 142167 h 1059894"/>
                    <a:gd name="connsiteX1" fmla="*/ 403302 w 412459"/>
                    <a:gd name="connsiteY1" fmla="*/ 1415 h 1059894"/>
                    <a:gd name="connsiteX2" fmla="*/ 353931 w 412459"/>
                    <a:gd name="connsiteY2" fmla="*/ 187435 h 1059894"/>
                    <a:gd name="connsiteX3" fmla="*/ 270653 w 412459"/>
                    <a:gd name="connsiteY3" fmla="*/ 545802 h 1059894"/>
                    <a:gd name="connsiteX4" fmla="*/ 275468 w 412459"/>
                    <a:gd name="connsiteY4" fmla="*/ 922160 h 1059894"/>
                    <a:gd name="connsiteX5" fmla="*/ 137734 w 412459"/>
                    <a:gd name="connsiteY5" fmla="*/ 1059894 h 1059894"/>
                    <a:gd name="connsiteX6" fmla="*/ 137734 w 412459"/>
                    <a:gd name="connsiteY6" fmla="*/ 1059894 h 1059894"/>
                    <a:gd name="connsiteX7" fmla="*/ 0 w 412459"/>
                    <a:gd name="connsiteY7" fmla="*/ 922160 h 1059894"/>
                    <a:gd name="connsiteX8" fmla="*/ 47333 w 412459"/>
                    <a:gd name="connsiteY8" fmla="*/ 533731 h 1059894"/>
                    <a:gd name="connsiteX9" fmla="*/ 241426 w 412459"/>
                    <a:gd name="connsiteY9" fmla="*/ 142167 h 1059894"/>
                    <a:gd name="connsiteX0" fmla="*/ 241426 w 412459"/>
                    <a:gd name="connsiteY0" fmla="*/ 142167 h 1059894"/>
                    <a:gd name="connsiteX1" fmla="*/ 403302 w 412459"/>
                    <a:gd name="connsiteY1" fmla="*/ 1415 h 1059894"/>
                    <a:gd name="connsiteX2" fmla="*/ 353931 w 412459"/>
                    <a:gd name="connsiteY2" fmla="*/ 187435 h 1059894"/>
                    <a:gd name="connsiteX3" fmla="*/ 270653 w 412459"/>
                    <a:gd name="connsiteY3" fmla="*/ 545802 h 1059894"/>
                    <a:gd name="connsiteX4" fmla="*/ 269433 w 412459"/>
                    <a:gd name="connsiteY4" fmla="*/ 904053 h 1059894"/>
                    <a:gd name="connsiteX5" fmla="*/ 137734 w 412459"/>
                    <a:gd name="connsiteY5" fmla="*/ 1059894 h 1059894"/>
                    <a:gd name="connsiteX6" fmla="*/ 137734 w 412459"/>
                    <a:gd name="connsiteY6" fmla="*/ 1059894 h 1059894"/>
                    <a:gd name="connsiteX7" fmla="*/ 0 w 412459"/>
                    <a:gd name="connsiteY7" fmla="*/ 922160 h 1059894"/>
                    <a:gd name="connsiteX8" fmla="*/ 47333 w 412459"/>
                    <a:gd name="connsiteY8" fmla="*/ 533731 h 1059894"/>
                    <a:gd name="connsiteX9" fmla="*/ 241426 w 412459"/>
                    <a:gd name="connsiteY9" fmla="*/ 142167 h 1059894"/>
                    <a:gd name="connsiteX0" fmla="*/ 241426 w 412459"/>
                    <a:gd name="connsiteY0" fmla="*/ 142167 h 1059894"/>
                    <a:gd name="connsiteX1" fmla="*/ 403302 w 412459"/>
                    <a:gd name="connsiteY1" fmla="*/ 1415 h 1059894"/>
                    <a:gd name="connsiteX2" fmla="*/ 353931 w 412459"/>
                    <a:gd name="connsiteY2" fmla="*/ 187435 h 1059894"/>
                    <a:gd name="connsiteX3" fmla="*/ 270653 w 412459"/>
                    <a:gd name="connsiteY3" fmla="*/ 545802 h 1059894"/>
                    <a:gd name="connsiteX4" fmla="*/ 269433 w 412459"/>
                    <a:gd name="connsiteY4" fmla="*/ 904053 h 1059894"/>
                    <a:gd name="connsiteX5" fmla="*/ 137734 w 412459"/>
                    <a:gd name="connsiteY5" fmla="*/ 1059894 h 1059894"/>
                    <a:gd name="connsiteX6" fmla="*/ 125663 w 412459"/>
                    <a:gd name="connsiteY6" fmla="*/ 1050841 h 1059894"/>
                    <a:gd name="connsiteX7" fmla="*/ 0 w 412459"/>
                    <a:gd name="connsiteY7" fmla="*/ 922160 h 1059894"/>
                    <a:gd name="connsiteX8" fmla="*/ 47333 w 412459"/>
                    <a:gd name="connsiteY8" fmla="*/ 533731 h 1059894"/>
                    <a:gd name="connsiteX9" fmla="*/ 241426 w 412459"/>
                    <a:gd name="connsiteY9" fmla="*/ 142167 h 1059894"/>
                    <a:gd name="connsiteX0" fmla="*/ 241426 w 412459"/>
                    <a:gd name="connsiteY0" fmla="*/ 142167 h 1059895"/>
                    <a:gd name="connsiteX1" fmla="*/ 403302 w 412459"/>
                    <a:gd name="connsiteY1" fmla="*/ 1415 h 1059895"/>
                    <a:gd name="connsiteX2" fmla="*/ 353931 w 412459"/>
                    <a:gd name="connsiteY2" fmla="*/ 187435 h 1059895"/>
                    <a:gd name="connsiteX3" fmla="*/ 270653 w 412459"/>
                    <a:gd name="connsiteY3" fmla="*/ 545802 h 1059895"/>
                    <a:gd name="connsiteX4" fmla="*/ 269433 w 412459"/>
                    <a:gd name="connsiteY4" fmla="*/ 904053 h 1059895"/>
                    <a:gd name="connsiteX5" fmla="*/ 137734 w 412459"/>
                    <a:gd name="connsiteY5" fmla="*/ 1059894 h 1059895"/>
                    <a:gd name="connsiteX6" fmla="*/ 122645 w 412459"/>
                    <a:gd name="connsiteY6" fmla="*/ 1059895 h 1059895"/>
                    <a:gd name="connsiteX7" fmla="*/ 0 w 412459"/>
                    <a:gd name="connsiteY7" fmla="*/ 922160 h 1059895"/>
                    <a:gd name="connsiteX8" fmla="*/ 47333 w 412459"/>
                    <a:gd name="connsiteY8" fmla="*/ 533731 h 1059895"/>
                    <a:gd name="connsiteX9" fmla="*/ 241426 w 412459"/>
                    <a:gd name="connsiteY9" fmla="*/ 142167 h 1059895"/>
                    <a:gd name="connsiteX0" fmla="*/ 241426 w 412459"/>
                    <a:gd name="connsiteY0" fmla="*/ 142167 h 1059895"/>
                    <a:gd name="connsiteX1" fmla="*/ 403302 w 412459"/>
                    <a:gd name="connsiteY1" fmla="*/ 1415 h 1059895"/>
                    <a:gd name="connsiteX2" fmla="*/ 353931 w 412459"/>
                    <a:gd name="connsiteY2" fmla="*/ 187435 h 1059895"/>
                    <a:gd name="connsiteX3" fmla="*/ 270653 w 412459"/>
                    <a:gd name="connsiteY3" fmla="*/ 545802 h 1059895"/>
                    <a:gd name="connsiteX4" fmla="*/ 269433 w 412459"/>
                    <a:gd name="connsiteY4" fmla="*/ 904053 h 1059895"/>
                    <a:gd name="connsiteX5" fmla="*/ 137734 w 412459"/>
                    <a:gd name="connsiteY5" fmla="*/ 1059894 h 1059895"/>
                    <a:gd name="connsiteX6" fmla="*/ 122645 w 412459"/>
                    <a:gd name="connsiteY6" fmla="*/ 1059895 h 1059895"/>
                    <a:gd name="connsiteX7" fmla="*/ 0 w 412459"/>
                    <a:gd name="connsiteY7" fmla="*/ 922160 h 1059895"/>
                    <a:gd name="connsiteX8" fmla="*/ 47333 w 412459"/>
                    <a:gd name="connsiteY8" fmla="*/ 533731 h 1059895"/>
                    <a:gd name="connsiteX9" fmla="*/ 241426 w 412459"/>
                    <a:gd name="connsiteY9" fmla="*/ 142167 h 1059895"/>
                    <a:gd name="connsiteX0" fmla="*/ 241426 w 415656"/>
                    <a:gd name="connsiteY0" fmla="*/ 142167 h 1059895"/>
                    <a:gd name="connsiteX1" fmla="*/ 403302 w 415656"/>
                    <a:gd name="connsiteY1" fmla="*/ 1415 h 1059895"/>
                    <a:gd name="connsiteX2" fmla="*/ 372037 w 415656"/>
                    <a:gd name="connsiteY2" fmla="*/ 187435 h 1059895"/>
                    <a:gd name="connsiteX3" fmla="*/ 270653 w 415656"/>
                    <a:gd name="connsiteY3" fmla="*/ 545802 h 1059895"/>
                    <a:gd name="connsiteX4" fmla="*/ 269433 w 415656"/>
                    <a:gd name="connsiteY4" fmla="*/ 904053 h 1059895"/>
                    <a:gd name="connsiteX5" fmla="*/ 137734 w 415656"/>
                    <a:gd name="connsiteY5" fmla="*/ 1059894 h 1059895"/>
                    <a:gd name="connsiteX6" fmla="*/ 122645 w 415656"/>
                    <a:gd name="connsiteY6" fmla="*/ 1059895 h 1059895"/>
                    <a:gd name="connsiteX7" fmla="*/ 0 w 415656"/>
                    <a:gd name="connsiteY7" fmla="*/ 922160 h 1059895"/>
                    <a:gd name="connsiteX8" fmla="*/ 47333 w 415656"/>
                    <a:gd name="connsiteY8" fmla="*/ 533731 h 1059895"/>
                    <a:gd name="connsiteX9" fmla="*/ 241426 w 415656"/>
                    <a:gd name="connsiteY9" fmla="*/ 142167 h 1059895"/>
                    <a:gd name="connsiteX0" fmla="*/ 241426 w 415656"/>
                    <a:gd name="connsiteY0" fmla="*/ 142167 h 1059895"/>
                    <a:gd name="connsiteX1" fmla="*/ 403302 w 415656"/>
                    <a:gd name="connsiteY1" fmla="*/ 1415 h 1059895"/>
                    <a:gd name="connsiteX2" fmla="*/ 372037 w 415656"/>
                    <a:gd name="connsiteY2" fmla="*/ 187435 h 1059895"/>
                    <a:gd name="connsiteX3" fmla="*/ 270653 w 415656"/>
                    <a:gd name="connsiteY3" fmla="*/ 545802 h 1059895"/>
                    <a:gd name="connsiteX4" fmla="*/ 269433 w 415656"/>
                    <a:gd name="connsiteY4" fmla="*/ 904053 h 1059895"/>
                    <a:gd name="connsiteX5" fmla="*/ 137734 w 415656"/>
                    <a:gd name="connsiteY5" fmla="*/ 1059894 h 1059895"/>
                    <a:gd name="connsiteX6" fmla="*/ 122645 w 415656"/>
                    <a:gd name="connsiteY6" fmla="*/ 1059895 h 1059895"/>
                    <a:gd name="connsiteX7" fmla="*/ 0 w 415656"/>
                    <a:gd name="connsiteY7" fmla="*/ 922160 h 1059895"/>
                    <a:gd name="connsiteX8" fmla="*/ 47333 w 415656"/>
                    <a:gd name="connsiteY8" fmla="*/ 533731 h 1059895"/>
                    <a:gd name="connsiteX9" fmla="*/ 241426 w 415656"/>
                    <a:gd name="connsiteY9" fmla="*/ 142167 h 1059895"/>
                    <a:gd name="connsiteX0" fmla="*/ 241426 w 415656"/>
                    <a:gd name="connsiteY0" fmla="*/ 142167 h 1059895"/>
                    <a:gd name="connsiteX1" fmla="*/ 403302 w 415656"/>
                    <a:gd name="connsiteY1" fmla="*/ 1415 h 1059895"/>
                    <a:gd name="connsiteX2" fmla="*/ 372037 w 415656"/>
                    <a:gd name="connsiteY2" fmla="*/ 187435 h 1059895"/>
                    <a:gd name="connsiteX3" fmla="*/ 279706 w 415656"/>
                    <a:gd name="connsiteY3" fmla="*/ 575980 h 1059895"/>
                    <a:gd name="connsiteX4" fmla="*/ 269433 w 415656"/>
                    <a:gd name="connsiteY4" fmla="*/ 904053 h 1059895"/>
                    <a:gd name="connsiteX5" fmla="*/ 137734 w 415656"/>
                    <a:gd name="connsiteY5" fmla="*/ 1059894 h 1059895"/>
                    <a:gd name="connsiteX6" fmla="*/ 122645 w 415656"/>
                    <a:gd name="connsiteY6" fmla="*/ 1059895 h 1059895"/>
                    <a:gd name="connsiteX7" fmla="*/ 0 w 415656"/>
                    <a:gd name="connsiteY7" fmla="*/ 922160 h 1059895"/>
                    <a:gd name="connsiteX8" fmla="*/ 47333 w 415656"/>
                    <a:gd name="connsiteY8" fmla="*/ 533731 h 1059895"/>
                    <a:gd name="connsiteX9" fmla="*/ 241426 w 415656"/>
                    <a:gd name="connsiteY9" fmla="*/ 142167 h 1059895"/>
                    <a:gd name="connsiteX0" fmla="*/ 241426 w 411136"/>
                    <a:gd name="connsiteY0" fmla="*/ 124435 h 1042163"/>
                    <a:gd name="connsiteX1" fmla="*/ 397266 w 411136"/>
                    <a:gd name="connsiteY1" fmla="*/ 1790 h 1042163"/>
                    <a:gd name="connsiteX2" fmla="*/ 372037 w 411136"/>
                    <a:gd name="connsiteY2" fmla="*/ 169703 h 1042163"/>
                    <a:gd name="connsiteX3" fmla="*/ 279706 w 411136"/>
                    <a:gd name="connsiteY3" fmla="*/ 558248 h 1042163"/>
                    <a:gd name="connsiteX4" fmla="*/ 269433 w 411136"/>
                    <a:gd name="connsiteY4" fmla="*/ 886321 h 1042163"/>
                    <a:gd name="connsiteX5" fmla="*/ 137734 w 411136"/>
                    <a:gd name="connsiteY5" fmla="*/ 1042162 h 1042163"/>
                    <a:gd name="connsiteX6" fmla="*/ 122645 w 411136"/>
                    <a:gd name="connsiteY6" fmla="*/ 1042163 h 1042163"/>
                    <a:gd name="connsiteX7" fmla="*/ 0 w 411136"/>
                    <a:gd name="connsiteY7" fmla="*/ 904428 h 1042163"/>
                    <a:gd name="connsiteX8" fmla="*/ 47333 w 411136"/>
                    <a:gd name="connsiteY8" fmla="*/ 515999 h 1042163"/>
                    <a:gd name="connsiteX9" fmla="*/ 241426 w 411136"/>
                    <a:gd name="connsiteY9" fmla="*/ 124435 h 1042163"/>
                    <a:gd name="connsiteX0" fmla="*/ 241426 w 414009"/>
                    <a:gd name="connsiteY0" fmla="*/ 124435 h 1042163"/>
                    <a:gd name="connsiteX1" fmla="*/ 397266 w 414009"/>
                    <a:gd name="connsiteY1" fmla="*/ 1790 h 1042163"/>
                    <a:gd name="connsiteX2" fmla="*/ 381091 w 414009"/>
                    <a:gd name="connsiteY2" fmla="*/ 169703 h 1042163"/>
                    <a:gd name="connsiteX3" fmla="*/ 279706 w 414009"/>
                    <a:gd name="connsiteY3" fmla="*/ 558248 h 1042163"/>
                    <a:gd name="connsiteX4" fmla="*/ 269433 w 414009"/>
                    <a:gd name="connsiteY4" fmla="*/ 886321 h 1042163"/>
                    <a:gd name="connsiteX5" fmla="*/ 137734 w 414009"/>
                    <a:gd name="connsiteY5" fmla="*/ 1042162 h 1042163"/>
                    <a:gd name="connsiteX6" fmla="*/ 122645 w 414009"/>
                    <a:gd name="connsiteY6" fmla="*/ 1042163 h 1042163"/>
                    <a:gd name="connsiteX7" fmla="*/ 0 w 414009"/>
                    <a:gd name="connsiteY7" fmla="*/ 904428 h 1042163"/>
                    <a:gd name="connsiteX8" fmla="*/ 47333 w 414009"/>
                    <a:gd name="connsiteY8" fmla="*/ 515999 h 1042163"/>
                    <a:gd name="connsiteX9" fmla="*/ 241426 w 414009"/>
                    <a:gd name="connsiteY9" fmla="*/ 124435 h 1042163"/>
                    <a:gd name="connsiteX0" fmla="*/ 241426 w 416612"/>
                    <a:gd name="connsiteY0" fmla="*/ 124435 h 1042163"/>
                    <a:gd name="connsiteX1" fmla="*/ 397266 w 416612"/>
                    <a:gd name="connsiteY1" fmla="*/ 1790 h 1042163"/>
                    <a:gd name="connsiteX2" fmla="*/ 381091 w 416612"/>
                    <a:gd name="connsiteY2" fmla="*/ 169703 h 1042163"/>
                    <a:gd name="connsiteX3" fmla="*/ 279706 w 416612"/>
                    <a:gd name="connsiteY3" fmla="*/ 558248 h 1042163"/>
                    <a:gd name="connsiteX4" fmla="*/ 269433 w 416612"/>
                    <a:gd name="connsiteY4" fmla="*/ 886321 h 1042163"/>
                    <a:gd name="connsiteX5" fmla="*/ 137734 w 416612"/>
                    <a:gd name="connsiteY5" fmla="*/ 1042162 h 1042163"/>
                    <a:gd name="connsiteX6" fmla="*/ 122645 w 416612"/>
                    <a:gd name="connsiteY6" fmla="*/ 1042163 h 1042163"/>
                    <a:gd name="connsiteX7" fmla="*/ 0 w 416612"/>
                    <a:gd name="connsiteY7" fmla="*/ 904428 h 1042163"/>
                    <a:gd name="connsiteX8" fmla="*/ 47333 w 416612"/>
                    <a:gd name="connsiteY8" fmla="*/ 515999 h 1042163"/>
                    <a:gd name="connsiteX9" fmla="*/ 241426 w 416612"/>
                    <a:gd name="connsiteY9" fmla="*/ 124435 h 1042163"/>
                    <a:gd name="connsiteX0" fmla="*/ 250479 w 416612"/>
                    <a:gd name="connsiteY0" fmla="*/ 109834 h 1042651"/>
                    <a:gd name="connsiteX1" fmla="*/ 397266 w 416612"/>
                    <a:gd name="connsiteY1" fmla="*/ 2278 h 1042651"/>
                    <a:gd name="connsiteX2" fmla="*/ 381091 w 416612"/>
                    <a:gd name="connsiteY2" fmla="*/ 170191 h 1042651"/>
                    <a:gd name="connsiteX3" fmla="*/ 279706 w 416612"/>
                    <a:gd name="connsiteY3" fmla="*/ 558736 h 1042651"/>
                    <a:gd name="connsiteX4" fmla="*/ 269433 w 416612"/>
                    <a:gd name="connsiteY4" fmla="*/ 886809 h 1042651"/>
                    <a:gd name="connsiteX5" fmla="*/ 137734 w 416612"/>
                    <a:gd name="connsiteY5" fmla="*/ 1042650 h 1042651"/>
                    <a:gd name="connsiteX6" fmla="*/ 122645 w 416612"/>
                    <a:gd name="connsiteY6" fmla="*/ 1042651 h 1042651"/>
                    <a:gd name="connsiteX7" fmla="*/ 0 w 416612"/>
                    <a:gd name="connsiteY7" fmla="*/ 904916 h 1042651"/>
                    <a:gd name="connsiteX8" fmla="*/ 47333 w 416612"/>
                    <a:gd name="connsiteY8" fmla="*/ 516487 h 1042651"/>
                    <a:gd name="connsiteX9" fmla="*/ 250479 w 416612"/>
                    <a:gd name="connsiteY9" fmla="*/ 109834 h 1042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6612" h="1042651">
                      <a:moveTo>
                        <a:pt x="250479" y="109834"/>
                      </a:moveTo>
                      <a:cubicBezTo>
                        <a:pt x="318357" y="29665"/>
                        <a:pt x="355882" y="-10296"/>
                        <a:pt x="397266" y="2278"/>
                      </a:cubicBezTo>
                      <a:cubicBezTo>
                        <a:pt x="431085" y="41509"/>
                        <a:pt x="417305" y="88087"/>
                        <a:pt x="381091" y="170191"/>
                      </a:cubicBezTo>
                      <a:cubicBezTo>
                        <a:pt x="332207" y="305742"/>
                        <a:pt x="292376" y="377918"/>
                        <a:pt x="279706" y="558736"/>
                      </a:cubicBezTo>
                      <a:cubicBezTo>
                        <a:pt x="272257" y="740522"/>
                        <a:pt x="270846" y="753308"/>
                        <a:pt x="269433" y="886809"/>
                      </a:cubicBezTo>
                      <a:cubicBezTo>
                        <a:pt x="269433" y="962877"/>
                        <a:pt x="213802" y="1042650"/>
                        <a:pt x="137734" y="1042650"/>
                      </a:cubicBezTo>
                      <a:lnTo>
                        <a:pt x="122645" y="1042651"/>
                      </a:lnTo>
                      <a:cubicBezTo>
                        <a:pt x="67701" y="1033597"/>
                        <a:pt x="0" y="980984"/>
                        <a:pt x="0" y="904916"/>
                      </a:cubicBezTo>
                      <a:cubicBezTo>
                        <a:pt x="9742" y="753309"/>
                        <a:pt x="16466" y="656022"/>
                        <a:pt x="47333" y="516487"/>
                      </a:cubicBezTo>
                      <a:cubicBezTo>
                        <a:pt x="88893" y="326615"/>
                        <a:pt x="163651" y="221243"/>
                        <a:pt x="250479" y="10983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Rounded Corners 218">
                  <a:extLst>
                    <a:ext uri="{FF2B5EF4-FFF2-40B4-BE49-F238E27FC236}">
                      <a16:creationId xmlns:a16="http://schemas.microsoft.com/office/drawing/2014/main" id="{F1C1194C-E873-4914-B84C-7F5412CF23D5}"/>
                    </a:ext>
                  </a:extLst>
                </p:cNvPr>
                <p:cNvSpPr/>
                <p:nvPr/>
              </p:nvSpPr>
              <p:spPr>
                <a:xfrm flipH="1">
                  <a:off x="5099040" y="3907639"/>
                  <a:ext cx="416612" cy="1042651"/>
                </a:xfrm>
                <a:custGeom>
                  <a:avLst/>
                  <a:gdLst>
                    <a:gd name="connsiteX0" fmla="*/ 0 w 275468"/>
                    <a:gd name="connsiteY0" fmla="*/ 137734 h 964926"/>
                    <a:gd name="connsiteX1" fmla="*/ 137734 w 275468"/>
                    <a:gd name="connsiteY1" fmla="*/ 0 h 964926"/>
                    <a:gd name="connsiteX2" fmla="*/ 137734 w 275468"/>
                    <a:gd name="connsiteY2" fmla="*/ 0 h 964926"/>
                    <a:gd name="connsiteX3" fmla="*/ 275468 w 275468"/>
                    <a:gd name="connsiteY3" fmla="*/ 137734 h 964926"/>
                    <a:gd name="connsiteX4" fmla="*/ 275468 w 275468"/>
                    <a:gd name="connsiteY4" fmla="*/ 827192 h 964926"/>
                    <a:gd name="connsiteX5" fmla="*/ 137734 w 275468"/>
                    <a:gd name="connsiteY5" fmla="*/ 964926 h 964926"/>
                    <a:gd name="connsiteX6" fmla="*/ 137734 w 275468"/>
                    <a:gd name="connsiteY6" fmla="*/ 964926 h 964926"/>
                    <a:gd name="connsiteX7" fmla="*/ 0 w 275468"/>
                    <a:gd name="connsiteY7" fmla="*/ 827192 h 964926"/>
                    <a:gd name="connsiteX8" fmla="*/ 0 w 275468"/>
                    <a:gd name="connsiteY8" fmla="*/ 137734 h 964926"/>
                    <a:gd name="connsiteX0" fmla="*/ 3969 w 279437"/>
                    <a:gd name="connsiteY0" fmla="*/ 137734 h 964926"/>
                    <a:gd name="connsiteX1" fmla="*/ 141703 w 279437"/>
                    <a:gd name="connsiteY1" fmla="*/ 0 h 964926"/>
                    <a:gd name="connsiteX2" fmla="*/ 141703 w 279437"/>
                    <a:gd name="connsiteY2" fmla="*/ 0 h 964926"/>
                    <a:gd name="connsiteX3" fmla="*/ 279437 w 279437"/>
                    <a:gd name="connsiteY3" fmla="*/ 137734 h 964926"/>
                    <a:gd name="connsiteX4" fmla="*/ 279437 w 279437"/>
                    <a:gd name="connsiteY4" fmla="*/ 827192 h 964926"/>
                    <a:gd name="connsiteX5" fmla="*/ 141703 w 279437"/>
                    <a:gd name="connsiteY5" fmla="*/ 964926 h 964926"/>
                    <a:gd name="connsiteX6" fmla="*/ 141703 w 279437"/>
                    <a:gd name="connsiteY6" fmla="*/ 964926 h 964926"/>
                    <a:gd name="connsiteX7" fmla="*/ 3969 w 279437"/>
                    <a:gd name="connsiteY7" fmla="*/ 827192 h 964926"/>
                    <a:gd name="connsiteX8" fmla="*/ 0 w 279437"/>
                    <a:gd name="connsiteY8" fmla="*/ 387460 h 964926"/>
                    <a:gd name="connsiteX9" fmla="*/ 3969 w 279437"/>
                    <a:gd name="connsiteY9" fmla="*/ 137734 h 964926"/>
                    <a:gd name="connsiteX0" fmla="*/ 3969 w 279437"/>
                    <a:gd name="connsiteY0" fmla="*/ 137734 h 964926"/>
                    <a:gd name="connsiteX1" fmla="*/ 141703 w 279437"/>
                    <a:gd name="connsiteY1" fmla="*/ 0 h 964926"/>
                    <a:gd name="connsiteX2" fmla="*/ 141703 w 279437"/>
                    <a:gd name="connsiteY2" fmla="*/ 0 h 964926"/>
                    <a:gd name="connsiteX3" fmla="*/ 279437 w 279437"/>
                    <a:gd name="connsiteY3" fmla="*/ 137734 h 964926"/>
                    <a:gd name="connsiteX4" fmla="*/ 277640 w 279437"/>
                    <a:gd name="connsiteY4" fmla="*/ 390478 h 964926"/>
                    <a:gd name="connsiteX5" fmla="*/ 279437 w 279437"/>
                    <a:gd name="connsiteY5" fmla="*/ 827192 h 964926"/>
                    <a:gd name="connsiteX6" fmla="*/ 141703 w 279437"/>
                    <a:gd name="connsiteY6" fmla="*/ 964926 h 964926"/>
                    <a:gd name="connsiteX7" fmla="*/ 141703 w 279437"/>
                    <a:gd name="connsiteY7" fmla="*/ 964926 h 964926"/>
                    <a:gd name="connsiteX8" fmla="*/ 3969 w 279437"/>
                    <a:gd name="connsiteY8" fmla="*/ 827192 h 964926"/>
                    <a:gd name="connsiteX9" fmla="*/ 0 w 279437"/>
                    <a:gd name="connsiteY9" fmla="*/ 387460 h 964926"/>
                    <a:gd name="connsiteX10" fmla="*/ 3969 w 279437"/>
                    <a:gd name="connsiteY10" fmla="*/ 137734 h 964926"/>
                    <a:gd name="connsiteX0" fmla="*/ 3969 w 397132"/>
                    <a:gd name="connsiteY0" fmla="*/ 141966 h 969158"/>
                    <a:gd name="connsiteX1" fmla="*/ 141703 w 397132"/>
                    <a:gd name="connsiteY1" fmla="*/ 4232 h 969158"/>
                    <a:gd name="connsiteX2" fmla="*/ 141703 w 397132"/>
                    <a:gd name="connsiteY2" fmla="*/ 4232 h 969158"/>
                    <a:gd name="connsiteX3" fmla="*/ 397132 w 397132"/>
                    <a:gd name="connsiteY3" fmla="*/ 54449 h 969158"/>
                    <a:gd name="connsiteX4" fmla="*/ 277640 w 397132"/>
                    <a:gd name="connsiteY4" fmla="*/ 394710 h 969158"/>
                    <a:gd name="connsiteX5" fmla="*/ 279437 w 397132"/>
                    <a:gd name="connsiteY5" fmla="*/ 831424 h 969158"/>
                    <a:gd name="connsiteX6" fmla="*/ 141703 w 397132"/>
                    <a:gd name="connsiteY6" fmla="*/ 969158 h 969158"/>
                    <a:gd name="connsiteX7" fmla="*/ 141703 w 397132"/>
                    <a:gd name="connsiteY7" fmla="*/ 969158 h 969158"/>
                    <a:gd name="connsiteX8" fmla="*/ 3969 w 397132"/>
                    <a:gd name="connsiteY8" fmla="*/ 831424 h 969158"/>
                    <a:gd name="connsiteX9" fmla="*/ 0 w 397132"/>
                    <a:gd name="connsiteY9" fmla="*/ 391692 h 969158"/>
                    <a:gd name="connsiteX10" fmla="*/ 3969 w 397132"/>
                    <a:gd name="connsiteY10" fmla="*/ 141966 h 969158"/>
                    <a:gd name="connsiteX0" fmla="*/ 3969 w 438636"/>
                    <a:gd name="connsiteY0" fmla="*/ 231287 h 1058479"/>
                    <a:gd name="connsiteX1" fmla="*/ 141703 w 438636"/>
                    <a:gd name="connsiteY1" fmla="*/ 93553 h 1058479"/>
                    <a:gd name="connsiteX2" fmla="*/ 407271 w 438636"/>
                    <a:gd name="connsiteY2" fmla="*/ 0 h 1058479"/>
                    <a:gd name="connsiteX3" fmla="*/ 397132 w 438636"/>
                    <a:gd name="connsiteY3" fmla="*/ 143770 h 1058479"/>
                    <a:gd name="connsiteX4" fmla="*/ 277640 w 438636"/>
                    <a:gd name="connsiteY4" fmla="*/ 484031 h 1058479"/>
                    <a:gd name="connsiteX5" fmla="*/ 279437 w 438636"/>
                    <a:gd name="connsiteY5" fmla="*/ 920745 h 1058479"/>
                    <a:gd name="connsiteX6" fmla="*/ 141703 w 438636"/>
                    <a:gd name="connsiteY6" fmla="*/ 1058479 h 1058479"/>
                    <a:gd name="connsiteX7" fmla="*/ 141703 w 438636"/>
                    <a:gd name="connsiteY7" fmla="*/ 1058479 h 1058479"/>
                    <a:gd name="connsiteX8" fmla="*/ 3969 w 438636"/>
                    <a:gd name="connsiteY8" fmla="*/ 920745 h 1058479"/>
                    <a:gd name="connsiteX9" fmla="*/ 0 w 438636"/>
                    <a:gd name="connsiteY9" fmla="*/ 481013 h 1058479"/>
                    <a:gd name="connsiteX10" fmla="*/ 3969 w 438636"/>
                    <a:gd name="connsiteY10" fmla="*/ 231287 h 1058479"/>
                    <a:gd name="connsiteX0" fmla="*/ 3969 w 438636"/>
                    <a:gd name="connsiteY0" fmla="*/ 231287 h 1058479"/>
                    <a:gd name="connsiteX1" fmla="*/ 407271 w 438636"/>
                    <a:gd name="connsiteY1" fmla="*/ 0 h 1058479"/>
                    <a:gd name="connsiteX2" fmla="*/ 397132 w 438636"/>
                    <a:gd name="connsiteY2" fmla="*/ 143770 h 1058479"/>
                    <a:gd name="connsiteX3" fmla="*/ 277640 w 438636"/>
                    <a:gd name="connsiteY3" fmla="*/ 484031 h 1058479"/>
                    <a:gd name="connsiteX4" fmla="*/ 279437 w 438636"/>
                    <a:gd name="connsiteY4" fmla="*/ 920745 h 1058479"/>
                    <a:gd name="connsiteX5" fmla="*/ 141703 w 438636"/>
                    <a:gd name="connsiteY5" fmla="*/ 1058479 h 1058479"/>
                    <a:gd name="connsiteX6" fmla="*/ 141703 w 438636"/>
                    <a:gd name="connsiteY6" fmla="*/ 1058479 h 1058479"/>
                    <a:gd name="connsiteX7" fmla="*/ 3969 w 438636"/>
                    <a:gd name="connsiteY7" fmla="*/ 920745 h 1058479"/>
                    <a:gd name="connsiteX8" fmla="*/ 0 w 438636"/>
                    <a:gd name="connsiteY8" fmla="*/ 481013 h 1058479"/>
                    <a:gd name="connsiteX9" fmla="*/ 3969 w 438636"/>
                    <a:gd name="connsiteY9" fmla="*/ 231287 h 1058479"/>
                    <a:gd name="connsiteX0" fmla="*/ 257466 w 438636"/>
                    <a:gd name="connsiteY0" fmla="*/ 158859 h 1058479"/>
                    <a:gd name="connsiteX1" fmla="*/ 407271 w 438636"/>
                    <a:gd name="connsiteY1" fmla="*/ 0 h 1058479"/>
                    <a:gd name="connsiteX2" fmla="*/ 397132 w 438636"/>
                    <a:gd name="connsiteY2" fmla="*/ 143770 h 1058479"/>
                    <a:gd name="connsiteX3" fmla="*/ 277640 w 438636"/>
                    <a:gd name="connsiteY3" fmla="*/ 484031 h 1058479"/>
                    <a:gd name="connsiteX4" fmla="*/ 279437 w 438636"/>
                    <a:gd name="connsiteY4" fmla="*/ 920745 h 1058479"/>
                    <a:gd name="connsiteX5" fmla="*/ 141703 w 438636"/>
                    <a:gd name="connsiteY5" fmla="*/ 1058479 h 1058479"/>
                    <a:gd name="connsiteX6" fmla="*/ 141703 w 438636"/>
                    <a:gd name="connsiteY6" fmla="*/ 1058479 h 1058479"/>
                    <a:gd name="connsiteX7" fmla="*/ 3969 w 438636"/>
                    <a:gd name="connsiteY7" fmla="*/ 920745 h 1058479"/>
                    <a:gd name="connsiteX8" fmla="*/ 0 w 438636"/>
                    <a:gd name="connsiteY8" fmla="*/ 481013 h 1058479"/>
                    <a:gd name="connsiteX9" fmla="*/ 257466 w 438636"/>
                    <a:gd name="connsiteY9" fmla="*/ 158859 h 1058479"/>
                    <a:gd name="connsiteX0" fmla="*/ 253497 w 434667"/>
                    <a:gd name="connsiteY0" fmla="*/ 158859 h 1058479"/>
                    <a:gd name="connsiteX1" fmla="*/ 403302 w 434667"/>
                    <a:gd name="connsiteY1" fmla="*/ 0 h 1058479"/>
                    <a:gd name="connsiteX2" fmla="*/ 393163 w 434667"/>
                    <a:gd name="connsiteY2" fmla="*/ 143770 h 1058479"/>
                    <a:gd name="connsiteX3" fmla="*/ 273671 w 434667"/>
                    <a:gd name="connsiteY3" fmla="*/ 484031 h 1058479"/>
                    <a:gd name="connsiteX4" fmla="*/ 275468 w 434667"/>
                    <a:gd name="connsiteY4" fmla="*/ 920745 h 1058479"/>
                    <a:gd name="connsiteX5" fmla="*/ 137734 w 434667"/>
                    <a:gd name="connsiteY5" fmla="*/ 1058479 h 1058479"/>
                    <a:gd name="connsiteX6" fmla="*/ 137734 w 434667"/>
                    <a:gd name="connsiteY6" fmla="*/ 1058479 h 1058479"/>
                    <a:gd name="connsiteX7" fmla="*/ 0 w 434667"/>
                    <a:gd name="connsiteY7" fmla="*/ 920745 h 1058479"/>
                    <a:gd name="connsiteX8" fmla="*/ 56387 w 434667"/>
                    <a:gd name="connsiteY8" fmla="*/ 529298 h 1058479"/>
                    <a:gd name="connsiteX9" fmla="*/ 253497 w 434667"/>
                    <a:gd name="connsiteY9" fmla="*/ 158859 h 1058479"/>
                    <a:gd name="connsiteX0" fmla="*/ 253497 w 434667"/>
                    <a:gd name="connsiteY0" fmla="*/ 158859 h 1058479"/>
                    <a:gd name="connsiteX1" fmla="*/ 403302 w 434667"/>
                    <a:gd name="connsiteY1" fmla="*/ 0 h 1058479"/>
                    <a:gd name="connsiteX2" fmla="*/ 393163 w 434667"/>
                    <a:gd name="connsiteY2" fmla="*/ 143770 h 1058479"/>
                    <a:gd name="connsiteX3" fmla="*/ 273671 w 434667"/>
                    <a:gd name="connsiteY3" fmla="*/ 484031 h 1058479"/>
                    <a:gd name="connsiteX4" fmla="*/ 275468 w 434667"/>
                    <a:gd name="connsiteY4" fmla="*/ 920745 h 1058479"/>
                    <a:gd name="connsiteX5" fmla="*/ 137734 w 434667"/>
                    <a:gd name="connsiteY5" fmla="*/ 1058479 h 1058479"/>
                    <a:gd name="connsiteX6" fmla="*/ 137734 w 434667"/>
                    <a:gd name="connsiteY6" fmla="*/ 1058479 h 1058479"/>
                    <a:gd name="connsiteX7" fmla="*/ 0 w 434667"/>
                    <a:gd name="connsiteY7" fmla="*/ 920745 h 1058479"/>
                    <a:gd name="connsiteX8" fmla="*/ 56387 w 434667"/>
                    <a:gd name="connsiteY8" fmla="*/ 529298 h 1058479"/>
                    <a:gd name="connsiteX9" fmla="*/ 253497 w 434667"/>
                    <a:gd name="connsiteY9" fmla="*/ 158859 h 1058479"/>
                    <a:gd name="connsiteX0" fmla="*/ 253497 w 434667"/>
                    <a:gd name="connsiteY0" fmla="*/ 158859 h 1058479"/>
                    <a:gd name="connsiteX1" fmla="*/ 403302 w 434667"/>
                    <a:gd name="connsiteY1" fmla="*/ 0 h 1058479"/>
                    <a:gd name="connsiteX2" fmla="*/ 393163 w 434667"/>
                    <a:gd name="connsiteY2" fmla="*/ 143770 h 1058479"/>
                    <a:gd name="connsiteX3" fmla="*/ 273671 w 434667"/>
                    <a:gd name="connsiteY3" fmla="*/ 484031 h 1058479"/>
                    <a:gd name="connsiteX4" fmla="*/ 275468 w 434667"/>
                    <a:gd name="connsiteY4" fmla="*/ 920745 h 1058479"/>
                    <a:gd name="connsiteX5" fmla="*/ 137734 w 434667"/>
                    <a:gd name="connsiteY5" fmla="*/ 1058479 h 1058479"/>
                    <a:gd name="connsiteX6" fmla="*/ 137734 w 434667"/>
                    <a:gd name="connsiteY6" fmla="*/ 1058479 h 1058479"/>
                    <a:gd name="connsiteX7" fmla="*/ 0 w 434667"/>
                    <a:gd name="connsiteY7" fmla="*/ 920745 h 1058479"/>
                    <a:gd name="connsiteX8" fmla="*/ 56387 w 434667"/>
                    <a:gd name="connsiteY8" fmla="*/ 529298 h 1058479"/>
                    <a:gd name="connsiteX9" fmla="*/ 253497 w 434667"/>
                    <a:gd name="connsiteY9" fmla="*/ 158859 h 1058479"/>
                    <a:gd name="connsiteX0" fmla="*/ 253497 w 434667"/>
                    <a:gd name="connsiteY0" fmla="*/ 158859 h 1058479"/>
                    <a:gd name="connsiteX1" fmla="*/ 403302 w 434667"/>
                    <a:gd name="connsiteY1" fmla="*/ 0 h 1058479"/>
                    <a:gd name="connsiteX2" fmla="*/ 393163 w 434667"/>
                    <a:gd name="connsiteY2" fmla="*/ 143770 h 1058479"/>
                    <a:gd name="connsiteX3" fmla="*/ 273671 w 434667"/>
                    <a:gd name="connsiteY3" fmla="*/ 484031 h 1058479"/>
                    <a:gd name="connsiteX4" fmla="*/ 275468 w 434667"/>
                    <a:gd name="connsiteY4" fmla="*/ 920745 h 1058479"/>
                    <a:gd name="connsiteX5" fmla="*/ 137734 w 434667"/>
                    <a:gd name="connsiteY5" fmla="*/ 1058479 h 1058479"/>
                    <a:gd name="connsiteX6" fmla="*/ 137734 w 434667"/>
                    <a:gd name="connsiteY6" fmla="*/ 1058479 h 1058479"/>
                    <a:gd name="connsiteX7" fmla="*/ 0 w 434667"/>
                    <a:gd name="connsiteY7" fmla="*/ 920745 h 1058479"/>
                    <a:gd name="connsiteX8" fmla="*/ 56387 w 434667"/>
                    <a:gd name="connsiteY8" fmla="*/ 529298 h 1058479"/>
                    <a:gd name="connsiteX9" fmla="*/ 253497 w 434667"/>
                    <a:gd name="connsiteY9" fmla="*/ 158859 h 1058479"/>
                    <a:gd name="connsiteX0" fmla="*/ 253497 w 434667"/>
                    <a:gd name="connsiteY0" fmla="*/ 158859 h 1058479"/>
                    <a:gd name="connsiteX1" fmla="*/ 403302 w 434667"/>
                    <a:gd name="connsiteY1" fmla="*/ 0 h 1058479"/>
                    <a:gd name="connsiteX2" fmla="*/ 393163 w 434667"/>
                    <a:gd name="connsiteY2" fmla="*/ 143770 h 1058479"/>
                    <a:gd name="connsiteX3" fmla="*/ 273671 w 434667"/>
                    <a:gd name="connsiteY3" fmla="*/ 484031 h 1058479"/>
                    <a:gd name="connsiteX4" fmla="*/ 275468 w 434667"/>
                    <a:gd name="connsiteY4" fmla="*/ 920745 h 1058479"/>
                    <a:gd name="connsiteX5" fmla="*/ 137734 w 434667"/>
                    <a:gd name="connsiteY5" fmla="*/ 1058479 h 1058479"/>
                    <a:gd name="connsiteX6" fmla="*/ 137734 w 434667"/>
                    <a:gd name="connsiteY6" fmla="*/ 1058479 h 1058479"/>
                    <a:gd name="connsiteX7" fmla="*/ 0 w 434667"/>
                    <a:gd name="connsiteY7" fmla="*/ 920745 h 1058479"/>
                    <a:gd name="connsiteX8" fmla="*/ 47333 w 434667"/>
                    <a:gd name="connsiteY8" fmla="*/ 532316 h 1058479"/>
                    <a:gd name="connsiteX9" fmla="*/ 253497 w 434667"/>
                    <a:gd name="connsiteY9" fmla="*/ 158859 h 1058479"/>
                    <a:gd name="connsiteX0" fmla="*/ 241426 w 434667"/>
                    <a:gd name="connsiteY0" fmla="*/ 140752 h 1058479"/>
                    <a:gd name="connsiteX1" fmla="*/ 403302 w 434667"/>
                    <a:gd name="connsiteY1" fmla="*/ 0 h 1058479"/>
                    <a:gd name="connsiteX2" fmla="*/ 393163 w 434667"/>
                    <a:gd name="connsiteY2" fmla="*/ 143770 h 1058479"/>
                    <a:gd name="connsiteX3" fmla="*/ 273671 w 434667"/>
                    <a:gd name="connsiteY3" fmla="*/ 484031 h 1058479"/>
                    <a:gd name="connsiteX4" fmla="*/ 275468 w 434667"/>
                    <a:gd name="connsiteY4" fmla="*/ 920745 h 1058479"/>
                    <a:gd name="connsiteX5" fmla="*/ 137734 w 434667"/>
                    <a:gd name="connsiteY5" fmla="*/ 1058479 h 1058479"/>
                    <a:gd name="connsiteX6" fmla="*/ 137734 w 434667"/>
                    <a:gd name="connsiteY6" fmla="*/ 1058479 h 1058479"/>
                    <a:gd name="connsiteX7" fmla="*/ 0 w 434667"/>
                    <a:gd name="connsiteY7" fmla="*/ 920745 h 1058479"/>
                    <a:gd name="connsiteX8" fmla="*/ 47333 w 434667"/>
                    <a:gd name="connsiteY8" fmla="*/ 532316 h 1058479"/>
                    <a:gd name="connsiteX9" fmla="*/ 241426 w 434667"/>
                    <a:gd name="connsiteY9" fmla="*/ 140752 h 1058479"/>
                    <a:gd name="connsiteX0" fmla="*/ 241426 w 434667"/>
                    <a:gd name="connsiteY0" fmla="*/ 140752 h 1058479"/>
                    <a:gd name="connsiteX1" fmla="*/ 403302 w 434667"/>
                    <a:gd name="connsiteY1" fmla="*/ 0 h 1058479"/>
                    <a:gd name="connsiteX2" fmla="*/ 393163 w 434667"/>
                    <a:gd name="connsiteY2" fmla="*/ 143770 h 1058479"/>
                    <a:gd name="connsiteX3" fmla="*/ 273671 w 434667"/>
                    <a:gd name="connsiteY3" fmla="*/ 484031 h 1058479"/>
                    <a:gd name="connsiteX4" fmla="*/ 275468 w 434667"/>
                    <a:gd name="connsiteY4" fmla="*/ 920745 h 1058479"/>
                    <a:gd name="connsiteX5" fmla="*/ 137734 w 434667"/>
                    <a:gd name="connsiteY5" fmla="*/ 1058479 h 1058479"/>
                    <a:gd name="connsiteX6" fmla="*/ 137734 w 434667"/>
                    <a:gd name="connsiteY6" fmla="*/ 1058479 h 1058479"/>
                    <a:gd name="connsiteX7" fmla="*/ 0 w 434667"/>
                    <a:gd name="connsiteY7" fmla="*/ 920745 h 1058479"/>
                    <a:gd name="connsiteX8" fmla="*/ 47333 w 434667"/>
                    <a:gd name="connsiteY8" fmla="*/ 532316 h 1058479"/>
                    <a:gd name="connsiteX9" fmla="*/ 241426 w 434667"/>
                    <a:gd name="connsiteY9" fmla="*/ 140752 h 1058479"/>
                    <a:gd name="connsiteX0" fmla="*/ 241426 w 434667"/>
                    <a:gd name="connsiteY0" fmla="*/ 140752 h 1058479"/>
                    <a:gd name="connsiteX1" fmla="*/ 403302 w 434667"/>
                    <a:gd name="connsiteY1" fmla="*/ 0 h 1058479"/>
                    <a:gd name="connsiteX2" fmla="*/ 393163 w 434667"/>
                    <a:gd name="connsiteY2" fmla="*/ 143770 h 1058479"/>
                    <a:gd name="connsiteX3" fmla="*/ 273671 w 434667"/>
                    <a:gd name="connsiteY3" fmla="*/ 484031 h 1058479"/>
                    <a:gd name="connsiteX4" fmla="*/ 275468 w 434667"/>
                    <a:gd name="connsiteY4" fmla="*/ 920745 h 1058479"/>
                    <a:gd name="connsiteX5" fmla="*/ 137734 w 434667"/>
                    <a:gd name="connsiteY5" fmla="*/ 1058479 h 1058479"/>
                    <a:gd name="connsiteX6" fmla="*/ 137734 w 434667"/>
                    <a:gd name="connsiteY6" fmla="*/ 1058479 h 1058479"/>
                    <a:gd name="connsiteX7" fmla="*/ 0 w 434667"/>
                    <a:gd name="connsiteY7" fmla="*/ 920745 h 1058479"/>
                    <a:gd name="connsiteX8" fmla="*/ 47333 w 434667"/>
                    <a:gd name="connsiteY8" fmla="*/ 532316 h 1058479"/>
                    <a:gd name="connsiteX9" fmla="*/ 241426 w 434667"/>
                    <a:gd name="connsiteY9" fmla="*/ 140752 h 1058479"/>
                    <a:gd name="connsiteX0" fmla="*/ 241426 w 434667"/>
                    <a:gd name="connsiteY0" fmla="*/ 142167 h 1059894"/>
                    <a:gd name="connsiteX1" fmla="*/ 403302 w 434667"/>
                    <a:gd name="connsiteY1" fmla="*/ 1415 h 1059894"/>
                    <a:gd name="connsiteX2" fmla="*/ 393163 w 434667"/>
                    <a:gd name="connsiteY2" fmla="*/ 145185 h 1059894"/>
                    <a:gd name="connsiteX3" fmla="*/ 273671 w 434667"/>
                    <a:gd name="connsiteY3" fmla="*/ 485446 h 1059894"/>
                    <a:gd name="connsiteX4" fmla="*/ 275468 w 434667"/>
                    <a:gd name="connsiteY4" fmla="*/ 922160 h 1059894"/>
                    <a:gd name="connsiteX5" fmla="*/ 137734 w 434667"/>
                    <a:gd name="connsiteY5" fmla="*/ 1059894 h 1059894"/>
                    <a:gd name="connsiteX6" fmla="*/ 137734 w 434667"/>
                    <a:gd name="connsiteY6" fmla="*/ 1059894 h 1059894"/>
                    <a:gd name="connsiteX7" fmla="*/ 0 w 434667"/>
                    <a:gd name="connsiteY7" fmla="*/ 922160 h 1059894"/>
                    <a:gd name="connsiteX8" fmla="*/ 47333 w 434667"/>
                    <a:gd name="connsiteY8" fmla="*/ 533731 h 1059894"/>
                    <a:gd name="connsiteX9" fmla="*/ 241426 w 434667"/>
                    <a:gd name="connsiteY9" fmla="*/ 142167 h 1059894"/>
                    <a:gd name="connsiteX0" fmla="*/ 241426 w 413476"/>
                    <a:gd name="connsiteY0" fmla="*/ 142167 h 1059894"/>
                    <a:gd name="connsiteX1" fmla="*/ 403302 w 413476"/>
                    <a:gd name="connsiteY1" fmla="*/ 1415 h 1059894"/>
                    <a:gd name="connsiteX2" fmla="*/ 393163 w 413476"/>
                    <a:gd name="connsiteY2" fmla="*/ 145185 h 1059894"/>
                    <a:gd name="connsiteX3" fmla="*/ 273671 w 413476"/>
                    <a:gd name="connsiteY3" fmla="*/ 485446 h 1059894"/>
                    <a:gd name="connsiteX4" fmla="*/ 275468 w 413476"/>
                    <a:gd name="connsiteY4" fmla="*/ 922160 h 1059894"/>
                    <a:gd name="connsiteX5" fmla="*/ 137734 w 413476"/>
                    <a:gd name="connsiteY5" fmla="*/ 1059894 h 1059894"/>
                    <a:gd name="connsiteX6" fmla="*/ 137734 w 413476"/>
                    <a:gd name="connsiteY6" fmla="*/ 1059894 h 1059894"/>
                    <a:gd name="connsiteX7" fmla="*/ 0 w 413476"/>
                    <a:gd name="connsiteY7" fmla="*/ 922160 h 1059894"/>
                    <a:gd name="connsiteX8" fmla="*/ 47333 w 413476"/>
                    <a:gd name="connsiteY8" fmla="*/ 533731 h 1059894"/>
                    <a:gd name="connsiteX9" fmla="*/ 241426 w 413476"/>
                    <a:gd name="connsiteY9" fmla="*/ 142167 h 1059894"/>
                    <a:gd name="connsiteX0" fmla="*/ 241426 w 409337"/>
                    <a:gd name="connsiteY0" fmla="*/ 142167 h 1059894"/>
                    <a:gd name="connsiteX1" fmla="*/ 403302 w 409337"/>
                    <a:gd name="connsiteY1" fmla="*/ 1415 h 1059894"/>
                    <a:gd name="connsiteX2" fmla="*/ 353931 w 409337"/>
                    <a:gd name="connsiteY2" fmla="*/ 187435 h 1059894"/>
                    <a:gd name="connsiteX3" fmla="*/ 273671 w 409337"/>
                    <a:gd name="connsiteY3" fmla="*/ 485446 h 1059894"/>
                    <a:gd name="connsiteX4" fmla="*/ 275468 w 409337"/>
                    <a:gd name="connsiteY4" fmla="*/ 922160 h 1059894"/>
                    <a:gd name="connsiteX5" fmla="*/ 137734 w 409337"/>
                    <a:gd name="connsiteY5" fmla="*/ 1059894 h 1059894"/>
                    <a:gd name="connsiteX6" fmla="*/ 137734 w 409337"/>
                    <a:gd name="connsiteY6" fmla="*/ 1059894 h 1059894"/>
                    <a:gd name="connsiteX7" fmla="*/ 0 w 409337"/>
                    <a:gd name="connsiteY7" fmla="*/ 922160 h 1059894"/>
                    <a:gd name="connsiteX8" fmla="*/ 47333 w 409337"/>
                    <a:gd name="connsiteY8" fmla="*/ 533731 h 1059894"/>
                    <a:gd name="connsiteX9" fmla="*/ 241426 w 409337"/>
                    <a:gd name="connsiteY9" fmla="*/ 142167 h 1059894"/>
                    <a:gd name="connsiteX0" fmla="*/ 241426 w 412459"/>
                    <a:gd name="connsiteY0" fmla="*/ 142167 h 1059894"/>
                    <a:gd name="connsiteX1" fmla="*/ 403302 w 412459"/>
                    <a:gd name="connsiteY1" fmla="*/ 1415 h 1059894"/>
                    <a:gd name="connsiteX2" fmla="*/ 353931 w 412459"/>
                    <a:gd name="connsiteY2" fmla="*/ 187435 h 1059894"/>
                    <a:gd name="connsiteX3" fmla="*/ 273671 w 412459"/>
                    <a:gd name="connsiteY3" fmla="*/ 485446 h 1059894"/>
                    <a:gd name="connsiteX4" fmla="*/ 275468 w 412459"/>
                    <a:gd name="connsiteY4" fmla="*/ 922160 h 1059894"/>
                    <a:gd name="connsiteX5" fmla="*/ 137734 w 412459"/>
                    <a:gd name="connsiteY5" fmla="*/ 1059894 h 1059894"/>
                    <a:gd name="connsiteX6" fmla="*/ 137734 w 412459"/>
                    <a:gd name="connsiteY6" fmla="*/ 1059894 h 1059894"/>
                    <a:gd name="connsiteX7" fmla="*/ 0 w 412459"/>
                    <a:gd name="connsiteY7" fmla="*/ 922160 h 1059894"/>
                    <a:gd name="connsiteX8" fmla="*/ 47333 w 412459"/>
                    <a:gd name="connsiteY8" fmla="*/ 533731 h 1059894"/>
                    <a:gd name="connsiteX9" fmla="*/ 241426 w 412459"/>
                    <a:gd name="connsiteY9" fmla="*/ 142167 h 1059894"/>
                    <a:gd name="connsiteX0" fmla="*/ 241426 w 412459"/>
                    <a:gd name="connsiteY0" fmla="*/ 142167 h 1059894"/>
                    <a:gd name="connsiteX1" fmla="*/ 403302 w 412459"/>
                    <a:gd name="connsiteY1" fmla="*/ 1415 h 1059894"/>
                    <a:gd name="connsiteX2" fmla="*/ 353931 w 412459"/>
                    <a:gd name="connsiteY2" fmla="*/ 187435 h 1059894"/>
                    <a:gd name="connsiteX3" fmla="*/ 261599 w 412459"/>
                    <a:gd name="connsiteY3" fmla="*/ 548820 h 1059894"/>
                    <a:gd name="connsiteX4" fmla="*/ 275468 w 412459"/>
                    <a:gd name="connsiteY4" fmla="*/ 922160 h 1059894"/>
                    <a:gd name="connsiteX5" fmla="*/ 137734 w 412459"/>
                    <a:gd name="connsiteY5" fmla="*/ 1059894 h 1059894"/>
                    <a:gd name="connsiteX6" fmla="*/ 137734 w 412459"/>
                    <a:gd name="connsiteY6" fmla="*/ 1059894 h 1059894"/>
                    <a:gd name="connsiteX7" fmla="*/ 0 w 412459"/>
                    <a:gd name="connsiteY7" fmla="*/ 922160 h 1059894"/>
                    <a:gd name="connsiteX8" fmla="*/ 47333 w 412459"/>
                    <a:gd name="connsiteY8" fmla="*/ 533731 h 1059894"/>
                    <a:gd name="connsiteX9" fmla="*/ 241426 w 412459"/>
                    <a:gd name="connsiteY9" fmla="*/ 142167 h 1059894"/>
                    <a:gd name="connsiteX0" fmla="*/ 241426 w 412459"/>
                    <a:gd name="connsiteY0" fmla="*/ 142167 h 1059894"/>
                    <a:gd name="connsiteX1" fmla="*/ 403302 w 412459"/>
                    <a:gd name="connsiteY1" fmla="*/ 1415 h 1059894"/>
                    <a:gd name="connsiteX2" fmla="*/ 353931 w 412459"/>
                    <a:gd name="connsiteY2" fmla="*/ 187435 h 1059894"/>
                    <a:gd name="connsiteX3" fmla="*/ 261599 w 412459"/>
                    <a:gd name="connsiteY3" fmla="*/ 548820 h 1059894"/>
                    <a:gd name="connsiteX4" fmla="*/ 275468 w 412459"/>
                    <a:gd name="connsiteY4" fmla="*/ 922160 h 1059894"/>
                    <a:gd name="connsiteX5" fmla="*/ 137734 w 412459"/>
                    <a:gd name="connsiteY5" fmla="*/ 1059894 h 1059894"/>
                    <a:gd name="connsiteX6" fmla="*/ 137734 w 412459"/>
                    <a:gd name="connsiteY6" fmla="*/ 1059894 h 1059894"/>
                    <a:gd name="connsiteX7" fmla="*/ 0 w 412459"/>
                    <a:gd name="connsiteY7" fmla="*/ 922160 h 1059894"/>
                    <a:gd name="connsiteX8" fmla="*/ 47333 w 412459"/>
                    <a:gd name="connsiteY8" fmla="*/ 533731 h 1059894"/>
                    <a:gd name="connsiteX9" fmla="*/ 241426 w 412459"/>
                    <a:gd name="connsiteY9" fmla="*/ 142167 h 1059894"/>
                    <a:gd name="connsiteX0" fmla="*/ 241426 w 412459"/>
                    <a:gd name="connsiteY0" fmla="*/ 142167 h 1059894"/>
                    <a:gd name="connsiteX1" fmla="*/ 403302 w 412459"/>
                    <a:gd name="connsiteY1" fmla="*/ 1415 h 1059894"/>
                    <a:gd name="connsiteX2" fmla="*/ 353931 w 412459"/>
                    <a:gd name="connsiteY2" fmla="*/ 187435 h 1059894"/>
                    <a:gd name="connsiteX3" fmla="*/ 261599 w 412459"/>
                    <a:gd name="connsiteY3" fmla="*/ 548820 h 1059894"/>
                    <a:gd name="connsiteX4" fmla="*/ 275468 w 412459"/>
                    <a:gd name="connsiteY4" fmla="*/ 922160 h 1059894"/>
                    <a:gd name="connsiteX5" fmla="*/ 137734 w 412459"/>
                    <a:gd name="connsiteY5" fmla="*/ 1059894 h 1059894"/>
                    <a:gd name="connsiteX6" fmla="*/ 137734 w 412459"/>
                    <a:gd name="connsiteY6" fmla="*/ 1059894 h 1059894"/>
                    <a:gd name="connsiteX7" fmla="*/ 0 w 412459"/>
                    <a:gd name="connsiteY7" fmla="*/ 922160 h 1059894"/>
                    <a:gd name="connsiteX8" fmla="*/ 47333 w 412459"/>
                    <a:gd name="connsiteY8" fmla="*/ 533731 h 1059894"/>
                    <a:gd name="connsiteX9" fmla="*/ 241426 w 412459"/>
                    <a:gd name="connsiteY9" fmla="*/ 142167 h 1059894"/>
                    <a:gd name="connsiteX0" fmla="*/ 241426 w 412459"/>
                    <a:gd name="connsiteY0" fmla="*/ 142167 h 1059894"/>
                    <a:gd name="connsiteX1" fmla="*/ 403302 w 412459"/>
                    <a:gd name="connsiteY1" fmla="*/ 1415 h 1059894"/>
                    <a:gd name="connsiteX2" fmla="*/ 353931 w 412459"/>
                    <a:gd name="connsiteY2" fmla="*/ 187435 h 1059894"/>
                    <a:gd name="connsiteX3" fmla="*/ 270653 w 412459"/>
                    <a:gd name="connsiteY3" fmla="*/ 545802 h 1059894"/>
                    <a:gd name="connsiteX4" fmla="*/ 275468 w 412459"/>
                    <a:gd name="connsiteY4" fmla="*/ 922160 h 1059894"/>
                    <a:gd name="connsiteX5" fmla="*/ 137734 w 412459"/>
                    <a:gd name="connsiteY5" fmla="*/ 1059894 h 1059894"/>
                    <a:gd name="connsiteX6" fmla="*/ 137734 w 412459"/>
                    <a:gd name="connsiteY6" fmla="*/ 1059894 h 1059894"/>
                    <a:gd name="connsiteX7" fmla="*/ 0 w 412459"/>
                    <a:gd name="connsiteY7" fmla="*/ 922160 h 1059894"/>
                    <a:gd name="connsiteX8" fmla="*/ 47333 w 412459"/>
                    <a:gd name="connsiteY8" fmla="*/ 533731 h 1059894"/>
                    <a:gd name="connsiteX9" fmla="*/ 241426 w 412459"/>
                    <a:gd name="connsiteY9" fmla="*/ 142167 h 1059894"/>
                    <a:gd name="connsiteX0" fmla="*/ 241426 w 412459"/>
                    <a:gd name="connsiteY0" fmla="*/ 142167 h 1059894"/>
                    <a:gd name="connsiteX1" fmla="*/ 403302 w 412459"/>
                    <a:gd name="connsiteY1" fmla="*/ 1415 h 1059894"/>
                    <a:gd name="connsiteX2" fmla="*/ 353931 w 412459"/>
                    <a:gd name="connsiteY2" fmla="*/ 187435 h 1059894"/>
                    <a:gd name="connsiteX3" fmla="*/ 270653 w 412459"/>
                    <a:gd name="connsiteY3" fmla="*/ 545802 h 1059894"/>
                    <a:gd name="connsiteX4" fmla="*/ 275468 w 412459"/>
                    <a:gd name="connsiteY4" fmla="*/ 922160 h 1059894"/>
                    <a:gd name="connsiteX5" fmla="*/ 137734 w 412459"/>
                    <a:gd name="connsiteY5" fmla="*/ 1059894 h 1059894"/>
                    <a:gd name="connsiteX6" fmla="*/ 137734 w 412459"/>
                    <a:gd name="connsiteY6" fmla="*/ 1059894 h 1059894"/>
                    <a:gd name="connsiteX7" fmla="*/ 0 w 412459"/>
                    <a:gd name="connsiteY7" fmla="*/ 922160 h 1059894"/>
                    <a:gd name="connsiteX8" fmla="*/ 47333 w 412459"/>
                    <a:gd name="connsiteY8" fmla="*/ 533731 h 1059894"/>
                    <a:gd name="connsiteX9" fmla="*/ 241426 w 412459"/>
                    <a:gd name="connsiteY9" fmla="*/ 142167 h 1059894"/>
                    <a:gd name="connsiteX0" fmla="*/ 241426 w 412459"/>
                    <a:gd name="connsiteY0" fmla="*/ 142167 h 1059894"/>
                    <a:gd name="connsiteX1" fmla="*/ 403302 w 412459"/>
                    <a:gd name="connsiteY1" fmla="*/ 1415 h 1059894"/>
                    <a:gd name="connsiteX2" fmla="*/ 353931 w 412459"/>
                    <a:gd name="connsiteY2" fmla="*/ 187435 h 1059894"/>
                    <a:gd name="connsiteX3" fmla="*/ 270653 w 412459"/>
                    <a:gd name="connsiteY3" fmla="*/ 545802 h 1059894"/>
                    <a:gd name="connsiteX4" fmla="*/ 275468 w 412459"/>
                    <a:gd name="connsiteY4" fmla="*/ 922160 h 1059894"/>
                    <a:gd name="connsiteX5" fmla="*/ 137734 w 412459"/>
                    <a:gd name="connsiteY5" fmla="*/ 1059894 h 1059894"/>
                    <a:gd name="connsiteX6" fmla="*/ 137734 w 412459"/>
                    <a:gd name="connsiteY6" fmla="*/ 1059894 h 1059894"/>
                    <a:gd name="connsiteX7" fmla="*/ 0 w 412459"/>
                    <a:gd name="connsiteY7" fmla="*/ 922160 h 1059894"/>
                    <a:gd name="connsiteX8" fmla="*/ 47333 w 412459"/>
                    <a:gd name="connsiteY8" fmla="*/ 533731 h 1059894"/>
                    <a:gd name="connsiteX9" fmla="*/ 241426 w 412459"/>
                    <a:gd name="connsiteY9" fmla="*/ 142167 h 1059894"/>
                    <a:gd name="connsiteX0" fmla="*/ 241426 w 412459"/>
                    <a:gd name="connsiteY0" fmla="*/ 142167 h 1059894"/>
                    <a:gd name="connsiteX1" fmla="*/ 403302 w 412459"/>
                    <a:gd name="connsiteY1" fmla="*/ 1415 h 1059894"/>
                    <a:gd name="connsiteX2" fmla="*/ 353931 w 412459"/>
                    <a:gd name="connsiteY2" fmla="*/ 187435 h 1059894"/>
                    <a:gd name="connsiteX3" fmla="*/ 270653 w 412459"/>
                    <a:gd name="connsiteY3" fmla="*/ 545802 h 1059894"/>
                    <a:gd name="connsiteX4" fmla="*/ 269433 w 412459"/>
                    <a:gd name="connsiteY4" fmla="*/ 904053 h 1059894"/>
                    <a:gd name="connsiteX5" fmla="*/ 137734 w 412459"/>
                    <a:gd name="connsiteY5" fmla="*/ 1059894 h 1059894"/>
                    <a:gd name="connsiteX6" fmla="*/ 137734 w 412459"/>
                    <a:gd name="connsiteY6" fmla="*/ 1059894 h 1059894"/>
                    <a:gd name="connsiteX7" fmla="*/ 0 w 412459"/>
                    <a:gd name="connsiteY7" fmla="*/ 922160 h 1059894"/>
                    <a:gd name="connsiteX8" fmla="*/ 47333 w 412459"/>
                    <a:gd name="connsiteY8" fmla="*/ 533731 h 1059894"/>
                    <a:gd name="connsiteX9" fmla="*/ 241426 w 412459"/>
                    <a:gd name="connsiteY9" fmla="*/ 142167 h 1059894"/>
                    <a:gd name="connsiteX0" fmla="*/ 241426 w 412459"/>
                    <a:gd name="connsiteY0" fmla="*/ 142167 h 1059894"/>
                    <a:gd name="connsiteX1" fmla="*/ 403302 w 412459"/>
                    <a:gd name="connsiteY1" fmla="*/ 1415 h 1059894"/>
                    <a:gd name="connsiteX2" fmla="*/ 353931 w 412459"/>
                    <a:gd name="connsiteY2" fmla="*/ 187435 h 1059894"/>
                    <a:gd name="connsiteX3" fmla="*/ 270653 w 412459"/>
                    <a:gd name="connsiteY3" fmla="*/ 545802 h 1059894"/>
                    <a:gd name="connsiteX4" fmla="*/ 269433 w 412459"/>
                    <a:gd name="connsiteY4" fmla="*/ 904053 h 1059894"/>
                    <a:gd name="connsiteX5" fmla="*/ 137734 w 412459"/>
                    <a:gd name="connsiteY5" fmla="*/ 1059894 h 1059894"/>
                    <a:gd name="connsiteX6" fmla="*/ 125663 w 412459"/>
                    <a:gd name="connsiteY6" fmla="*/ 1050841 h 1059894"/>
                    <a:gd name="connsiteX7" fmla="*/ 0 w 412459"/>
                    <a:gd name="connsiteY7" fmla="*/ 922160 h 1059894"/>
                    <a:gd name="connsiteX8" fmla="*/ 47333 w 412459"/>
                    <a:gd name="connsiteY8" fmla="*/ 533731 h 1059894"/>
                    <a:gd name="connsiteX9" fmla="*/ 241426 w 412459"/>
                    <a:gd name="connsiteY9" fmla="*/ 142167 h 1059894"/>
                    <a:gd name="connsiteX0" fmla="*/ 241426 w 412459"/>
                    <a:gd name="connsiteY0" fmla="*/ 142167 h 1059895"/>
                    <a:gd name="connsiteX1" fmla="*/ 403302 w 412459"/>
                    <a:gd name="connsiteY1" fmla="*/ 1415 h 1059895"/>
                    <a:gd name="connsiteX2" fmla="*/ 353931 w 412459"/>
                    <a:gd name="connsiteY2" fmla="*/ 187435 h 1059895"/>
                    <a:gd name="connsiteX3" fmla="*/ 270653 w 412459"/>
                    <a:gd name="connsiteY3" fmla="*/ 545802 h 1059895"/>
                    <a:gd name="connsiteX4" fmla="*/ 269433 w 412459"/>
                    <a:gd name="connsiteY4" fmla="*/ 904053 h 1059895"/>
                    <a:gd name="connsiteX5" fmla="*/ 137734 w 412459"/>
                    <a:gd name="connsiteY5" fmla="*/ 1059894 h 1059895"/>
                    <a:gd name="connsiteX6" fmla="*/ 122645 w 412459"/>
                    <a:gd name="connsiteY6" fmla="*/ 1059895 h 1059895"/>
                    <a:gd name="connsiteX7" fmla="*/ 0 w 412459"/>
                    <a:gd name="connsiteY7" fmla="*/ 922160 h 1059895"/>
                    <a:gd name="connsiteX8" fmla="*/ 47333 w 412459"/>
                    <a:gd name="connsiteY8" fmla="*/ 533731 h 1059895"/>
                    <a:gd name="connsiteX9" fmla="*/ 241426 w 412459"/>
                    <a:gd name="connsiteY9" fmla="*/ 142167 h 1059895"/>
                    <a:gd name="connsiteX0" fmla="*/ 241426 w 412459"/>
                    <a:gd name="connsiteY0" fmla="*/ 142167 h 1059895"/>
                    <a:gd name="connsiteX1" fmla="*/ 403302 w 412459"/>
                    <a:gd name="connsiteY1" fmla="*/ 1415 h 1059895"/>
                    <a:gd name="connsiteX2" fmla="*/ 353931 w 412459"/>
                    <a:gd name="connsiteY2" fmla="*/ 187435 h 1059895"/>
                    <a:gd name="connsiteX3" fmla="*/ 270653 w 412459"/>
                    <a:gd name="connsiteY3" fmla="*/ 545802 h 1059895"/>
                    <a:gd name="connsiteX4" fmla="*/ 269433 w 412459"/>
                    <a:gd name="connsiteY4" fmla="*/ 904053 h 1059895"/>
                    <a:gd name="connsiteX5" fmla="*/ 137734 w 412459"/>
                    <a:gd name="connsiteY5" fmla="*/ 1059894 h 1059895"/>
                    <a:gd name="connsiteX6" fmla="*/ 122645 w 412459"/>
                    <a:gd name="connsiteY6" fmla="*/ 1059895 h 1059895"/>
                    <a:gd name="connsiteX7" fmla="*/ 0 w 412459"/>
                    <a:gd name="connsiteY7" fmla="*/ 922160 h 1059895"/>
                    <a:gd name="connsiteX8" fmla="*/ 47333 w 412459"/>
                    <a:gd name="connsiteY8" fmla="*/ 533731 h 1059895"/>
                    <a:gd name="connsiteX9" fmla="*/ 241426 w 412459"/>
                    <a:gd name="connsiteY9" fmla="*/ 142167 h 1059895"/>
                    <a:gd name="connsiteX0" fmla="*/ 241426 w 415656"/>
                    <a:gd name="connsiteY0" fmla="*/ 142167 h 1059895"/>
                    <a:gd name="connsiteX1" fmla="*/ 403302 w 415656"/>
                    <a:gd name="connsiteY1" fmla="*/ 1415 h 1059895"/>
                    <a:gd name="connsiteX2" fmla="*/ 372037 w 415656"/>
                    <a:gd name="connsiteY2" fmla="*/ 187435 h 1059895"/>
                    <a:gd name="connsiteX3" fmla="*/ 270653 w 415656"/>
                    <a:gd name="connsiteY3" fmla="*/ 545802 h 1059895"/>
                    <a:gd name="connsiteX4" fmla="*/ 269433 w 415656"/>
                    <a:gd name="connsiteY4" fmla="*/ 904053 h 1059895"/>
                    <a:gd name="connsiteX5" fmla="*/ 137734 w 415656"/>
                    <a:gd name="connsiteY5" fmla="*/ 1059894 h 1059895"/>
                    <a:gd name="connsiteX6" fmla="*/ 122645 w 415656"/>
                    <a:gd name="connsiteY6" fmla="*/ 1059895 h 1059895"/>
                    <a:gd name="connsiteX7" fmla="*/ 0 w 415656"/>
                    <a:gd name="connsiteY7" fmla="*/ 922160 h 1059895"/>
                    <a:gd name="connsiteX8" fmla="*/ 47333 w 415656"/>
                    <a:gd name="connsiteY8" fmla="*/ 533731 h 1059895"/>
                    <a:gd name="connsiteX9" fmla="*/ 241426 w 415656"/>
                    <a:gd name="connsiteY9" fmla="*/ 142167 h 1059895"/>
                    <a:gd name="connsiteX0" fmla="*/ 241426 w 415656"/>
                    <a:gd name="connsiteY0" fmla="*/ 142167 h 1059895"/>
                    <a:gd name="connsiteX1" fmla="*/ 403302 w 415656"/>
                    <a:gd name="connsiteY1" fmla="*/ 1415 h 1059895"/>
                    <a:gd name="connsiteX2" fmla="*/ 372037 w 415656"/>
                    <a:gd name="connsiteY2" fmla="*/ 187435 h 1059895"/>
                    <a:gd name="connsiteX3" fmla="*/ 270653 w 415656"/>
                    <a:gd name="connsiteY3" fmla="*/ 545802 h 1059895"/>
                    <a:gd name="connsiteX4" fmla="*/ 269433 w 415656"/>
                    <a:gd name="connsiteY4" fmla="*/ 904053 h 1059895"/>
                    <a:gd name="connsiteX5" fmla="*/ 137734 w 415656"/>
                    <a:gd name="connsiteY5" fmla="*/ 1059894 h 1059895"/>
                    <a:gd name="connsiteX6" fmla="*/ 122645 w 415656"/>
                    <a:gd name="connsiteY6" fmla="*/ 1059895 h 1059895"/>
                    <a:gd name="connsiteX7" fmla="*/ 0 w 415656"/>
                    <a:gd name="connsiteY7" fmla="*/ 922160 h 1059895"/>
                    <a:gd name="connsiteX8" fmla="*/ 47333 w 415656"/>
                    <a:gd name="connsiteY8" fmla="*/ 533731 h 1059895"/>
                    <a:gd name="connsiteX9" fmla="*/ 241426 w 415656"/>
                    <a:gd name="connsiteY9" fmla="*/ 142167 h 1059895"/>
                    <a:gd name="connsiteX0" fmla="*/ 241426 w 415656"/>
                    <a:gd name="connsiteY0" fmla="*/ 142167 h 1059895"/>
                    <a:gd name="connsiteX1" fmla="*/ 403302 w 415656"/>
                    <a:gd name="connsiteY1" fmla="*/ 1415 h 1059895"/>
                    <a:gd name="connsiteX2" fmla="*/ 372037 w 415656"/>
                    <a:gd name="connsiteY2" fmla="*/ 187435 h 1059895"/>
                    <a:gd name="connsiteX3" fmla="*/ 279706 w 415656"/>
                    <a:gd name="connsiteY3" fmla="*/ 575980 h 1059895"/>
                    <a:gd name="connsiteX4" fmla="*/ 269433 w 415656"/>
                    <a:gd name="connsiteY4" fmla="*/ 904053 h 1059895"/>
                    <a:gd name="connsiteX5" fmla="*/ 137734 w 415656"/>
                    <a:gd name="connsiteY5" fmla="*/ 1059894 h 1059895"/>
                    <a:gd name="connsiteX6" fmla="*/ 122645 w 415656"/>
                    <a:gd name="connsiteY6" fmla="*/ 1059895 h 1059895"/>
                    <a:gd name="connsiteX7" fmla="*/ 0 w 415656"/>
                    <a:gd name="connsiteY7" fmla="*/ 922160 h 1059895"/>
                    <a:gd name="connsiteX8" fmla="*/ 47333 w 415656"/>
                    <a:gd name="connsiteY8" fmla="*/ 533731 h 1059895"/>
                    <a:gd name="connsiteX9" fmla="*/ 241426 w 415656"/>
                    <a:gd name="connsiteY9" fmla="*/ 142167 h 1059895"/>
                    <a:gd name="connsiteX0" fmla="*/ 241426 w 411136"/>
                    <a:gd name="connsiteY0" fmla="*/ 124435 h 1042163"/>
                    <a:gd name="connsiteX1" fmla="*/ 397266 w 411136"/>
                    <a:gd name="connsiteY1" fmla="*/ 1790 h 1042163"/>
                    <a:gd name="connsiteX2" fmla="*/ 372037 w 411136"/>
                    <a:gd name="connsiteY2" fmla="*/ 169703 h 1042163"/>
                    <a:gd name="connsiteX3" fmla="*/ 279706 w 411136"/>
                    <a:gd name="connsiteY3" fmla="*/ 558248 h 1042163"/>
                    <a:gd name="connsiteX4" fmla="*/ 269433 w 411136"/>
                    <a:gd name="connsiteY4" fmla="*/ 886321 h 1042163"/>
                    <a:gd name="connsiteX5" fmla="*/ 137734 w 411136"/>
                    <a:gd name="connsiteY5" fmla="*/ 1042162 h 1042163"/>
                    <a:gd name="connsiteX6" fmla="*/ 122645 w 411136"/>
                    <a:gd name="connsiteY6" fmla="*/ 1042163 h 1042163"/>
                    <a:gd name="connsiteX7" fmla="*/ 0 w 411136"/>
                    <a:gd name="connsiteY7" fmla="*/ 904428 h 1042163"/>
                    <a:gd name="connsiteX8" fmla="*/ 47333 w 411136"/>
                    <a:gd name="connsiteY8" fmla="*/ 515999 h 1042163"/>
                    <a:gd name="connsiteX9" fmla="*/ 241426 w 411136"/>
                    <a:gd name="connsiteY9" fmla="*/ 124435 h 1042163"/>
                    <a:gd name="connsiteX0" fmla="*/ 241426 w 414009"/>
                    <a:gd name="connsiteY0" fmla="*/ 124435 h 1042163"/>
                    <a:gd name="connsiteX1" fmla="*/ 397266 w 414009"/>
                    <a:gd name="connsiteY1" fmla="*/ 1790 h 1042163"/>
                    <a:gd name="connsiteX2" fmla="*/ 381091 w 414009"/>
                    <a:gd name="connsiteY2" fmla="*/ 169703 h 1042163"/>
                    <a:gd name="connsiteX3" fmla="*/ 279706 w 414009"/>
                    <a:gd name="connsiteY3" fmla="*/ 558248 h 1042163"/>
                    <a:gd name="connsiteX4" fmla="*/ 269433 w 414009"/>
                    <a:gd name="connsiteY4" fmla="*/ 886321 h 1042163"/>
                    <a:gd name="connsiteX5" fmla="*/ 137734 w 414009"/>
                    <a:gd name="connsiteY5" fmla="*/ 1042162 h 1042163"/>
                    <a:gd name="connsiteX6" fmla="*/ 122645 w 414009"/>
                    <a:gd name="connsiteY6" fmla="*/ 1042163 h 1042163"/>
                    <a:gd name="connsiteX7" fmla="*/ 0 w 414009"/>
                    <a:gd name="connsiteY7" fmla="*/ 904428 h 1042163"/>
                    <a:gd name="connsiteX8" fmla="*/ 47333 w 414009"/>
                    <a:gd name="connsiteY8" fmla="*/ 515999 h 1042163"/>
                    <a:gd name="connsiteX9" fmla="*/ 241426 w 414009"/>
                    <a:gd name="connsiteY9" fmla="*/ 124435 h 1042163"/>
                    <a:gd name="connsiteX0" fmla="*/ 241426 w 416612"/>
                    <a:gd name="connsiteY0" fmla="*/ 124435 h 1042163"/>
                    <a:gd name="connsiteX1" fmla="*/ 397266 w 416612"/>
                    <a:gd name="connsiteY1" fmla="*/ 1790 h 1042163"/>
                    <a:gd name="connsiteX2" fmla="*/ 381091 w 416612"/>
                    <a:gd name="connsiteY2" fmla="*/ 169703 h 1042163"/>
                    <a:gd name="connsiteX3" fmla="*/ 279706 w 416612"/>
                    <a:gd name="connsiteY3" fmla="*/ 558248 h 1042163"/>
                    <a:gd name="connsiteX4" fmla="*/ 269433 w 416612"/>
                    <a:gd name="connsiteY4" fmla="*/ 886321 h 1042163"/>
                    <a:gd name="connsiteX5" fmla="*/ 137734 w 416612"/>
                    <a:gd name="connsiteY5" fmla="*/ 1042162 h 1042163"/>
                    <a:gd name="connsiteX6" fmla="*/ 122645 w 416612"/>
                    <a:gd name="connsiteY6" fmla="*/ 1042163 h 1042163"/>
                    <a:gd name="connsiteX7" fmla="*/ 0 w 416612"/>
                    <a:gd name="connsiteY7" fmla="*/ 904428 h 1042163"/>
                    <a:gd name="connsiteX8" fmla="*/ 47333 w 416612"/>
                    <a:gd name="connsiteY8" fmla="*/ 515999 h 1042163"/>
                    <a:gd name="connsiteX9" fmla="*/ 241426 w 416612"/>
                    <a:gd name="connsiteY9" fmla="*/ 124435 h 1042163"/>
                    <a:gd name="connsiteX0" fmla="*/ 250479 w 416612"/>
                    <a:gd name="connsiteY0" fmla="*/ 109834 h 1042651"/>
                    <a:gd name="connsiteX1" fmla="*/ 397266 w 416612"/>
                    <a:gd name="connsiteY1" fmla="*/ 2278 h 1042651"/>
                    <a:gd name="connsiteX2" fmla="*/ 381091 w 416612"/>
                    <a:gd name="connsiteY2" fmla="*/ 170191 h 1042651"/>
                    <a:gd name="connsiteX3" fmla="*/ 279706 w 416612"/>
                    <a:gd name="connsiteY3" fmla="*/ 558736 h 1042651"/>
                    <a:gd name="connsiteX4" fmla="*/ 269433 w 416612"/>
                    <a:gd name="connsiteY4" fmla="*/ 886809 h 1042651"/>
                    <a:gd name="connsiteX5" fmla="*/ 137734 w 416612"/>
                    <a:gd name="connsiteY5" fmla="*/ 1042650 h 1042651"/>
                    <a:gd name="connsiteX6" fmla="*/ 122645 w 416612"/>
                    <a:gd name="connsiteY6" fmla="*/ 1042651 h 1042651"/>
                    <a:gd name="connsiteX7" fmla="*/ 0 w 416612"/>
                    <a:gd name="connsiteY7" fmla="*/ 904916 h 1042651"/>
                    <a:gd name="connsiteX8" fmla="*/ 47333 w 416612"/>
                    <a:gd name="connsiteY8" fmla="*/ 516487 h 1042651"/>
                    <a:gd name="connsiteX9" fmla="*/ 250479 w 416612"/>
                    <a:gd name="connsiteY9" fmla="*/ 109834 h 1042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6612" h="1042651">
                      <a:moveTo>
                        <a:pt x="250479" y="109834"/>
                      </a:moveTo>
                      <a:cubicBezTo>
                        <a:pt x="318357" y="29665"/>
                        <a:pt x="355882" y="-10296"/>
                        <a:pt x="397266" y="2278"/>
                      </a:cubicBezTo>
                      <a:cubicBezTo>
                        <a:pt x="431085" y="41509"/>
                        <a:pt x="417305" y="88087"/>
                        <a:pt x="381091" y="170191"/>
                      </a:cubicBezTo>
                      <a:cubicBezTo>
                        <a:pt x="332207" y="305742"/>
                        <a:pt x="292376" y="377918"/>
                        <a:pt x="279706" y="558736"/>
                      </a:cubicBezTo>
                      <a:cubicBezTo>
                        <a:pt x="272257" y="740522"/>
                        <a:pt x="270846" y="753308"/>
                        <a:pt x="269433" y="886809"/>
                      </a:cubicBezTo>
                      <a:cubicBezTo>
                        <a:pt x="269433" y="962877"/>
                        <a:pt x="213802" y="1042650"/>
                        <a:pt x="137734" y="1042650"/>
                      </a:cubicBezTo>
                      <a:lnTo>
                        <a:pt x="122645" y="1042651"/>
                      </a:lnTo>
                      <a:cubicBezTo>
                        <a:pt x="67701" y="1033597"/>
                        <a:pt x="0" y="980984"/>
                        <a:pt x="0" y="904916"/>
                      </a:cubicBezTo>
                      <a:cubicBezTo>
                        <a:pt x="9742" y="753309"/>
                        <a:pt x="16466" y="656022"/>
                        <a:pt x="47333" y="516487"/>
                      </a:cubicBezTo>
                      <a:cubicBezTo>
                        <a:pt x="88893" y="326615"/>
                        <a:pt x="163651" y="221243"/>
                        <a:pt x="250479" y="10983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 name="Group 24">
                <a:extLst>
                  <a:ext uri="{FF2B5EF4-FFF2-40B4-BE49-F238E27FC236}">
                    <a16:creationId xmlns:a16="http://schemas.microsoft.com/office/drawing/2014/main" id="{2C97EFB5-8485-454A-8F27-5479E8066AD5}"/>
                  </a:ext>
                </a:extLst>
              </p:cNvPr>
              <p:cNvGrpSpPr/>
              <p:nvPr/>
            </p:nvGrpSpPr>
            <p:grpSpPr>
              <a:xfrm rot="10800000">
                <a:off x="4803981" y="3003949"/>
                <a:ext cx="668493" cy="946154"/>
                <a:chOff x="4732897" y="3907639"/>
                <a:chExt cx="782755" cy="1042651"/>
              </a:xfrm>
              <a:solidFill>
                <a:schemeClr val="accent1"/>
              </a:solidFill>
            </p:grpSpPr>
            <p:sp>
              <p:nvSpPr>
                <p:cNvPr id="29" name="Rectangle: Rounded Corners 218">
                  <a:extLst>
                    <a:ext uri="{FF2B5EF4-FFF2-40B4-BE49-F238E27FC236}">
                      <a16:creationId xmlns:a16="http://schemas.microsoft.com/office/drawing/2014/main" id="{960C06C9-6CC7-4C6A-9FE5-4FF884C00638}"/>
                    </a:ext>
                  </a:extLst>
                </p:cNvPr>
                <p:cNvSpPr/>
                <p:nvPr/>
              </p:nvSpPr>
              <p:spPr>
                <a:xfrm>
                  <a:off x="4732897" y="3907639"/>
                  <a:ext cx="416612" cy="1042651"/>
                </a:xfrm>
                <a:custGeom>
                  <a:avLst/>
                  <a:gdLst>
                    <a:gd name="connsiteX0" fmla="*/ 0 w 275468"/>
                    <a:gd name="connsiteY0" fmla="*/ 137734 h 964926"/>
                    <a:gd name="connsiteX1" fmla="*/ 137734 w 275468"/>
                    <a:gd name="connsiteY1" fmla="*/ 0 h 964926"/>
                    <a:gd name="connsiteX2" fmla="*/ 137734 w 275468"/>
                    <a:gd name="connsiteY2" fmla="*/ 0 h 964926"/>
                    <a:gd name="connsiteX3" fmla="*/ 275468 w 275468"/>
                    <a:gd name="connsiteY3" fmla="*/ 137734 h 964926"/>
                    <a:gd name="connsiteX4" fmla="*/ 275468 w 275468"/>
                    <a:gd name="connsiteY4" fmla="*/ 827192 h 964926"/>
                    <a:gd name="connsiteX5" fmla="*/ 137734 w 275468"/>
                    <a:gd name="connsiteY5" fmla="*/ 964926 h 964926"/>
                    <a:gd name="connsiteX6" fmla="*/ 137734 w 275468"/>
                    <a:gd name="connsiteY6" fmla="*/ 964926 h 964926"/>
                    <a:gd name="connsiteX7" fmla="*/ 0 w 275468"/>
                    <a:gd name="connsiteY7" fmla="*/ 827192 h 964926"/>
                    <a:gd name="connsiteX8" fmla="*/ 0 w 275468"/>
                    <a:gd name="connsiteY8" fmla="*/ 137734 h 964926"/>
                    <a:gd name="connsiteX0" fmla="*/ 3969 w 279437"/>
                    <a:gd name="connsiteY0" fmla="*/ 137734 h 964926"/>
                    <a:gd name="connsiteX1" fmla="*/ 141703 w 279437"/>
                    <a:gd name="connsiteY1" fmla="*/ 0 h 964926"/>
                    <a:gd name="connsiteX2" fmla="*/ 141703 w 279437"/>
                    <a:gd name="connsiteY2" fmla="*/ 0 h 964926"/>
                    <a:gd name="connsiteX3" fmla="*/ 279437 w 279437"/>
                    <a:gd name="connsiteY3" fmla="*/ 137734 h 964926"/>
                    <a:gd name="connsiteX4" fmla="*/ 279437 w 279437"/>
                    <a:gd name="connsiteY4" fmla="*/ 827192 h 964926"/>
                    <a:gd name="connsiteX5" fmla="*/ 141703 w 279437"/>
                    <a:gd name="connsiteY5" fmla="*/ 964926 h 964926"/>
                    <a:gd name="connsiteX6" fmla="*/ 141703 w 279437"/>
                    <a:gd name="connsiteY6" fmla="*/ 964926 h 964926"/>
                    <a:gd name="connsiteX7" fmla="*/ 3969 w 279437"/>
                    <a:gd name="connsiteY7" fmla="*/ 827192 h 964926"/>
                    <a:gd name="connsiteX8" fmla="*/ 0 w 279437"/>
                    <a:gd name="connsiteY8" fmla="*/ 387460 h 964926"/>
                    <a:gd name="connsiteX9" fmla="*/ 3969 w 279437"/>
                    <a:gd name="connsiteY9" fmla="*/ 137734 h 964926"/>
                    <a:gd name="connsiteX0" fmla="*/ 3969 w 279437"/>
                    <a:gd name="connsiteY0" fmla="*/ 137734 h 964926"/>
                    <a:gd name="connsiteX1" fmla="*/ 141703 w 279437"/>
                    <a:gd name="connsiteY1" fmla="*/ 0 h 964926"/>
                    <a:gd name="connsiteX2" fmla="*/ 141703 w 279437"/>
                    <a:gd name="connsiteY2" fmla="*/ 0 h 964926"/>
                    <a:gd name="connsiteX3" fmla="*/ 279437 w 279437"/>
                    <a:gd name="connsiteY3" fmla="*/ 137734 h 964926"/>
                    <a:gd name="connsiteX4" fmla="*/ 277640 w 279437"/>
                    <a:gd name="connsiteY4" fmla="*/ 390478 h 964926"/>
                    <a:gd name="connsiteX5" fmla="*/ 279437 w 279437"/>
                    <a:gd name="connsiteY5" fmla="*/ 827192 h 964926"/>
                    <a:gd name="connsiteX6" fmla="*/ 141703 w 279437"/>
                    <a:gd name="connsiteY6" fmla="*/ 964926 h 964926"/>
                    <a:gd name="connsiteX7" fmla="*/ 141703 w 279437"/>
                    <a:gd name="connsiteY7" fmla="*/ 964926 h 964926"/>
                    <a:gd name="connsiteX8" fmla="*/ 3969 w 279437"/>
                    <a:gd name="connsiteY8" fmla="*/ 827192 h 964926"/>
                    <a:gd name="connsiteX9" fmla="*/ 0 w 279437"/>
                    <a:gd name="connsiteY9" fmla="*/ 387460 h 964926"/>
                    <a:gd name="connsiteX10" fmla="*/ 3969 w 279437"/>
                    <a:gd name="connsiteY10" fmla="*/ 137734 h 964926"/>
                    <a:gd name="connsiteX0" fmla="*/ 3969 w 397132"/>
                    <a:gd name="connsiteY0" fmla="*/ 141966 h 969158"/>
                    <a:gd name="connsiteX1" fmla="*/ 141703 w 397132"/>
                    <a:gd name="connsiteY1" fmla="*/ 4232 h 969158"/>
                    <a:gd name="connsiteX2" fmla="*/ 141703 w 397132"/>
                    <a:gd name="connsiteY2" fmla="*/ 4232 h 969158"/>
                    <a:gd name="connsiteX3" fmla="*/ 397132 w 397132"/>
                    <a:gd name="connsiteY3" fmla="*/ 54449 h 969158"/>
                    <a:gd name="connsiteX4" fmla="*/ 277640 w 397132"/>
                    <a:gd name="connsiteY4" fmla="*/ 394710 h 969158"/>
                    <a:gd name="connsiteX5" fmla="*/ 279437 w 397132"/>
                    <a:gd name="connsiteY5" fmla="*/ 831424 h 969158"/>
                    <a:gd name="connsiteX6" fmla="*/ 141703 w 397132"/>
                    <a:gd name="connsiteY6" fmla="*/ 969158 h 969158"/>
                    <a:gd name="connsiteX7" fmla="*/ 141703 w 397132"/>
                    <a:gd name="connsiteY7" fmla="*/ 969158 h 969158"/>
                    <a:gd name="connsiteX8" fmla="*/ 3969 w 397132"/>
                    <a:gd name="connsiteY8" fmla="*/ 831424 h 969158"/>
                    <a:gd name="connsiteX9" fmla="*/ 0 w 397132"/>
                    <a:gd name="connsiteY9" fmla="*/ 391692 h 969158"/>
                    <a:gd name="connsiteX10" fmla="*/ 3969 w 397132"/>
                    <a:gd name="connsiteY10" fmla="*/ 141966 h 969158"/>
                    <a:gd name="connsiteX0" fmla="*/ 3969 w 438636"/>
                    <a:gd name="connsiteY0" fmla="*/ 231287 h 1058479"/>
                    <a:gd name="connsiteX1" fmla="*/ 141703 w 438636"/>
                    <a:gd name="connsiteY1" fmla="*/ 93553 h 1058479"/>
                    <a:gd name="connsiteX2" fmla="*/ 407271 w 438636"/>
                    <a:gd name="connsiteY2" fmla="*/ 0 h 1058479"/>
                    <a:gd name="connsiteX3" fmla="*/ 397132 w 438636"/>
                    <a:gd name="connsiteY3" fmla="*/ 143770 h 1058479"/>
                    <a:gd name="connsiteX4" fmla="*/ 277640 w 438636"/>
                    <a:gd name="connsiteY4" fmla="*/ 484031 h 1058479"/>
                    <a:gd name="connsiteX5" fmla="*/ 279437 w 438636"/>
                    <a:gd name="connsiteY5" fmla="*/ 920745 h 1058479"/>
                    <a:gd name="connsiteX6" fmla="*/ 141703 w 438636"/>
                    <a:gd name="connsiteY6" fmla="*/ 1058479 h 1058479"/>
                    <a:gd name="connsiteX7" fmla="*/ 141703 w 438636"/>
                    <a:gd name="connsiteY7" fmla="*/ 1058479 h 1058479"/>
                    <a:gd name="connsiteX8" fmla="*/ 3969 w 438636"/>
                    <a:gd name="connsiteY8" fmla="*/ 920745 h 1058479"/>
                    <a:gd name="connsiteX9" fmla="*/ 0 w 438636"/>
                    <a:gd name="connsiteY9" fmla="*/ 481013 h 1058479"/>
                    <a:gd name="connsiteX10" fmla="*/ 3969 w 438636"/>
                    <a:gd name="connsiteY10" fmla="*/ 231287 h 1058479"/>
                    <a:gd name="connsiteX0" fmla="*/ 3969 w 438636"/>
                    <a:gd name="connsiteY0" fmla="*/ 231287 h 1058479"/>
                    <a:gd name="connsiteX1" fmla="*/ 407271 w 438636"/>
                    <a:gd name="connsiteY1" fmla="*/ 0 h 1058479"/>
                    <a:gd name="connsiteX2" fmla="*/ 397132 w 438636"/>
                    <a:gd name="connsiteY2" fmla="*/ 143770 h 1058479"/>
                    <a:gd name="connsiteX3" fmla="*/ 277640 w 438636"/>
                    <a:gd name="connsiteY3" fmla="*/ 484031 h 1058479"/>
                    <a:gd name="connsiteX4" fmla="*/ 279437 w 438636"/>
                    <a:gd name="connsiteY4" fmla="*/ 920745 h 1058479"/>
                    <a:gd name="connsiteX5" fmla="*/ 141703 w 438636"/>
                    <a:gd name="connsiteY5" fmla="*/ 1058479 h 1058479"/>
                    <a:gd name="connsiteX6" fmla="*/ 141703 w 438636"/>
                    <a:gd name="connsiteY6" fmla="*/ 1058479 h 1058479"/>
                    <a:gd name="connsiteX7" fmla="*/ 3969 w 438636"/>
                    <a:gd name="connsiteY7" fmla="*/ 920745 h 1058479"/>
                    <a:gd name="connsiteX8" fmla="*/ 0 w 438636"/>
                    <a:gd name="connsiteY8" fmla="*/ 481013 h 1058479"/>
                    <a:gd name="connsiteX9" fmla="*/ 3969 w 438636"/>
                    <a:gd name="connsiteY9" fmla="*/ 231287 h 1058479"/>
                    <a:gd name="connsiteX0" fmla="*/ 257466 w 438636"/>
                    <a:gd name="connsiteY0" fmla="*/ 158859 h 1058479"/>
                    <a:gd name="connsiteX1" fmla="*/ 407271 w 438636"/>
                    <a:gd name="connsiteY1" fmla="*/ 0 h 1058479"/>
                    <a:gd name="connsiteX2" fmla="*/ 397132 w 438636"/>
                    <a:gd name="connsiteY2" fmla="*/ 143770 h 1058479"/>
                    <a:gd name="connsiteX3" fmla="*/ 277640 w 438636"/>
                    <a:gd name="connsiteY3" fmla="*/ 484031 h 1058479"/>
                    <a:gd name="connsiteX4" fmla="*/ 279437 w 438636"/>
                    <a:gd name="connsiteY4" fmla="*/ 920745 h 1058479"/>
                    <a:gd name="connsiteX5" fmla="*/ 141703 w 438636"/>
                    <a:gd name="connsiteY5" fmla="*/ 1058479 h 1058479"/>
                    <a:gd name="connsiteX6" fmla="*/ 141703 w 438636"/>
                    <a:gd name="connsiteY6" fmla="*/ 1058479 h 1058479"/>
                    <a:gd name="connsiteX7" fmla="*/ 3969 w 438636"/>
                    <a:gd name="connsiteY7" fmla="*/ 920745 h 1058479"/>
                    <a:gd name="connsiteX8" fmla="*/ 0 w 438636"/>
                    <a:gd name="connsiteY8" fmla="*/ 481013 h 1058479"/>
                    <a:gd name="connsiteX9" fmla="*/ 257466 w 438636"/>
                    <a:gd name="connsiteY9" fmla="*/ 158859 h 1058479"/>
                    <a:gd name="connsiteX0" fmla="*/ 253497 w 434667"/>
                    <a:gd name="connsiteY0" fmla="*/ 158859 h 1058479"/>
                    <a:gd name="connsiteX1" fmla="*/ 403302 w 434667"/>
                    <a:gd name="connsiteY1" fmla="*/ 0 h 1058479"/>
                    <a:gd name="connsiteX2" fmla="*/ 393163 w 434667"/>
                    <a:gd name="connsiteY2" fmla="*/ 143770 h 1058479"/>
                    <a:gd name="connsiteX3" fmla="*/ 273671 w 434667"/>
                    <a:gd name="connsiteY3" fmla="*/ 484031 h 1058479"/>
                    <a:gd name="connsiteX4" fmla="*/ 275468 w 434667"/>
                    <a:gd name="connsiteY4" fmla="*/ 920745 h 1058479"/>
                    <a:gd name="connsiteX5" fmla="*/ 137734 w 434667"/>
                    <a:gd name="connsiteY5" fmla="*/ 1058479 h 1058479"/>
                    <a:gd name="connsiteX6" fmla="*/ 137734 w 434667"/>
                    <a:gd name="connsiteY6" fmla="*/ 1058479 h 1058479"/>
                    <a:gd name="connsiteX7" fmla="*/ 0 w 434667"/>
                    <a:gd name="connsiteY7" fmla="*/ 920745 h 1058479"/>
                    <a:gd name="connsiteX8" fmla="*/ 56387 w 434667"/>
                    <a:gd name="connsiteY8" fmla="*/ 529298 h 1058479"/>
                    <a:gd name="connsiteX9" fmla="*/ 253497 w 434667"/>
                    <a:gd name="connsiteY9" fmla="*/ 158859 h 1058479"/>
                    <a:gd name="connsiteX0" fmla="*/ 253497 w 434667"/>
                    <a:gd name="connsiteY0" fmla="*/ 158859 h 1058479"/>
                    <a:gd name="connsiteX1" fmla="*/ 403302 w 434667"/>
                    <a:gd name="connsiteY1" fmla="*/ 0 h 1058479"/>
                    <a:gd name="connsiteX2" fmla="*/ 393163 w 434667"/>
                    <a:gd name="connsiteY2" fmla="*/ 143770 h 1058479"/>
                    <a:gd name="connsiteX3" fmla="*/ 273671 w 434667"/>
                    <a:gd name="connsiteY3" fmla="*/ 484031 h 1058479"/>
                    <a:gd name="connsiteX4" fmla="*/ 275468 w 434667"/>
                    <a:gd name="connsiteY4" fmla="*/ 920745 h 1058479"/>
                    <a:gd name="connsiteX5" fmla="*/ 137734 w 434667"/>
                    <a:gd name="connsiteY5" fmla="*/ 1058479 h 1058479"/>
                    <a:gd name="connsiteX6" fmla="*/ 137734 w 434667"/>
                    <a:gd name="connsiteY6" fmla="*/ 1058479 h 1058479"/>
                    <a:gd name="connsiteX7" fmla="*/ 0 w 434667"/>
                    <a:gd name="connsiteY7" fmla="*/ 920745 h 1058479"/>
                    <a:gd name="connsiteX8" fmla="*/ 56387 w 434667"/>
                    <a:gd name="connsiteY8" fmla="*/ 529298 h 1058479"/>
                    <a:gd name="connsiteX9" fmla="*/ 253497 w 434667"/>
                    <a:gd name="connsiteY9" fmla="*/ 158859 h 1058479"/>
                    <a:gd name="connsiteX0" fmla="*/ 253497 w 434667"/>
                    <a:gd name="connsiteY0" fmla="*/ 158859 h 1058479"/>
                    <a:gd name="connsiteX1" fmla="*/ 403302 w 434667"/>
                    <a:gd name="connsiteY1" fmla="*/ 0 h 1058479"/>
                    <a:gd name="connsiteX2" fmla="*/ 393163 w 434667"/>
                    <a:gd name="connsiteY2" fmla="*/ 143770 h 1058479"/>
                    <a:gd name="connsiteX3" fmla="*/ 273671 w 434667"/>
                    <a:gd name="connsiteY3" fmla="*/ 484031 h 1058479"/>
                    <a:gd name="connsiteX4" fmla="*/ 275468 w 434667"/>
                    <a:gd name="connsiteY4" fmla="*/ 920745 h 1058479"/>
                    <a:gd name="connsiteX5" fmla="*/ 137734 w 434667"/>
                    <a:gd name="connsiteY5" fmla="*/ 1058479 h 1058479"/>
                    <a:gd name="connsiteX6" fmla="*/ 137734 w 434667"/>
                    <a:gd name="connsiteY6" fmla="*/ 1058479 h 1058479"/>
                    <a:gd name="connsiteX7" fmla="*/ 0 w 434667"/>
                    <a:gd name="connsiteY7" fmla="*/ 920745 h 1058479"/>
                    <a:gd name="connsiteX8" fmla="*/ 56387 w 434667"/>
                    <a:gd name="connsiteY8" fmla="*/ 529298 h 1058479"/>
                    <a:gd name="connsiteX9" fmla="*/ 253497 w 434667"/>
                    <a:gd name="connsiteY9" fmla="*/ 158859 h 1058479"/>
                    <a:gd name="connsiteX0" fmla="*/ 253497 w 434667"/>
                    <a:gd name="connsiteY0" fmla="*/ 158859 h 1058479"/>
                    <a:gd name="connsiteX1" fmla="*/ 403302 w 434667"/>
                    <a:gd name="connsiteY1" fmla="*/ 0 h 1058479"/>
                    <a:gd name="connsiteX2" fmla="*/ 393163 w 434667"/>
                    <a:gd name="connsiteY2" fmla="*/ 143770 h 1058479"/>
                    <a:gd name="connsiteX3" fmla="*/ 273671 w 434667"/>
                    <a:gd name="connsiteY3" fmla="*/ 484031 h 1058479"/>
                    <a:gd name="connsiteX4" fmla="*/ 275468 w 434667"/>
                    <a:gd name="connsiteY4" fmla="*/ 920745 h 1058479"/>
                    <a:gd name="connsiteX5" fmla="*/ 137734 w 434667"/>
                    <a:gd name="connsiteY5" fmla="*/ 1058479 h 1058479"/>
                    <a:gd name="connsiteX6" fmla="*/ 137734 w 434667"/>
                    <a:gd name="connsiteY6" fmla="*/ 1058479 h 1058479"/>
                    <a:gd name="connsiteX7" fmla="*/ 0 w 434667"/>
                    <a:gd name="connsiteY7" fmla="*/ 920745 h 1058479"/>
                    <a:gd name="connsiteX8" fmla="*/ 56387 w 434667"/>
                    <a:gd name="connsiteY8" fmla="*/ 529298 h 1058479"/>
                    <a:gd name="connsiteX9" fmla="*/ 253497 w 434667"/>
                    <a:gd name="connsiteY9" fmla="*/ 158859 h 1058479"/>
                    <a:gd name="connsiteX0" fmla="*/ 253497 w 434667"/>
                    <a:gd name="connsiteY0" fmla="*/ 158859 h 1058479"/>
                    <a:gd name="connsiteX1" fmla="*/ 403302 w 434667"/>
                    <a:gd name="connsiteY1" fmla="*/ 0 h 1058479"/>
                    <a:gd name="connsiteX2" fmla="*/ 393163 w 434667"/>
                    <a:gd name="connsiteY2" fmla="*/ 143770 h 1058479"/>
                    <a:gd name="connsiteX3" fmla="*/ 273671 w 434667"/>
                    <a:gd name="connsiteY3" fmla="*/ 484031 h 1058479"/>
                    <a:gd name="connsiteX4" fmla="*/ 275468 w 434667"/>
                    <a:gd name="connsiteY4" fmla="*/ 920745 h 1058479"/>
                    <a:gd name="connsiteX5" fmla="*/ 137734 w 434667"/>
                    <a:gd name="connsiteY5" fmla="*/ 1058479 h 1058479"/>
                    <a:gd name="connsiteX6" fmla="*/ 137734 w 434667"/>
                    <a:gd name="connsiteY6" fmla="*/ 1058479 h 1058479"/>
                    <a:gd name="connsiteX7" fmla="*/ 0 w 434667"/>
                    <a:gd name="connsiteY7" fmla="*/ 920745 h 1058479"/>
                    <a:gd name="connsiteX8" fmla="*/ 47333 w 434667"/>
                    <a:gd name="connsiteY8" fmla="*/ 532316 h 1058479"/>
                    <a:gd name="connsiteX9" fmla="*/ 253497 w 434667"/>
                    <a:gd name="connsiteY9" fmla="*/ 158859 h 1058479"/>
                    <a:gd name="connsiteX0" fmla="*/ 241426 w 434667"/>
                    <a:gd name="connsiteY0" fmla="*/ 140752 h 1058479"/>
                    <a:gd name="connsiteX1" fmla="*/ 403302 w 434667"/>
                    <a:gd name="connsiteY1" fmla="*/ 0 h 1058479"/>
                    <a:gd name="connsiteX2" fmla="*/ 393163 w 434667"/>
                    <a:gd name="connsiteY2" fmla="*/ 143770 h 1058479"/>
                    <a:gd name="connsiteX3" fmla="*/ 273671 w 434667"/>
                    <a:gd name="connsiteY3" fmla="*/ 484031 h 1058479"/>
                    <a:gd name="connsiteX4" fmla="*/ 275468 w 434667"/>
                    <a:gd name="connsiteY4" fmla="*/ 920745 h 1058479"/>
                    <a:gd name="connsiteX5" fmla="*/ 137734 w 434667"/>
                    <a:gd name="connsiteY5" fmla="*/ 1058479 h 1058479"/>
                    <a:gd name="connsiteX6" fmla="*/ 137734 w 434667"/>
                    <a:gd name="connsiteY6" fmla="*/ 1058479 h 1058479"/>
                    <a:gd name="connsiteX7" fmla="*/ 0 w 434667"/>
                    <a:gd name="connsiteY7" fmla="*/ 920745 h 1058479"/>
                    <a:gd name="connsiteX8" fmla="*/ 47333 w 434667"/>
                    <a:gd name="connsiteY8" fmla="*/ 532316 h 1058479"/>
                    <a:gd name="connsiteX9" fmla="*/ 241426 w 434667"/>
                    <a:gd name="connsiteY9" fmla="*/ 140752 h 1058479"/>
                    <a:gd name="connsiteX0" fmla="*/ 241426 w 434667"/>
                    <a:gd name="connsiteY0" fmla="*/ 140752 h 1058479"/>
                    <a:gd name="connsiteX1" fmla="*/ 403302 w 434667"/>
                    <a:gd name="connsiteY1" fmla="*/ 0 h 1058479"/>
                    <a:gd name="connsiteX2" fmla="*/ 393163 w 434667"/>
                    <a:gd name="connsiteY2" fmla="*/ 143770 h 1058479"/>
                    <a:gd name="connsiteX3" fmla="*/ 273671 w 434667"/>
                    <a:gd name="connsiteY3" fmla="*/ 484031 h 1058479"/>
                    <a:gd name="connsiteX4" fmla="*/ 275468 w 434667"/>
                    <a:gd name="connsiteY4" fmla="*/ 920745 h 1058479"/>
                    <a:gd name="connsiteX5" fmla="*/ 137734 w 434667"/>
                    <a:gd name="connsiteY5" fmla="*/ 1058479 h 1058479"/>
                    <a:gd name="connsiteX6" fmla="*/ 137734 w 434667"/>
                    <a:gd name="connsiteY6" fmla="*/ 1058479 h 1058479"/>
                    <a:gd name="connsiteX7" fmla="*/ 0 w 434667"/>
                    <a:gd name="connsiteY7" fmla="*/ 920745 h 1058479"/>
                    <a:gd name="connsiteX8" fmla="*/ 47333 w 434667"/>
                    <a:gd name="connsiteY8" fmla="*/ 532316 h 1058479"/>
                    <a:gd name="connsiteX9" fmla="*/ 241426 w 434667"/>
                    <a:gd name="connsiteY9" fmla="*/ 140752 h 1058479"/>
                    <a:gd name="connsiteX0" fmla="*/ 241426 w 434667"/>
                    <a:gd name="connsiteY0" fmla="*/ 140752 h 1058479"/>
                    <a:gd name="connsiteX1" fmla="*/ 403302 w 434667"/>
                    <a:gd name="connsiteY1" fmla="*/ 0 h 1058479"/>
                    <a:gd name="connsiteX2" fmla="*/ 393163 w 434667"/>
                    <a:gd name="connsiteY2" fmla="*/ 143770 h 1058479"/>
                    <a:gd name="connsiteX3" fmla="*/ 273671 w 434667"/>
                    <a:gd name="connsiteY3" fmla="*/ 484031 h 1058479"/>
                    <a:gd name="connsiteX4" fmla="*/ 275468 w 434667"/>
                    <a:gd name="connsiteY4" fmla="*/ 920745 h 1058479"/>
                    <a:gd name="connsiteX5" fmla="*/ 137734 w 434667"/>
                    <a:gd name="connsiteY5" fmla="*/ 1058479 h 1058479"/>
                    <a:gd name="connsiteX6" fmla="*/ 137734 w 434667"/>
                    <a:gd name="connsiteY6" fmla="*/ 1058479 h 1058479"/>
                    <a:gd name="connsiteX7" fmla="*/ 0 w 434667"/>
                    <a:gd name="connsiteY7" fmla="*/ 920745 h 1058479"/>
                    <a:gd name="connsiteX8" fmla="*/ 47333 w 434667"/>
                    <a:gd name="connsiteY8" fmla="*/ 532316 h 1058479"/>
                    <a:gd name="connsiteX9" fmla="*/ 241426 w 434667"/>
                    <a:gd name="connsiteY9" fmla="*/ 140752 h 1058479"/>
                    <a:gd name="connsiteX0" fmla="*/ 241426 w 434667"/>
                    <a:gd name="connsiteY0" fmla="*/ 142167 h 1059894"/>
                    <a:gd name="connsiteX1" fmla="*/ 403302 w 434667"/>
                    <a:gd name="connsiteY1" fmla="*/ 1415 h 1059894"/>
                    <a:gd name="connsiteX2" fmla="*/ 393163 w 434667"/>
                    <a:gd name="connsiteY2" fmla="*/ 145185 h 1059894"/>
                    <a:gd name="connsiteX3" fmla="*/ 273671 w 434667"/>
                    <a:gd name="connsiteY3" fmla="*/ 485446 h 1059894"/>
                    <a:gd name="connsiteX4" fmla="*/ 275468 w 434667"/>
                    <a:gd name="connsiteY4" fmla="*/ 922160 h 1059894"/>
                    <a:gd name="connsiteX5" fmla="*/ 137734 w 434667"/>
                    <a:gd name="connsiteY5" fmla="*/ 1059894 h 1059894"/>
                    <a:gd name="connsiteX6" fmla="*/ 137734 w 434667"/>
                    <a:gd name="connsiteY6" fmla="*/ 1059894 h 1059894"/>
                    <a:gd name="connsiteX7" fmla="*/ 0 w 434667"/>
                    <a:gd name="connsiteY7" fmla="*/ 922160 h 1059894"/>
                    <a:gd name="connsiteX8" fmla="*/ 47333 w 434667"/>
                    <a:gd name="connsiteY8" fmla="*/ 533731 h 1059894"/>
                    <a:gd name="connsiteX9" fmla="*/ 241426 w 434667"/>
                    <a:gd name="connsiteY9" fmla="*/ 142167 h 1059894"/>
                    <a:gd name="connsiteX0" fmla="*/ 241426 w 413476"/>
                    <a:gd name="connsiteY0" fmla="*/ 142167 h 1059894"/>
                    <a:gd name="connsiteX1" fmla="*/ 403302 w 413476"/>
                    <a:gd name="connsiteY1" fmla="*/ 1415 h 1059894"/>
                    <a:gd name="connsiteX2" fmla="*/ 393163 w 413476"/>
                    <a:gd name="connsiteY2" fmla="*/ 145185 h 1059894"/>
                    <a:gd name="connsiteX3" fmla="*/ 273671 w 413476"/>
                    <a:gd name="connsiteY3" fmla="*/ 485446 h 1059894"/>
                    <a:gd name="connsiteX4" fmla="*/ 275468 w 413476"/>
                    <a:gd name="connsiteY4" fmla="*/ 922160 h 1059894"/>
                    <a:gd name="connsiteX5" fmla="*/ 137734 w 413476"/>
                    <a:gd name="connsiteY5" fmla="*/ 1059894 h 1059894"/>
                    <a:gd name="connsiteX6" fmla="*/ 137734 w 413476"/>
                    <a:gd name="connsiteY6" fmla="*/ 1059894 h 1059894"/>
                    <a:gd name="connsiteX7" fmla="*/ 0 w 413476"/>
                    <a:gd name="connsiteY7" fmla="*/ 922160 h 1059894"/>
                    <a:gd name="connsiteX8" fmla="*/ 47333 w 413476"/>
                    <a:gd name="connsiteY8" fmla="*/ 533731 h 1059894"/>
                    <a:gd name="connsiteX9" fmla="*/ 241426 w 413476"/>
                    <a:gd name="connsiteY9" fmla="*/ 142167 h 1059894"/>
                    <a:gd name="connsiteX0" fmla="*/ 241426 w 409337"/>
                    <a:gd name="connsiteY0" fmla="*/ 142167 h 1059894"/>
                    <a:gd name="connsiteX1" fmla="*/ 403302 w 409337"/>
                    <a:gd name="connsiteY1" fmla="*/ 1415 h 1059894"/>
                    <a:gd name="connsiteX2" fmla="*/ 353931 w 409337"/>
                    <a:gd name="connsiteY2" fmla="*/ 187435 h 1059894"/>
                    <a:gd name="connsiteX3" fmla="*/ 273671 w 409337"/>
                    <a:gd name="connsiteY3" fmla="*/ 485446 h 1059894"/>
                    <a:gd name="connsiteX4" fmla="*/ 275468 w 409337"/>
                    <a:gd name="connsiteY4" fmla="*/ 922160 h 1059894"/>
                    <a:gd name="connsiteX5" fmla="*/ 137734 w 409337"/>
                    <a:gd name="connsiteY5" fmla="*/ 1059894 h 1059894"/>
                    <a:gd name="connsiteX6" fmla="*/ 137734 w 409337"/>
                    <a:gd name="connsiteY6" fmla="*/ 1059894 h 1059894"/>
                    <a:gd name="connsiteX7" fmla="*/ 0 w 409337"/>
                    <a:gd name="connsiteY7" fmla="*/ 922160 h 1059894"/>
                    <a:gd name="connsiteX8" fmla="*/ 47333 w 409337"/>
                    <a:gd name="connsiteY8" fmla="*/ 533731 h 1059894"/>
                    <a:gd name="connsiteX9" fmla="*/ 241426 w 409337"/>
                    <a:gd name="connsiteY9" fmla="*/ 142167 h 1059894"/>
                    <a:gd name="connsiteX0" fmla="*/ 241426 w 412459"/>
                    <a:gd name="connsiteY0" fmla="*/ 142167 h 1059894"/>
                    <a:gd name="connsiteX1" fmla="*/ 403302 w 412459"/>
                    <a:gd name="connsiteY1" fmla="*/ 1415 h 1059894"/>
                    <a:gd name="connsiteX2" fmla="*/ 353931 w 412459"/>
                    <a:gd name="connsiteY2" fmla="*/ 187435 h 1059894"/>
                    <a:gd name="connsiteX3" fmla="*/ 273671 w 412459"/>
                    <a:gd name="connsiteY3" fmla="*/ 485446 h 1059894"/>
                    <a:gd name="connsiteX4" fmla="*/ 275468 w 412459"/>
                    <a:gd name="connsiteY4" fmla="*/ 922160 h 1059894"/>
                    <a:gd name="connsiteX5" fmla="*/ 137734 w 412459"/>
                    <a:gd name="connsiteY5" fmla="*/ 1059894 h 1059894"/>
                    <a:gd name="connsiteX6" fmla="*/ 137734 w 412459"/>
                    <a:gd name="connsiteY6" fmla="*/ 1059894 h 1059894"/>
                    <a:gd name="connsiteX7" fmla="*/ 0 w 412459"/>
                    <a:gd name="connsiteY7" fmla="*/ 922160 h 1059894"/>
                    <a:gd name="connsiteX8" fmla="*/ 47333 w 412459"/>
                    <a:gd name="connsiteY8" fmla="*/ 533731 h 1059894"/>
                    <a:gd name="connsiteX9" fmla="*/ 241426 w 412459"/>
                    <a:gd name="connsiteY9" fmla="*/ 142167 h 1059894"/>
                    <a:gd name="connsiteX0" fmla="*/ 241426 w 412459"/>
                    <a:gd name="connsiteY0" fmla="*/ 142167 h 1059894"/>
                    <a:gd name="connsiteX1" fmla="*/ 403302 w 412459"/>
                    <a:gd name="connsiteY1" fmla="*/ 1415 h 1059894"/>
                    <a:gd name="connsiteX2" fmla="*/ 353931 w 412459"/>
                    <a:gd name="connsiteY2" fmla="*/ 187435 h 1059894"/>
                    <a:gd name="connsiteX3" fmla="*/ 261599 w 412459"/>
                    <a:gd name="connsiteY3" fmla="*/ 548820 h 1059894"/>
                    <a:gd name="connsiteX4" fmla="*/ 275468 w 412459"/>
                    <a:gd name="connsiteY4" fmla="*/ 922160 h 1059894"/>
                    <a:gd name="connsiteX5" fmla="*/ 137734 w 412459"/>
                    <a:gd name="connsiteY5" fmla="*/ 1059894 h 1059894"/>
                    <a:gd name="connsiteX6" fmla="*/ 137734 w 412459"/>
                    <a:gd name="connsiteY6" fmla="*/ 1059894 h 1059894"/>
                    <a:gd name="connsiteX7" fmla="*/ 0 w 412459"/>
                    <a:gd name="connsiteY7" fmla="*/ 922160 h 1059894"/>
                    <a:gd name="connsiteX8" fmla="*/ 47333 w 412459"/>
                    <a:gd name="connsiteY8" fmla="*/ 533731 h 1059894"/>
                    <a:gd name="connsiteX9" fmla="*/ 241426 w 412459"/>
                    <a:gd name="connsiteY9" fmla="*/ 142167 h 1059894"/>
                    <a:gd name="connsiteX0" fmla="*/ 241426 w 412459"/>
                    <a:gd name="connsiteY0" fmla="*/ 142167 h 1059894"/>
                    <a:gd name="connsiteX1" fmla="*/ 403302 w 412459"/>
                    <a:gd name="connsiteY1" fmla="*/ 1415 h 1059894"/>
                    <a:gd name="connsiteX2" fmla="*/ 353931 w 412459"/>
                    <a:gd name="connsiteY2" fmla="*/ 187435 h 1059894"/>
                    <a:gd name="connsiteX3" fmla="*/ 261599 w 412459"/>
                    <a:gd name="connsiteY3" fmla="*/ 548820 h 1059894"/>
                    <a:gd name="connsiteX4" fmla="*/ 275468 w 412459"/>
                    <a:gd name="connsiteY4" fmla="*/ 922160 h 1059894"/>
                    <a:gd name="connsiteX5" fmla="*/ 137734 w 412459"/>
                    <a:gd name="connsiteY5" fmla="*/ 1059894 h 1059894"/>
                    <a:gd name="connsiteX6" fmla="*/ 137734 w 412459"/>
                    <a:gd name="connsiteY6" fmla="*/ 1059894 h 1059894"/>
                    <a:gd name="connsiteX7" fmla="*/ 0 w 412459"/>
                    <a:gd name="connsiteY7" fmla="*/ 922160 h 1059894"/>
                    <a:gd name="connsiteX8" fmla="*/ 47333 w 412459"/>
                    <a:gd name="connsiteY8" fmla="*/ 533731 h 1059894"/>
                    <a:gd name="connsiteX9" fmla="*/ 241426 w 412459"/>
                    <a:gd name="connsiteY9" fmla="*/ 142167 h 1059894"/>
                    <a:gd name="connsiteX0" fmla="*/ 241426 w 412459"/>
                    <a:gd name="connsiteY0" fmla="*/ 142167 h 1059894"/>
                    <a:gd name="connsiteX1" fmla="*/ 403302 w 412459"/>
                    <a:gd name="connsiteY1" fmla="*/ 1415 h 1059894"/>
                    <a:gd name="connsiteX2" fmla="*/ 353931 w 412459"/>
                    <a:gd name="connsiteY2" fmla="*/ 187435 h 1059894"/>
                    <a:gd name="connsiteX3" fmla="*/ 261599 w 412459"/>
                    <a:gd name="connsiteY3" fmla="*/ 548820 h 1059894"/>
                    <a:gd name="connsiteX4" fmla="*/ 275468 w 412459"/>
                    <a:gd name="connsiteY4" fmla="*/ 922160 h 1059894"/>
                    <a:gd name="connsiteX5" fmla="*/ 137734 w 412459"/>
                    <a:gd name="connsiteY5" fmla="*/ 1059894 h 1059894"/>
                    <a:gd name="connsiteX6" fmla="*/ 137734 w 412459"/>
                    <a:gd name="connsiteY6" fmla="*/ 1059894 h 1059894"/>
                    <a:gd name="connsiteX7" fmla="*/ 0 w 412459"/>
                    <a:gd name="connsiteY7" fmla="*/ 922160 h 1059894"/>
                    <a:gd name="connsiteX8" fmla="*/ 47333 w 412459"/>
                    <a:gd name="connsiteY8" fmla="*/ 533731 h 1059894"/>
                    <a:gd name="connsiteX9" fmla="*/ 241426 w 412459"/>
                    <a:gd name="connsiteY9" fmla="*/ 142167 h 1059894"/>
                    <a:gd name="connsiteX0" fmla="*/ 241426 w 412459"/>
                    <a:gd name="connsiteY0" fmla="*/ 142167 h 1059894"/>
                    <a:gd name="connsiteX1" fmla="*/ 403302 w 412459"/>
                    <a:gd name="connsiteY1" fmla="*/ 1415 h 1059894"/>
                    <a:gd name="connsiteX2" fmla="*/ 353931 w 412459"/>
                    <a:gd name="connsiteY2" fmla="*/ 187435 h 1059894"/>
                    <a:gd name="connsiteX3" fmla="*/ 270653 w 412459"/>
                    <a:gd name="connsiteY3" fmla="*/ 545802 h 1059894"/>
                    <a:gd name="connsiteX4" fmla="*/ 275468 w 412459"/>
                    <a:gd name="connsiteY4" fmla="*/ 922160 h 1059894"/>
                    <a:gd name="connsiteX5" fmla="*/ 137734 w 412459"/>
                    <a:gd name="connsiteY5" fmla="*/ 1059894 h 1059894"/>
                    <a:gd name="connsiteX6" fmla="*/ 137734 w 412459"/>
                    <a:gd name="connsiteY6" fmla="*/ 1059894 h 1059894"/>
                    <a:gd name="connsiteX7" fmla="*/ 0 w 412459"/>
                    <a:gd name="connsiteY7" fmla="*/ 922160 h 1059894"/>
                    <a:gd name="connsiteX8" fmla="*/ 47333 w 412459"/>
                    <a:gd name="connsiteY8" fmla="*/ 533731 h 1059894"/>
                    <a:gd name="connsiteX9" fmla="*/ 241426 w 412459"/>
                    <a:gd name="connsiteY9" fmla="*/ 142167 h 1059894"/>
                    <a:gd name="connsiteX0" fmla="*/ 241426 w 412459"/>
                    <a:gd name="connsiteY0" fmla="*/ 142167 h 1059894"/>
                    <a:gd name="connsiteX1" fmla="*/ 403302 w 412459"/>
                    <a:gd name="connsiteY1" fmla="*/ 1415 h 1059894"/>
                    <a:gd name="connsiteX2" fmla="*/ 353931 w 412459"/>
                    <a:gd name="connsiteY2" fmla="*/ 187435 h 1059894"/>
                    <a:gd name="connsiteX3" fmla="*/ 270653 w 412459"/>
                    <a:gd name="connsiteY3" fmla="*/ 545802 h 1059894"/>
                    <a:gd name="connsiteX4" fmla="*/ 275468 w 412459"/>
                    <a:gd name="connsiteY4" fmla="*/ 922160 h 1059894"/>
                    <a:gd name="connsiteX5" fmla="*/ 137734 w 412459"/>
                    <a:gd name="connsiteY5" fmla="*/ 1059894 h 1059894"/>
                    <a:gd name="connsiteX6" fmla="*/ 137734 w 412459"/>
                    <a:gd name="connsiteY6" fmla="*/ 1059894 h 1059894"/>
                    <a:gd name="connsiteX7" fmla="*/ 0 w 412459"/>
                    <a:gd name="connsiteY7" fmla="*/ 922160 h 1059894"/>
                    <a:gd name="connsiteX8" fmla="*/ 47333 w 412459"/>
                    <a:gd name="connsiteY8" fmla="*/ 533731 h 1059894"/>
                    <a:gd name="connsiteX9" fmla="*/ 241426 w 412459"/>
                    <a:gd name="connsiteY9" fmla="*/ 142167 h 1059894"/>
                    <a:gd name="connsiteX0" fmla="*/ 241426 w 412459"/>
                    <a:gd name="connsiteY0" fmla="*/ 142167 h 1059894"/>
                    <a:gd name="connsiteX1" fmla="*/ 403302 w 412459"/>
                    <a:gd name="connsiteY1" fmla="*/ 1415 h 1059894"/>
                    <a:gd name="connsiteX2" fmla="*/ 353931 w 412459"/>
                    <a:gd name="connsiteY2" fmla="*/ 187435 h 1059894"/>
                    <a:gd name="connsiteX3" fmla="*/ 270653 w 412459"/>
                    <a:gd name="connsiteY3" fmla="*/ 545802 h 1059894"/>
                    <a:gd name="connsiteX4" fmla="*/ 275468 w 412459"/>
                    <a:gd name="connsiteY4" fmla="*/ 922160 h 1059894"/>
                    <a:gd name="connsiteX5" fmla="*/ 137734 w 412459"/>
                    <a:gd name="connsiteY5" fmla="*/ 1059894 h 1059894"/>
                    <a:gd name="connsiteX6" fmla="*/ 137734 w 412459"/>
                    <a:gd name="connsiteY6" fmla="*/ 1059894 h 1059894"/>
                    <a:gd name="connsiteX7" fmla="*/ 0 w 412459"/>
                    <a:gd name="connsiteY7" fmla="*/ 922160 h 1059894"/>
                    <a:gd name="connsiteX8" fmla="*/ 47333 w 412459"/>
                    <a:gd name="connsiteY8" fmla="*/ 533731 h 1059894"/>
                    <a:gd name="connsiteX9" fmla="*/ 241426 w 412459"/>
                    <a:gd name="connsiteY9" fmla="*/ 142167 h 1059894"/>
                    <a:gd name="connsiteX0" fmla="*/ 241426 w 412459"/>
                    <a:gd name="connsiteY0" fmla="*/ 142167 h 1059894"/>
                    <a:gd name="connsiteX1" fmla="*/ 403302 w 412459"/>
                    <a:gd name="connsiteY1" fmla="*/ 1415 h 1059894"/>
                    <a:gd name="connsiteX2" fmla="*/ 353931 w 412459"/>
                    <a:gd name="connsiteY2" fmla="*/ 187435 h 1059894"/>
                    <a:gd name="connsiteX3" fmla="*/ 270653 w 412459"/>
                    <a:gd name="connsiteY3" fmla="*/ 545802 h 1059894"/>
                    <a:gd name="connsiteX4" fmla="*/ 269433 w 412459"/>
                    <a:gd name="connsiteY4" fmla="*/ 904053 h 1059894"/>
                    <a:gd name="connsiteX5" fmla="*/ 137734 w 412459"/>
                    <a:gd name="connsiteY5" fmla="*/ 1059894 h 1059894"/>
                    <a:gd name="connsiteX6" fmla="*/ 137734 w 412459"/>
                    <a:gd name="connsiteY6" fmla="*/ 1059894 h 1059894"/>
                    <a:gd name="connsiteX7" fmla="*/ 0 w 412459"/>
                    <a:gd name="connsiteY7" fmla="*/ 922160 h 1059894"/>
                    <a:gd name="connsiteX8" fmla="*/ 47333 w 412459"/>
                    <a:gd name="connsiteY8" fmla="*/ 533731 h 1059894"/>
                    <a:gd name="connsiteX9" fmla="*/ 241426 w 412459"/>
                    <a:gd name="connsiteY9" fmla="*/ 142167 h 1059894"/>
                    <a:gd name="connsiteX0" fmla="*/ 241426 w 412459"/>
                    <a:gd name="connsiteY0" fmla="*/ 142167 h 1059894"/>
                    <a:gd name="connsiteX1" fmla="*/ 403302 w 412459"/>
                    <a:gd name="connsiteY1" fmla="*/ 1415 h 1059894"/>
                    <a:gd name="connsiteX2" fmla="*/ 353931 w 412459"/>
                    <a:gd name="connsiteY2" fmla="*/ 187435 h 1059894"/>
                    <a:gd name="connsiteX3" fmla="*/ 270653 w 412459"/>
                    <a:gd name="connsiteY3" fmla="*/ 545802 h 1059894"/>
                    <a:gd name="connsiteX4" fmla="*/ 269433 w 412459"/>
                    <a:gd name="connsiteY4" fmla="*/ 904053 h 1059894"/>
                    <a:gd name="connsiteX5" fmla="*/ 137734 w 412459"/>
                    <a:gd name="connsiteY5" fmla="*/ 1059894 h 1059894"/>
                    <a:gd name="connsiteX6" fmla="*/ 125663 w 412459"/>
                    <a:gd name="connsiteY6" fmla="*/ 1050841 h 1059894"/>
                    <a:gd name="connsiteX7" fmla="*/ 0 w 412459"/>
                    <a:gd name="connsiteY7" fmla="*/ 922160 h 1059894"/>
                    <a:gd name="connsiteX8" fmla="*/ 47333 w 412459"/>
                    <a:gd name="connsiteY8" fmla="*/ 533731 h 1059894"/>
                    <a:gd name="connsiteX9" fmla="*/ 241426 w 412459"/>
                    <a:gd name="connsiteY9" fmla="*/ 142167 h 1059894"/>
                    <a:gd name="connsiteX0" fmla="*/ 241426 w 412459"/>
                    <a:gd name="connsiteY0" fmla="*/ 142167 h 1059895"/>
                    <a:gd name="connsiteX1" fmla="*/ 403302 w 412459"/>
                    <a:gd name="connsiteY1" fmla="*/ 1415 h 1059895"/>
                    <a:gd name="connsiteX2" fmla="*/ 353931 w 412459"/>
                    <a:gd name="connsiteY2" fmla="*/ 187435 h 1059895"/>
                    <a:gd name="connsiteX3" fmla="*/ 270653 w 412459"/>
                    <a:gd name="connsiteY3" fmla="*/ 545802 h 1059895"/>
                    <a:gd name="connsiteX4" fmla="*/ 269433 w 412459"/>
                    <a:gd name="connsiteY4" fmla="*/ 904053 h 1059895"/>
                    <a:gd name="connsiteX5" fmla="*/ 137734 w 412459"/>
                    <a:gd name="connsiteY5" fmla="*/ 1059894 h 1059895"/>
                    <a:gd name="connsiteX6" fmla="*/ 122645 w 412459"/>
                    <a:gd name="connsiteY6" fmla="*/ 1059895 h 1059895"/>
                    <a:gd name="connsiteX7" fmla="*/ 0 w 412459"/>
                    <a:gd name="connsiteY7" fmla="*/ 922160 h 1059895"/>
                    <a:gd name="connsiteX8" fmla="*/ 47333 w 412459"/>
                    <a:gd name="connsiteY8" fmla="*/ 533731 h 1059895"/>
                    <a:gd name="connsiteX9" fmla="*/ 241426 w 412459"/>
                    <a:gd name="connsiteY9" fmla="*/ 142167 h 1059895"/>
                    <a:gd name="connsiteX0" fmla="*/ 241426 w 412459"/>
                    <a:gd name="connsiteY0" fmla="*/ 142167 h 1059895"/>
                    <a:gd name="connsiteX1" fmla="*/ 403302 w 412459"/>
                    <a:gd name="connsiteY1" fmla="*/ 1415 h 1059895"/>
                    <a:gd name="connsiteX2" fmla="*/ 353931 w 412459"/>
                    <a:gd name="connsiteY2" fmla="*/ 187435 h 1059895"/>
                    <a:gd name="connsiteX3" fmla="*/ 270653 w 412459"/>
                    <a:gd name="connsiteY3" fmla="*/ 545802 h 1059895"/>
                    <a:gd name="connsiteX4" fmla="*/ 269433 w 412459"/>
                    <a:gd name="connsiteY4" fmla="*/ 904053 h 1059895"/>
                    <a:gd name="connsiteX5" fmla="*/ 137734 w 412459"/>
                    <a:gd name="connsiteY5" fmla="*/ 1059894 h 1059895"/>
                    <a:gd name="connsiteX6" fmla="*/ 122645 w 412459"/>
                    <a:gd name="connsiteY6" fmla="*/ 1059895 h 1059895"/>
                    <a:gd name="connsiteX7" fmla="*/ 0 w 412459"/>
                    <a:gd name="connsiteY7" fmla="*/ 922160 h 1059895"/>
                    <a:gd name="connsiteX8" fmla="*/ 47333 w 412459"/>
                    <a:gd name="connsiteY8" fmla="*/ 533731 h 1059895"/>
                    <a:gd name="connsiteX9" fmla="*/ 241426 w 412459"/>
                    <a:gd name="connsiteY9" fmla="*/ 142167 h 1059895"/>
                    <a:gd name="connsiteX0" fmla="*/ 241426 w 415656"/>
                    <a:gd name="connsiteY0" fmla="*/ 142167 h 1059895"/>
                    <a:gd name="connsiteX1" fmla="*/ 403302 w 415656"/>
                    <a:gd name="connsiteY1" fmla="*/ 1415 h 1059895"/>
                    <a:gd name="connsiteX2" fmla="*/ 372037 w 415656"/>
                    <a:gd name="connsiteY2" fmla="*/ 187435 h 1059895"/>
                    <a:gd name="connsiteX3" fmla="*/ 270653 w 415656"/>
                    <a:gd name="connsiteY3" fmla="*/ 545802 h 1059895"/>
                    <a:gd name="connsiteX4" fmla="*/ 269433 w 415656"/>
                    <a:gd name="connsiteY4" fmla="*/ 904053 h 1059895"/>
                    <a:gd name="connsiteX5" fmla="*/ 137734 w 415656"/>
                    <a:gd name="connsiteY5" fmla="*/ 1059894 h 1059895"/>
                    <a:gd name="connsiteX6" fmla="*/ 122645 w 415656"/>
                    <a:gd name="connsiteY6" fmla="*/ 1059895 h 1059895"/>
                    <a:gd name="connsiteX7" fmla="*/ 0 w 415656"/>
                    <a:gd name="connsiteY7" fmla="*/ 922160 h 1059895"/>
                    <a:gd name="connsiteX8" fmla="*/ 47333 w 415656"/>
                    <a:gd name="connsiteY8" fmla="*/ 533731 h 1059895"/>
                    <a:gd name="connsiteX9" fmla="*/ 241426 w 415656"/>
                    <a:gd name="connsiteY9" fmla="*/ 142167 h 1059895"/>
                    <a:gd name="connsiteX0" fmla="*/ 241426 w 415656"/>
                    <a:gd name="connsiteY0" fmla="*/ 142167 h 1059895"/>
                    <a:gd name="connsiteX1" fmla="*/ 403302 w 415656"/>
                    <a:gd name="connsiteY1" fmla="*/ 1415 h 1059895"/>
                    <a:gd name="connsiteX2" fmla="*/ 372037 w 415656"/>
                    <a:gd name="connsiteY2" fmla="*/ 187435 h 1059895"/>
                    <a:gd name="connsiteX3" fmla="*/ 270653 w 415656"/>
                    <a:gd name="connsiteY3" fmla="*/ 545802 h 1059895"/>
                    <a:gd name="connsiteX4" fmla="*/ 269433 w 415656"/>
                    <a:gd name="connsiteY4" fmla="*/ 904053 h 1059895"/>
                    <a:gd name="connsiteX5" fmla="*/ 137734 w 415656"/>
                    <a:gd name="connsiteY5" fmla="*/ 1059894 h 1059895"/>
                    <a:gd name="connsiteX6" fmla="*/ 122645 w 415656"/>
                    <a:gd name="connsiteY6" fmla="*/ 1059895 h 1059895"/>
                    <a:gd name="connsiteX7" fmla="*/ 0 w 415656"/>
                    <a:gd name="connsiteY7" fmla="*/ 922160 h 1059895"/>
                    <a:gd name="connsiteX8" fmla="*/ 47333 w 415656"/>
                    <a:gd name="connsiteY8" fmla="*/ 533731 h 1059895"/>
                    <a:gd name="connsiteX9" fmla="*/ 241426 w 415656"/>
                    <a:gd name="connsiteY9" fmla="*/ 142167 h 1059895"/>
                    <a:gd name="connsiteX0" fmla="*/ 241426 w 415656"/>
                    <a:gd name="connsiteY0" fmla="*/ 142167 h 1059895"/>
                    <a:gd name="connsiteX1" fmla="*/ 403302 w 415656"/>
                    <a:gd name="connsiteY1" fmla="*/ 1415 h 1059895"/>
                    <a:gd name="connsiteX2" fmla="*/ 372037 w 415656"/>
                    <a:gd name="connsiteY2" fmla="*/ 187435 h 1059895"/>
                    <a:gd name="connsiteX3" fmla="*/ 279706 w 415656"/>
                    <a:gd name="connsiteY3" fmla="*/ 575980 h 1059895"/>
                    <a:gd name="connsiteX4" fmla="*/ 269433 w 415656"/>
                    <a:gd name="connsiteY4" fmla="*/ 904053 h 1059895"/>
                    <a:gd name="connsiteX5" fmla="*/ 137734 w 415656"/>
                    <a:gd name="connsiteY5" fmla="*/ 1059894 h 1059895"/>
                    <a:gd name="connsiteX6" fmla="*/ 122645 w 415656"/>
                    <a:gd name="connsiteY6" fmla="*/ 1059895 h 1059895"/>
                    <a:gd name="connsiteX7" fmla="*/ 0 w 415656"/>
                    <a:gd name="connsiteY7" fmla="*/ 922160 h 1059895"/>
                    <a:gd name="connsiteX8" fmla="*/ 47333 w 415656"/>
                    <a:gd name="connsiteY8" fmla="*/ 533731 h 1059895"/>
                    <a:gd name="connsiteX9" fmla="*/ 241426 w 415656"/>
                    <a:gd name="connsiteY9" fmla="*/ 142167 h 1059895"/>
                    <a:gd name="connsiteX0" fmla="*/ 241426 w 411136"/>
                    <a:gd name="connsiteY0" fmla="*/ 124435 h 1042163"/>
                    <a:gd name="connsiteX1" fmla="*/ 397266 w 411136"/>
                    <a:gd name="connsiteY1" fmla="*/ 1790 h 1042163"/>
                    <a:gd name="connsiteX2" fmla="*/ 372037 w 411136"/>
                    <a:gd name="connsiteY2" fmla="*/ 169703 h 1042163"/>
                    <a:gd name="connsiteX3" fmla="*/ 279706 w 411136"/>
                    <a:gd name="connsiteY3" fmla="*/ 558248 h 1042163"/>
                    <a:gd name="connsiteX4" fmla="*/ 269433 w 411136"/>
                    <a:gd name="connsiteY4" fmla="*/ 886321 h 1042163"/>
                    <a:gd name="connsiteX5" fmla="*/ 137734 w 411136"/>
                    <a:gd name="connsiteY5" fmla="*/ 1042162 h 1042163"/>
                    <a:gd name="connsiteX6" fmla="*/ 122645 w 411136"/>
                    <a:gd name="connsiteY6" fmla="*/ 1042163 h 1042163"/>
                    <a:gd name="connsiteX7" fmla="*/ 0 w 411136"/>
                    <a:gd name="connsiteY7" fmla="*/ 904428 h 1042163"/>
                    <a:gd name="connsiteX8" fmla="*/ 47333 w 411136"/>
                    <a:gd name="connsiteY8" fmla="*/ 515999 h 1042163"/>
                    <a:gd name="connsiteX9" fmla="*/ 241426 w 411136"/>
                    <a:gd name="connsiteY9" fmla="*/ 124435 h 1042163"/>
                    <a:gd name="connsiteX0" fmla="*/ 241426 w 414009"/>
                    <a:gd name="connsiteY0" fmla="*/ 124435 h 1042163"/>
                    <a:gd name="connsiteX1" fmla="*/ 397266 w 414009"/>
                    <a:gd name="connsiteY1" fmla="*/ 1790 h 1042163"/>
                    <a:gd name="connsiteX2" fmla="*/ 381091 w 414009"/>
                    <a:gd name="connsiteY2" fmla="*/ 169703 h 1042163"/>
                    <a:gd name="connsiteX3" fmla="*/ 279706 w 414009"/>
                    <a:gd name="connsiteY3" fmla="*/ 558248 h 1042163"/>
                    <a:gd name="connsiteX4" fmla="*/ 269433 w 414009"/>
                    <a:gd name="connsiteY4" fmla="*/ 886321 h 1042163"/>
                    <a:gd name="connsiteX5" fmla="*/ 137734 w 414009"/>
                    <a:gd name="connsiteY5" fmla="*/ 1042162 h 1042163"/>
                    <a:gd name="connsiteX6" fmla="*/ 122645 w 414009"/>
                    <a:gd name="connsiteY6" fmla="*/ 1042163 h 1042163"/>
                    <a:gd name="connsiteX7" fmla="*/ 0 w 414009"/>
                    <a:gd name="connsiteY7" fmla="*/ 904428 h 1042163"/>
                    <a:gd name="connsiteX8" fmla="*/ 47333 w 414009"/>
                    <a:gd name="connsiteY8" fmla="*/ 515999 h 1042163"/>
                    <a:gd name="connsiteX9" fmla="*/ 241426 w 414009"/>
                    <a:gd name="connsiteY9" fmla="*/ 124435 h 1042163"/>
                    <a:gd name="connsiteX0" fmla="*/ 241426 w 416612"/>
                    <a:gd name="connsiteY0" fmla="*/ 124435 h 1042163"/>
                    <a:gd name="connsiteX1" fmla="*/ 397266 w 416612"/>
                    <a:gd name="connsiteY1" fmla="*/ 1790 h 1042163"/>
                    <a:gd name="connsiteX2" fmla="*/ 381091 w 416612"/>
                    <a:gd name="connsiteY2" fmla="*/ 169703 h 1042163"/>
                    <a:gd name="connsiteX3" fmla="*/ 279706 w 416612"/>
                    <a:gd name="connsiteY3" fmla="*/ 558248 h 1042163"/>
                    <a:gd name="connsiteX4" fmla="*/ 269433 w 416612"/>
                    <a:gd name="connsiteY4" fmla="*/ 886321 h 1042163"/>
                    <a:gd name="connsiteX5" fmla="*/ 137734 w 416612"/>
                    <a:gd name="connsiteY5" fmla="*/ 1042162 h 1042163"/>
                    <a:gd name="connsiteX6" fmla="*/ 122645 w 416612"/>
                    <a:gd name="connsiteY6" fmla="*/ 1042163 h 1042163"/>
                    <a:gd name="connsiteX7" fmla="*/ 0 w 416612"/>
                    <a:gd name="connsiteY7" fmla="*/ 904428 h 1042163"/>
                    <a:gd name="connsiteX8" fmla="*/ 47333 w 416612"/>
                    <a:gd name="connsiteY8" fmla="*/ 515999 h 1042163"/>
                    <a:gd name="connsiteX9" fmla="*/ 241426 w 416612"/>
                    <a:gd name="connsiteY9" fmla="*/ 124435 h 1042163"/>
                    <a:gd name="connsiteX0" fmla="*/ 250479 w 416612"/>
                    <a:gd name="connsiteY0" fmla="*/ 109834 h 1042651"/>
                    <a:gd name="connsiteX1" fmla="*/ 397266 w 416612"/>
                    <a:gd name="connsiteY1" fmla="*/ 2278 h 1042651"/>
                    <a:gd name="connsiteX2" fmla="*/ 381091 w 416612"/>
                    <a:gd name="connsiteY2" fmla="*/ 170191 h 1042651"/>
                    <a:gd name="connsiteX3" fmla="*/ 279706 w 416612"/>
                    <a:gd name="connsiteY3" fmla="*/ 558736 h 1042651"/>
                    <a:gd name="connsiteX4" fmla="*/ 269433 w 416612"/>
                    <a:gd name="connsiteY4" fmla="*/ 886809 h 1042651"/>
                    <a:gd name="connsiteX5" fmla="*/ 137734 w 416612"/>
                    <a:gd name="connsiteY5" fmla="*/ 1042650 h 1042651"/>
                    <a:gd name="connsiteX6" fmla="*/ 122645 w 416612"/>
                    <a:gd name="connsiteY6" fmla="*/ 1042651 h 1042651"/>
                    <a:gd name="connsiteX7" fmla="*/ 0 w 416612"/>
                    <a:gd name="connsiteY7" fmla="*/ 904916 h 1042651"/>
                    <a:gd name="connsiteX8" fmla="*/ 47333 w 416612"/>
                    <a:gd name="connsiteY8" fmla="*/ 516487 h 1042651"/>
                    <a:gd name="connsiteX9" fmla="*/ 250479 w 416612"/>
                    <a:gd name="connsiteY9" fmla="*/ 109834 h 1042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6612" h="1042651">
                      <a:moveTo>
                        <a:pt x="250479" y="109834"/>
                      </a:moveTo>
                      <a:cubicBezTo>
                        <a:pt x="318357" y="29665"/>
                        <a:pt x="355882" y="-10296"/>
                        <a:pt x="397266" y="2278"/>
                      </a:cubicBezTo>
                      <a:cubicBezTo>
                        <a:pt x="431085" y="41509"/>
                        <a:pt x="417305" y="88087"/>
                        <a:pt x="381091" y="170191"/>
                      </a:cubicBezTo>
                      <a:cubicBezTo>
                        <a:pt x="332207" y="305742"/>
                        <a:pt x="292376" y="377918"/>
                        <a:pt x="279706" y="558736"/>
                      </a:cubicBezTo>
                      <a:cubicBezTo>
                        <a:pt x="272257" y="740522"/>
                        <a:pt x="270846" y="753308"/>
                        <a:pt x="269433" y="886809"/>
                      </a:cubicBezTo>
                      <a:cubicBezTo>
                        <a:pt x="269433" y="962877"/>
                        <a:pt x="213802" y="1042650"/>
                        <a:pt x="137734" y="1042650"/>
                      </a:cubicBezTo>
                      <a:lnTo>
                        <a:pt x="122645" y="1042651"/>
                      </a:lnTo>
                      <a:cubicBezTo>
                        <a:pt x="67701" y="1033597"/>
                        <a:pt x="0" y="980984"/>
                        <a:pt x="0" y="904916"/>
                      </a:cubicBezTo>
                      <a:cubicBezTo>
                        <a:pt x="9742" y="753309"/>
                        <a:pt x="16466" y="656022"/>
                        <a:pt x="47333" y="516487"/>
                      </a:cubicBezTo>
                      <a:cubicBezTo>
                        <a:pt x="88893" y="326615"/>
                        <a:pt x="163651" y="221243"/>
                        <a:pt x="250479" y="10983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Rounded Corners 218">
                  <a:extLst>
                    <a:ext uri="{FF2B5EF4-FFF2-40B4-BE49-F238E27FC236}">
                      <a16:creationId xmlns:a16="http://schemas.microsoft.com/office/drawing/2014/main" id="{E104A142-074F-45C5-8A80-A4EDAE15D257}"/>
                    </a:ext>
                  </a:extLst>
                </p:cNvPr>
                <p:cNvSpPr/>
                <p:nvPr/>
              </p:nvSpPr>
              <p:spPr>
                <a:xfrm flipH="1">
                  <a:off x="5099040" y="3907639"/>
                  <a:ext cx="416612" cy="1042651"/>
                </a:xfrm>
                <a:custGeom>
                  <a:avLst/>
                  <a:gdLst>
                    <a:gd name="connsiteX0" fmla="*/ 0 w 275468"/>
                    <a:gd name="connsiteY0" fmla="*/ 137734 h 964926"/>
                    <a:gd name="connsiteX1" fmla="*/ 137734 w 275468"/>
                    <a:gd name="connsiteY1" fmla="*/ 0 h 964926"/>
                    <a:gd name="connsiteX2" fmla="*/ 137734 w 275468"/>
                    <a:gd name="connsiteY2" fmla="*/ 0 h 964926"/>
                    <a:gd name="connsiteX3" fmla="*/ 275468 w 275468"/>
                    <a:gd name="connsiteY3" fmla="*/ 137734 h 964926"/>
                    <a:gd name="connsiteX4" fmla="*/ 275468 w 275468"/>
                    <a:gd name="connsiteY4" fmla="*/ 827192 h 964926"/>
                    <a:gd name="connsiteX5" fmla="*/ 137734 w 275468"/>
                    <a:gd name="connsiteY5" fmla="*/ 964926 h 964926"/>
                    <a:gd name="connsiteX6" fmla="*/ 137734 w 275468"/>
                    <a:gd name="connsiteY6" fmla="*/ 964926 h 964926"/>
                    <a:gd name="connsiteX7" fmla="*/ 0 w 275468"/>
                    <a:gd name="connsiteY7" fmla="*/ 827192 h 964926"/>
                    <a:gd name="connsiteX8" fmla="*/ 0 w 275468"/>
                    <a:gd name="connsiteY8" fmla="*/ 137734 h 964926"/>
                    <a:gd name="connsiteX0" fmla="*/ 3969 w 279437"/>
                    <a:gd name="connsiteY0" fmla="*/ 137734 h 964926"/>
                    <a:gd name="connsiteX1" fmla="*/ 141703 w 279437"/>
                    <a:gd name="connsiteY1" fmla="*/ 0 h 964926"/>
                    <a:gd name="connsiteX2" fmla="*/ 141703 w 279437"/>
                    <a:gd name="connsiteY2" fmla="*/ 0 h 964926"/>
                    <a:gd name="connsiteX3" fmla="*/ 279437 w 279437"/>
                    <a:gd name="connsiteY3" fmla="*/ 137734 h 964926"/>
                    <a:gd name="connsiteX4" fmla="*/ 279437 w 279437"/>
                    <a:gd name="connsiteY4" fmla="*/ 827192 h 964926"/>
                    <a:gd name="connsiteX5" fmla="*/ 141703 w 279437"/>
                    <a:gd name="connsiteY5" fmla="*/ 964926 h 964926"/>
                    <a:gd name="connsiteX6" fmla="*/ 141703 w 279437"/>
                    <a:gd name="connsiteY6" fmla="*/ 964926 h 964926"/>
                    <a:gd name="connsiteX7" fmla="*/ 3969 w 279437"/>
                    <a:gd name="connsiteY7" fmla="*/ 827192 h 964926"/>
                    <a:gd name="connsiteX8" fmla="*/ 0 w 279437"/>
                    <a:gd name="connsiteY8" fmla="*/ 387460 h 964926"/>
                    <a:gd name="connsiteX9" fmla="*/ 3969 w 279437"/>
                    <a:gd name="connsiteY9" fmla="*/ 137734 h 964926"/>
                    <a:gd name="connsiteX0" fmla="*/ 3969 w 279437"/>
                    <a:gd name="connsiteY0" fmla="*/ 137734 h 964926"/>
                    <a:gd name="connsiteX1" fmla="*/ 141703 w 279437"/>
                    <a:gd name="connsiteY1" fmla="*/ 0 h 964926"/>
                    <a:gd name="connsiteX2" fmla="*/ 141703 w 279437"/>
                    <a:gd name="connsiteY2" fmla="*/ 0 h 964926"/>
                    <a:gd name="connsiteX3" fmla="*/ 279437 w 279437"/>
                    <a:gd name="connsiteY3" fmla="*/ 137734 h 964926"/>
                    <a:gd name="connsiteX4" fmla="*/ 277640 w 279437"/>
                    <a:gd name="connsiteY4" fmla="*/ 390478 h 964926"/>
                    <a:gd name="connsiteX5" fmla="*/ 279437 w 279437"/>
                    <a:gd name="connsiteY5" fmla="*/ 827192 h 964926"/>
                    <a:gd name="connsiteX6" fmla="*/ 141703 w 279437"/>
                    <a:gd name="connsiteY6" fmla="*/ 964926 h 964926"/>
                    <a:gd name="connsiteX7" fmla="*/ 141703 w 279437"/>
                    <a:gd name="connsiteY7" fmla="*/ 964926 h 964926"/>
                    <a:gd name="connsiteX8" fmla="*/ 3969 w 279437"/>
                    <a:gd name="connsiteY8" fmla="*/ 827192 h 964926"/>
                    <a:gd name="connsiteX9" fmla="*/ 0 w 279437"/>
                    <a:gd name="connsiteY9" fmla="*/ 387460 h 964926"/>
                    <a:gd name="connsiteX10" fmla="*/ 3969 w 279437"/>
                    <a:gd name="connsiteY10" fmla="*/ 137734 h 964926"/>
                    <a:gd name="connsiteX0" fmla="*/ 3969 w 397132"/>
                    <a:gd name="connsiteY0" fmla="*/ 141966 h 969158"/>
                    <a:gd name="connsiteX1" fmla="*/ 141703 w 397132"/>
                    <a:gd name="connsiteY1" fmla="*/ 4232 h 969158"/>
                    <a:gd name="connsiteX2" fmla="*/ 141703 w 397132"/>
                    <a:gd name="connsiteY2" fmla="*/ 4232 h 969158"/>
                    <a:gd name="connsiteX3" fmla="*/ 397132 w 397132"/>
                    <a:gd name="connsiteY3" fmla="*/ 54449 h 969158"/>
                    <a:gd name="connsiteX4" fmla="*/ 277640 w 397132"/>
                    <a:gd name="connsiteY4" fmla="*/ 394710 h 969158"/>
                    <a:gd name="connsiteX5" fmla="*/ 279437 w 397132"/>
                    <a:gd name="connsiteY5" fmla="*/ 831424 h 969158"/>
                    <a:gd name="connsiteX6" fmla="*/ 141703 w 397132"/>
                    <a:gd name="connsiteY6" fmla="*/ 969158 h 969158"/>
                    <a:gd name="connsiteX7" fmla="*/ 141703 w 397132"/>
                    <a:gd name="connsiteY7" fmla="*/ 969158 h 969158"/>
                    <a:gd name="connsiteX8" fmla="*/ 3969 w 397132"/>
                    <a:gd name="connsiteY8" fmla="*/ 831424 h 969158"/>
                    <a:gd name="connsiteX9" fmla="*/ 0 w 397132"/>
                    <a:gd name="connsiteY9" fmla="*/ 391692 h 969158"/>
                    <a:gd name="connsiteX10" fmla="*/ 3969 w 397132"/>
                    <a:gd name="connsiteY10" fmla="*/ 141966 h 969158"/>
                    <a:gd name="connsiteX0" fmla="*/ 3969 w 438636"/>
                    <a:gd name="connsiteY0" fmla="*/ 231287 h 1058479"/>
                    <a:gd name="connsiteX1" fmla="*/ 141703 w 438636"/>
                    <a:gd name="connsiteY1" fmla="*/ 93553 h 1058479"/>
                    <a:gd name="connsiteX2" fmla="*/ 407271 w 438636"/>
                    <a:gd name="connsiteY2" fmla="*/ 0 h 1058479"/>
                    <a:gd name="connsiteX3" fmla="*/ 397132 w 438636"/>
                    <a:gd name="connsiteY3" fmla="*/ 143770 h 1058479"/>
                    <a:gd name="connsiteX4" fmla="*/ 277640 w 438636"/>
                    <a:gd name="connsiteY4" fmla="*/ 484031 h 1058479"/>
                    <a:gd name="connsiteX5" fmla="*/ 279437 w 438636"/>
                    <a:gd name="connsiteY5" fmla="*/ 920745 h 1058479"/>
                    <a:gd name="connsiteX6" fmla="*/ 141703 w 438636"/>
                    <a:gd name="connsiteY6" fmla="*/ 1058479 h 1058479"/>
                    <a:gd name="connsiteX7" fmla="*/ 141703 w 438636"/>
                    <a:gd name="connsiteY7" fmla="*/ 1058479 h 1058479"/>
                    <a:gd name="connsiteX8" fmla="*/ 3969 w 438636"/>
                    <a:gd name="connsiteY8" fmla="*/ 920745 h 1058479"/>
                    <a:gd name="connsiteX9" fmla="*/ 0 w 438636"/>
                    <a:gd name="connsiteY9" fmla="*/ 481013 h 1058479"/>
                    <a:gd name="connsiteX10" fmla="*/ 3969 w 438636"/>
                    <a:gd name="connsiteY10" fmla="*/ 231287 h 1058479"/>
                    <a:gd name="connsiteX0" fmla="*/ 3969 w 438636"/>
                    <a:gd name="connsiteY0" fmla="*/ 231287 h 1058479"/>
                    <a:gd name="connsiteX1" fmla="*/ 407271 w 438636"/>
                    <a:gd name="connsiteY1" fmla="*/ 0 h 1058479"/>
                    <a:gd name="connsiteX2" fmla="*/ 397132 w 438636"/>
                    <a:gd name="connsiteY2" fmla="*/ 143770 h 1058479"/>
                    <a:gd name="connsiteX3" fmla="*/ 277640 w 438636"/>
                    <a:gd name="connsiteY3" fmla="*/ 484031 h 1058479"/>
                    <a:gd name="connsiteX4" fmla="*/ 279437 w 438636"/>
                    <a:gd name="connsiteY4" fmla="*/ 920745 h 1058479"/>
                    <a:gd name="connsiteX5" fmla="*/ 141703 w 438636"/>
                    <a:gd name="connsiteY5" fmla="*/ 1058479 h 1058479"/>
                    <a:gd name="connsiteX6" fmla="*/ 141703 w 438636"/>
                    <a:gd name="connsiteY6" fmla="*/ 1058479 h 1058479"/>
                    <a:gd name="connsiteX7" fmla="*/ 3969 w 438636"/>
                    <a:gd name="connsiteY7" fmla="*/ 920745 h 1058479"/>
                    <a:gd name="connsiteX8" fmla="*/ 0 w 438636"/>
                    <a:gd name="connsiteY8" fmla="*/ 481013 h 1058479"/>
                    <a:gd name="connsiteX9" fmla="*/ 3969 w 438636"/>
                    <a:gd name="connsiteY9" fmla="*/ 231287 h 1058479"/>
                    <a:gd name="connsiteX0" fmla="*/ 257466 w 438636"/>
                    <a:gd name="connsiteY0" fmla="*/ 158859 h 1058479"/>
                    <a:gd name="connsiteX1" fmla="*/ 407271 w 438636"/>
                    <a:gd name="connsiteY1" fmla="*/ 0 h 1058479"/>
                    <a:gd name="connsiteX2" fmla="*/ 397132 w 438636"/>
                    <a:gd name="connsiteY2" fmla="*/ 143770 h 1058479"/>
                    <a:gd name="connsiteX3" fmla="*/ 277640 w 438636"/>
                    <a:gd name="connsiteY3" fmla="*/ 484031 h 1058479"/>
                    <a:gd name="connsiteX4" fmla="*/ 279437 w 438636"/>
                    <a:gd name="connsiteY4" fmla="*/ 920745 h 1058479"/>
                    <a:gd name="connsiteX5" fmla="*/ 141703 w 438636"/>
                    <a:gd name="connsiteY5" fmla="*/ 1058479 h 1058479"/>
                    <a:gd name="connsiteX6" fmla="*/ 141703 w 438636"/>
                    <a:gd name="connsiteY6" fmla="*/ 1058479 h 1058479"/>
                    <a:gd name="connsiteX7" fmla="*/ 3969 w 438636"/>
                    <a:gd name="connsiteY7" fmla="*/ 920745 h 1058479"/>
                    <a:gd name="connsiteX8" fmla="*/ 0 w 438636"/>
                    <a:gd name="connsiteY8" fmla="*/ 481013 h 1058479"/>
                    <a:gd name="connsiteX9" fmla="*/ 257466 w 438636"/>
                    <a:gd name="connsiteY9" fmla="*/ 158859 h 1058479"/>
                    <a:gd name="connsiteX0" fmla="*/ 253497 w 434667"/>
                    <a:gd name="connsiteY0" fmla="*/ 158859 h 1058479"/>
                    <a:gd name="connsiteX1" fmla="*/ 403302 w 434667"/>
                    <a:gd name="connsiteY1" fmla="*/ 0 h 1058479"/>
                    <a:gd name="connsiteX2" fmla="*/ 393163 w 434667"/>
                    <a:gd name="connsiteY2" fmla="*/ 143770 h 1058479"/>
                    <a:gd name="connsiteX3" fmla="*/ 273671 w 434667"/>
                    <a:gd name="connsiteY3" fmla="*/ 484031 h 1058479"/>
                    <a:gd name="connsiteX4" fmla="*/ 275468 w 434667"/>
                    <a:gd name="connsiteY4" fmla="*/ 920745 h 1058479"/>
                    <a:gd name="connsiteX5" fmla="*/ 137734 w 434667"/>
                    <a:gd name="connsiteY5" fmla="*/ 1058479 h 1058479"/>
                    <a:gd name="connsiteX6" fmla="*/ 137734 w 434667"/>
                    <a:gd name="connsiteY6" fmla="*/ 1058479 h 1058479"/>
                    <a:gd name="connsiteX7" fmla="*/ 0 w 434667"/>
                    <a:gd name="connsiteY7" fmla="*/ 920745 h 1058479"/>
                    <a:gd name="connsiteX8" fmla="*/ 56387 w 434667"/>
                    <a:gd name="connsiteY8" fmla="*/ 529298 h 1058479"/>
                    <a:gd name="connsiteX9" fmla="*/ 253497 w 434667"/>
                    <a:gd name="connsiteY9" fmla="*/ 158859 h 1058479"/>
                    <a:gd name="connsiteX0" fmla="*/ 253497 w 434667"/>
                    <a:gd name="connsiteY0" fmla="*/ 158859 h 1058479"/>
                    <a:gd name="connsiteX1" fmla="*/ 403302 w 434667"/>
                    <a:gd name="connsiteY1" fmla="*/ 0 h 1058479"/>
                    <a:gd name="connsiteX2" fmla="*/ 393163 w 434667"/>
                    <a:gd name="connsiteY2" fmla="*/ 143770 h 1058479"/>
                    <a:gd name="connsiteX3" fmla="*/ 273671 w 434667"/>
                    <a:gd name="connsiteY3" fmla="*/ 484031 h 1058479"/>
                    <a:gd name="connsiteX4" fmla="*/ 275468 w 434667"/>
                    <a:gd name="connsiteY4" fmla="*/ 920745 h 1058479"/>
                    <a:gd name="connsiteX5" fmla="*/ 137734 w 434667"/>
                    <a:gd name="connsiteY5" fmla="*/ 1058479 h 1058479"/>
                    <a:gd name="connsiteX6" fmla="*/ 137734 w 434667"/>
                    <a:gd name="connsiteY6" fmla="*/ 1058479 h 1058479"/>
                    <a:gd name="connsiteX7" fmla="*/ 0 w 434667"/>
                    <a:gd name="connsiteY7" fmla="*/ 920745 h 1058479"/>
                    <a:gd name="connsiteX8" fmla="*/ 56387 w 434667"/>
                    <a:gd name="connsiteY8" fmla="*/ 529298 h 1058479"/>
                    <a:gd name="connsiteX9" fmla="*/ 253497 w 434667"/>
                    <a:gd name="connsiteY9" fmla="*/ 158859 h 1058479"/>
                    <a:gd name="connsiteX0" fmla="*/ 253497 w 434667"/>
                    <a:gd name="connsiteY0" fmla="*/ 158859 h 1058479"/>
                    <a:gd name="connsiteX1" fmla="*/ 403302 w 434667"/>
                    <a:gd name="connsiteY1" fmla="*/ 0 h 1058479"/>
                    <a:gd name="connsiteX2" fmla="*/ 393163 w 434667"/>
                    <a:gd name="connsiteY2" fmla="*/ 143770 h 1058479"/>
                    <a:gd name="connsiteX3" fmla="*/ 273671 w 434667"/>
                    <a:gd name="connsiteY3" fmla="*/ 484031 h 1058479"/>
                    <a:gd name="connsiteX4" fmla="*/ 275468 w 434667"/>
                    <a:gd name="connsiteY4" fmla="*/ 920745 h 1058479"/>
                    <a:gd name="connsiteX5" fmla="*/ 137734 w 434667"/>
                    <a:gd name="connsiteY5" fmla="*/ 1058479 h 1058479"/>
                    <a:gd name="connsiteX6" fmla="*/ 137734 w 434667"/>
                    <a:gd name="connsiteY6" fmla="*/ 1058479 h 1058479"/>
                    <a:gd name="connsiteX7" fmla="*/ 0 w 434667"/>
                    <a:gd name="connsiteY7" fmla="*/ 920745 h 1058479"/>
                    <a:gd name="connsiteX8" fmla="*/ 56387 w 434667"/>
                    <a:gd name="connsiteY8" fmla="*/ 529298 h 1058479"/>
                    <a:gd name="connsiteX9" fmla="*/ 253497 w 434667"/>
                    <a:gd name="connsiteY9" fmla="*/ 158859 h 1058479"/>
                    <a:gd name="connsiteX0" fmla="*/ 253497 w 434667"/>
                    <a:gd name="connsiteY0" fmla="*/ 158859 h 1058479"/>
                    <a:gd name="connsiteX1" fmla="*/ 403302 w 434667"/>
                    <a:gd name="connsiteY1" fmla="*/ 0 h 1058479"/>
                    <a:gd name="connsiteX2" fmla="*/ 393163 w 434667"/>
                    <a:gd name="connsiteY2" fmla="*/ 143770 h 1058479"/>
                    <a:gd name="connsiteX3" fmla="*/ 273671 w 434667"/>
                    <a:gd name="connsiteY3" fmla="*/ 484031 h 1058479"/>
                    <a:gd name="connsiteX4" fmla="*/ 275468 w 434667"/>
                    <a:gd name="connsiteY4" fmla="*/ 920745 h 1058479"/>
                    <a:gd name="connsiteX5" fmla="*/ 137734 w 434667"/>
                    <a:gd name="connsiteY5" fmla="*/ 1058479 h 1058479"/>
                    <a:gd name="connsiteX6" fmla="*/ 137734 w 434667"/>
                    <a:gd name="connsiteY6" fmla="*/ 1058479 h 1058479"/>
                    <a:gd name="connsiteX7" fmla="*/ 0 w 434667"/>
                    <a:gd name="connsiteY7" fmla="*/ 920745 h 1058479"/>
                    <a:gd name="connsiteX8" fmla="*/ 56387 w 434667"/>
                    <a:gd name="connsiteY8" fmla="*/ 529298 h 1058479"/>
                    <a:gd name="connsiteX9" fmla="*/ 253497 w 434667"/>
                    <a:gd name="connsiteY9" fmla="*/ 158859 h 1058479"/>
                    <a:gd name="connsiteX0" fmla="*/ 253497 w 434667"/>
                    <a:gd name="connsiteY0" fmla="*/ 158859 h 1058479"/>
                    <a:gd name="connsiteX1" fmla="*/ 403302 w 434667"/>
                    <a:gd name="connsiteY1" fmla="*/ 0 h 1058479"/>
                    <a:gd name="connsiteX2" fmla="*/ 393163 w 434667"/>
                    <a:gd name="connsiteY2" fmla="*/ 143770 h 1058479"/>
                    <a:gd name="connsiteX3" fmla="*/ 273671 w 434667"/>
                    <a:gd name="connsiteY3" fmla="*/ 484031 h 1058479"/>
                    <a:gd name="connsiteX4" fmla="*/ 275468 w 434667"/>
                    <a:gd name="connsiteY4" fmla="*/ 920745 h 1058479"/>
                    <a:gd name="connsiteX5" fmla="*/ 137734 w 434667"/>
                    <a:gd name="connsiteY5" fmla="*/ 1058479 h 1058479"/>
                    <a:gd name="connsiteX6" fmla="*/ 137734 w 434667"/>
                    <a:gd name="connsiteY6" fmla="*/ 1058479 h 1058479"/>
                    <a:gd name="connsiteX7" fmla="*/ 0 w 434667"/>
                    <a:gd name="connsiteY7" fmla="*/ 920745 h 1058479"/>
                    <a:gd name="connsiteX8" fmla="*/ 47333 w 434667"/>
                    <a:gd name="connsiteY8" fmla="*/ 532316 h 1058479"/>
                    <a:gd name="connsiteX9" fmla="*/ 253497 w 434667"/>
                    <a:gd name="connsiteY9" fmla="*/ 158859 h 1058479"/>
                    <a:gd name="connsiteX0" fmla="*/ 241426 w 434667"/>
                    <a:gd name="connsiteY0" fmla="*/ 140752 h 1058479"/>
                    <a:gd name="connsiteX1" fmla="*/ 403302 w 434667"/>
                    <a:gd name="connsiteY1" fmla="*/ 0 h 1058479"/>
                    <a:gd name="connsiteX2" fmla="*/ 393163 w 434667"/>
                    <a:gd name="connsiteY2" fmla="*/ 143770 h 1058479"/>
                    <a:gd name="connsiteX3" fmla="*/ 273671 w 434667"/>
                    <a:gd name="connsiteY3" fmla="*/ 484031 h 1058479"/>
                    <a:gd name="connsiteX4" fmla="*/ 275468 w 434667"/>
                    <a:gd name="connsiteY4" fmla="*/ 920745 h 1058479"/>
                    <a:gd name="connsiteX5" fmla="*/ 137734 w 434667"/>
                    <a:gd name="connsiteY5" fmla="*/ 1058479 h 1058479"/>
                    <a:gd name="connsiteX6" fmla="*/ 137734 w 434667"/>
                    <a:gd name="connsiteY6" fmla="*/ 1058479 h 1058479"/>
                    <a:gd name="connsiteX7" fmla="*/ 0 w 434667"/>
                    <a:gd name="connsiteY7" fmla="*/ 920745 h 1058479"/>
                    <a:gd name="connsiteX8" fmla="*/ 47333 w 434667"/>
                    <a:gd name="connsiteY8" fmla="*/ 532316 h 1058479"/>
                    <a:gd name="connsiteX9" fmla="*/ 241426 w 434667"/>
                    <a:gd name="connsiteY9" fmla="*/ 140752 h 1058479"/>
                    <a:gd name="connsiteX0" fmla="*/ 241426 w 434667"/>
                    <a:gd name="connsiteY0" fmla="*/ 140752 h 1058479"/>
                    <a:gd name="connsiteX1" fmla="*/ 403302 w 434667"/>
                    <a:gd name="connsiteY1" fmla="*/ 0 h 1058479"/>
                    <a:gd name="connsiteX2" fmla="*/ 393163 w 434667"/>
                    <a:gd name="connsiteY2" fmla="*/ 143770 h 1058479"/>
                    <a:gd name="connsiteX3" fmla="*/ 273671 w 434667"/>
                    <a:gd name="connsiteY3" fmla="*/ 484031 h 1058479"/>
                    <a:gd name="connsiteX4" fmla="*/ 275468 w 434667"/>
                    <a:gd name="connsiteY4" fmla="*/ 920745 h 1058479"/>
                    <a:gd name="connsiteX5" fmla="*/ 137734 w 434667"/>
                    <a:gd name="connsiteY5" fmla="*/ 1058479 h 1058479"/>
                    <a:gd name="connsiteX6" fmla="*/ 137734 w 434667"/>
                    <a:gd name="connsiteY6" fmla="*/ 1058479 h 1058479"/>
                    <a:gd name="connsiteX7" fmla="*/ 0 w 434667"/>
                    <a:gd name="connsiteY7" fmla="*/ 920745 h 1058479"/>
                    <a:gd name="connsiteX8" fmla="*/ 47333 w 434667"/>
                    <a:gd name="connsiteY8" fmla="*/ 532316 h 1058479"/>
                    <a:gd name="connsiteX9" fmla="*/ 241426 w 434667"/>
                    <a:gd name="connsiteY9" fmla="*/ 140752 h 1058479"/>
                    <a:gd name="connsiteX0" fmla="*/ 241426 w 434667"/>
                    <a:gd name="connsiteY0" fmla="*/ 140752 h 1058479"/>
                    <a:gd name="connsiteX1" fmla="*/ 403302 w 434667"/>
                    <a:gd name="connsiteY1" fmla="*/ 0 h 1058479"/>
                    <a:gd name="connsiteX2" fmla="*/ 393163 w 434667"/>
                    <a:gd name="connsiteY2" fmla="*/ 143770 h 1058479"/>
                    <a:gd name="connsiteX3" fmla="*/ 273671 w 434667"/>
                    <a:gd name="connsiteY3" fmla="*/ 484031 h 1058479"/>
                    <a:gd name="connsiteX4" fmla="*/ 275468 w 434667"/>
                    <a:gd name="connsiteY4" fmla="*/ 920745 h 1058479"/>
                    <a:gd name="connsiteX5" fmla="*/ 137734 w 434667"/>
                    <a:gd name="connsiteY5" fmla="*/ 1058479 h 1058479"/>
                    <a:gd name="connsiteX6" fmla="*/ 137734 w 434667"/>
                    <a:gd name="connsiteY6" fmla="*/ 1058479 h 1058479"/>
                    <a:gd name="connsiteX7" fmla="*/ 0 w 434667"/>
                    <a:gd name="connsiteY7" fmla="*/ 920745 h 1058479"/>
                    <a:gd name="connsiteX8" fmla="*/ 47333 w 434667"/>
                    <a:gd name="connsiteY8" fmla="*/ 532316 h 1058479"/>
                    <a:gd name="connsiteX9" fmla="*/ 241426 w 434667"/>
                    <a:gd name="connsiteY9" fmla="*/ 140752 h 1058479"/>
                    <a:gd name="connsiteX0" fmla="*/ 241426 w 434667"/>
                    <a:gd name="connsiteY0" fmla="*/ 142167 h 1059894"/>
                    <a:gd name="connsiteX1" fmla="*/ 403302 w 434667"/>
                    <a:gd name="connsiteY1" fmla="*/ 1415 h 1059894"/>
                    <a:gd name="connsiteX2" fmla="*/ 393163 w 434667"/>
                    <a:gd name="connsiteY2" fmla="*/ 145185 h 1059894"/>
                    <a:gd name="connsiteX3" fmla="*/ 273671 w 434667"/>
                    <a:gd name="connsiteY3" fmla="*/ 485446 h 1059894"/>
                    <a:gd name="connsiteX4" fmla="*/ 275468 w 434667"/>
                    <a:gd name="connsiteY4" fmla="*/ 922160 h 1059894"/>
                    <a:gd name="connsiteX5" fmla="*/ 137734 w 434667"/>
                    <a:gd name="connsiteY5" fmla="*/ 1059894 h 1059894"/>
                    <a:gd name="connsiteX6" fmla="*/ 137734 w 434667"/>
                    <a:gd name="connsiteY6" fmla="*/ 1059894 h 1059894"/>
                    <a:gd name="connsiteX7" fmla="*/ 0 w 434667"/>
                    <a:gd name="connsiteY7" fmla="*/ 922160 h 1059894"/>
                    <a:gd name="connsiteX8" fmla="*/ 47333 w 434667"/>
                    <a:gd name="connsiteY8" fmla="*/ 533731 h 1059894"/>
                    <a:gd name="connsiteX9" fmla="*/ 241426 w 434667"/>
                    <a:gd name="connsiteY9" fmla="*/ 142167 h 1059894"/>
                    <a:gd name="connsiteX0" fmla="*/ 241426 w 413476"/>
                    <a:gd name="connsiteY0" fmla="*/ 142167 h 1059894"/>
                    <a:gd name="connsiteX1" fmla="*/ 403302 w 413476"/>
                    <a:gd name="connsiteY1" fmla="*/ 1415 h 1059894"/>
                    <a:gd name="connsiteX2" fmla="*/ 393163 w 413476"/>
                    <a:gd name="connsiteY2" fmla="*/ 145185 h 1059894"/>
                    <a:gd name="connsiteX3" fmla="*/ 273671 w 413476"/>
                    <a:gd name="connsiteY3" fmla="*/ 485446 h 1059894"/>
                    <a:gd name="connsiteX4" fmla="*/ 275468 w 413476"/>
                    <a:gd name="connsiteY4" fmla="*/ 922160 h 1059894"/>
                    <a:gd name="connsiteX5" fmla="*/ 137734 w 413476"/>
                    <a:gd name="connsiteY5" fmla="*/ 1059894 h 1059894"/>
                    <a:gd name="connsiteX6" fmla="*/ 137734 w 413476"/>
                    <a:gd name="connsiteY6" fmla="*/ 1059894 h 1059894"/>
                    <a:gd name="connsiteX7" fmla="*/ 0 w 413476"/>
                    <a:gd name="connsiteY7" fmla="*/ 922160 h 1059894"/>
                    <a:gd name="connsiteX8" fmla="*/ 47333 w 413476"/>
                    <a:gd name="connsiteY8" fmla="*/ 533731 h 1059894"/>
                    <a:gd name="connsiteX9" fmla="*/ 241426 w 413476"/>
                    <a:gd name="connsiteY9" fmla="*/ 142167 h 1059894"/>
                    <a:gd name="connsiteX0" fmla="*/ 241426 w 409337"/>
                    <a:gd name="connsiteY0" fmla="*/ 142167 h 1059894"/>
                    <a:gd name="connsiteX1" fmla="*/ 403302 w 409337"/>
                    <a:gd name="connsiteY1" fmla="*/ 1415 h 1059894"/>
                    <a:gd name="connsiteX2" fmla="*/ 353931 w 409337"/>
                    <a:gd name="connsiteY2" fmla="*/ 187435 h 1059894"/>
                    <a:gd name="connsiteX3" fmla="*/ 273671 w 409337"/>
                    <a:gd name="connsiteY3" fmla="*/ 485446 h 1059894"/>
                    <a:gd name="connsiteX4" fmla="*/ 275468 w 409337"/>
                    <a:gd name="connsiteY4" fmla="*/ 922160 h 1059894"/>
                    <a:gd name="connsiteX5" fmla="*/ 137734 w 409337"/>
                    <a:gd name="connsiteY5" fmla="*/ 1059894 h 1059894"/>
                    <a:gd name="connsiteX6" fmla="*/ 137734 w 409337"/>
                    <a:gd name="connsiteY6" fmla="*/ 1059894 h 1059894"/>
                    <a:gd name="connsiteX7" fmla="*/ 0 w 409337"/>
                    <a:gd name="connsiteY7" fmla="*/ 922160 h 1059894"/>
                    <a:gd name="connsiteX8" fmla="*/ 47333 w 409337"/>
                    <a:gd name="connsiteY8" fmla="*/ 533731 h 1059894"/>
                    <a:gd name="connsiteX9" fmla="*/ 241426 w 409337"/>
                    <a:gd name="connsiteY9" fmla="*/ 142167 h 1059894"/>
                    <a:gd name="connsiteX0" fmla="*/ 241426 w 412459"/>
                    <a:gd name="connsiteY0" fmla="*/ 142167 h 1059894"/>
                    <a:gd name="connsiteX1" fmla="*/ 403302 w 412459"/>
                    <a:gd name="connsiteY1" fmla="*/ 1415 h 1059894"/>
                    <a:gd name="connsiteX2" fmla="*/ 353931 w 412459"/>
                    <a:gd name="connsiteY2" fmla="*/ 187435 h 1059894"/>
                    <a:gd name="connsiteX3" fmla="*/ 273671 w 412459"/>
                    <a:gd name="connsiteY3" fmla="*/ 485446 h 1059894"/>
                    <a:gd name="connsiteX4" fmla="*/ 275468 w 412459"/>
                    <a:gd name="connsiteY4" fmla="*/ 922160 h 1059894"/>
                    <a:gd name="connsiteX5" fmla="*/ 137734 w 412459"/>
                    <a:gd name="connsiteY5" fmla="*/ 1059894 h 1059894"/>
                    <a:gd name="connsiteX6" fmla="*/ 137734 w 412459"/>
                    <a:gd name="connsiteY6" fmla="*/ 1059894 h 1059894"/>
                    <a:gd name="connsiteX7" fmla="*/ 0 w 412459"/>
                    <a:gd name="connsiteY7" fmla="*/ 922160 h 1059894"/>
                    <a:gd name="connsiteX8" fmla="*/ 47333 w 412459"/>
                    <a:gd name="connsiteY8" fmla="*/ 533731 h 1059894"/>
                    <a:gd name="connsiteX9" fmla="*/ 241426 w 412459"/>
                    <a:gd name="connsiteY9" fmla="*/ 142167 h 1059894"/>
                    <a:gd name="connsiteX0" fmla="*/ 241426 w 412459"/>
                    <a:gd name="connsiteY0" fmla="*/ 142167 h 1059894"/>
                    <a:gd name="connsiteX1" fmla="*/ 403302 w 412459"/>
                    <a:gd name="connsiteY1" fmla="*/ 1415 h 1059894"/>
                    <a:gd name="connsiteX2" fmla="*/ 353931 w 412459"/>
                    <a:gd name="connsiteY2" fmla="*/ 187435 h 1059894"/>
                    <a:gd name="connsiteX3" fmla="*/ 261599 w 412459"/>
                    <a:gd name="connsiteY3" fmla="*/ 548820 h 1059894"/>
                    <a:gd name="connsiteX4" fmla="*/ 275468 w 412459"/>
                    <a:gd name="connsiteY4" fmla="*/ 922160 h 1059894"/>
                    <a:gd name="connsiteX5" fmla="*/ 137734 w 412459"/>
                    <a:gd name="connsiteY5" fmla="*/ 1059894 h 1059894"/>
                    <a:gd name="connsiteX6" fmla="*/ 137734 w 412459"/>
                    <a:gd name="connsiteY6" fmla="*/ 1059894 h 1059894"/>
                    <a:gd name="connsiteX7" fmla="*/ 0 w 412459"/>
                    <a:gd name="connsiteY7" fmla="*/ 922160 h 1059894"/>
                    <a:gd name="connsiteX8" fmla="*/ 47333 w 412459"/>
                    <a:gd name="connsiteY8" fmla="*/ 533731 h 1059894"/>
                    <a:gd name="connsiteX9" fmla="*/ 241426 w 412459"/>
                    <a:gd name="connsiteY9" fmla="*/ 142167 h 1059894"/>
                    <a:gd name="connsiteX0" fmla="*/ 241426 w 412459"/>
                    <a:gd name="connsiteY0" fmla="*/ 142167 h 1059894"/>
                    <a:gd name="connsiteX1" fmla="*/ 403302 w 412459"/>
                    <a:gd name="connsiteY1" fmla="*/ 1415 h 1059894"/>
                    <a:gd name="connsiteX2" fmla="*/ 353931 w 412459"/>
                    <a:gd name="connsiteY2" fmla="*/ 187435 h 1059894"/>
                    <a:gd name="connsiteX3" fmla="*/ 261599 w 412459"/>
                    <a:gd name="connsiteY3" fmla="*/ 548820 h 1059894"/>
                    <a:gd name="connsiteX4" fmla="*/ 275468 w 412459"/>
                    <a:gd name="connsiteY4" fmla="*/ 922160 h 1059894"/>
                    <a:gd name="connsiteX5" fmla="*/ 137734 w 412459"/>
                    <a:gd name="connsiteY5" fmla="*/ 1059894 h 1059894"/>
                    <a:gd name="connsiteX6" fmla="*/ 137734 w 412459"/>
                    <a:gd name="connsiteY6" fmla="*/ 1059894 h 1059894"/>
                    <a:gd name="connsiteX7" fmla="*/ 0 w 412459"/>
                    <a:gd name="connsiteY7" fmla="*/ 922160 h 1059894"/>
                    <a:gd name="connsiteX8" fmla="*/ 47333 w 412459"/>
                    <a:gd name="connsiteY8" fmla="*/ 533731 h 1059894"/>
                    <a:gd name="connsiteX9" fmla="*/ 241426 w 412459"/>
                    <a:gd name="connsiteY9" fmla="*/ 142167 h 1059894"/>
                    <a:gd name="connsiteX0" fmla="*/ 241426 w 412459"/>
                    <a:gd name="connsiteY0" fmla="*/ 142167 h 1059894"/>
                    <a:gd name="connsiteX1" fmla="*/ 403302 w 412459"/>
                    <a:gd name="connsiteY1" fmla="*/ 1415 h 1059894"/>
                    <a:gd name="connsiteX2" fmla="*/ 353931 w 412459"/>
                    <a:gd name="connsiteY2" fmla="*/ 187435 h 1059894"/>
                    <a:gd name="connsiteX3" fmla="*/ 261599 w 412459"/>
                    <a:gd name="connsiteY3" fmla="*/ 548820 h 1059894"/>
                    <a:gd name="connsiteX4" fmla="*/ 275468 w 412459"/>
                    <a:gd name="connsiteY4" fmla="*/ 922160 h 1059894"/>
                    <a:gd name="connsiteX5" fmla="*/ 137734 w 412459"/>
                    <a:gd name="connsiteY5" fmla="*/ 1059894 h 1059894"/>
                    <a:gd name="connsiteX6" fmla="*/ 137734 w 412459"/>
                    <a:gd name="connsiteY6" fmla="*/ 1059894 h 1059894"/>
                    <a:gd name="connsiteX7" fmla="*/ 0 w 412459"/>
                    <a:gd name="connsiteY7" fmla="*/ 922160 h 1059894"/>
                    <a:gd name="connsiteX8" fmla="*/ 47333 w 412459"/>
                    <a:gd name="connsiteY8" fmla="*/ 533731 h 1059894"/>
                    <a:gd name="connsiteX9" fmla="*/ 241426 w 412459"/>
                    <a:gd name="connsiteY9" fmla="*/ 142167 h 1059894"/>
                    <a:gd name="connsiteX0" fmla="*/ 241426 w 412459"/>
                    <a:gd name="connsiteY0" fmla="*/ 142167 h 1059894"/>
                    <a:gd name="connsiteX1" fmla="*/ 403302 w 412459"/>
                    <a:gd name="connsiteY1" fmla="*/ 1415 h 1059894"/>
                    <a:gd name="connsiteX2" fmla="*/ 353931 w 412459"/>
                    <a:gd name="connsiteY2" fmla="*/ 187435 h 1059894"/>
                    <a:gd name="connsiteX3" fmla="*/ 270653 w 412459"/>
                    <a:gd name="connsiteY3" fmla="*/ 545802 h 1059894"/>
                    <a:gd name="connsiteX4" fmla="*/ 275468 w 412459"/>
                    <a:gd name="connsiteY4" fmla="*/ 922160 h 1059894"/>
                    <a:gd name="connsiteX5" fmla="*/ 137734 w 412459"/>
                    <a:gd name="connsiteY5" fmla="*/ 1059894 h 1059894"/>
                    <a:gd name="connsiteX6" fmla="*/ 137734 w 412459"/>
                    <a:gd name="connsiteY6" fmla="*/ 1059894 h 1059894"/>
                    <a:gd name="connsiteX7" fmla="*/ 0 w 412459"/>
                    <a:gd name="connsiteY7" fmla="*/ 922160 h 1059894"/>
                    <a:gd name="connsiteX8" fmla="*/ 47333 w 412459"/>
                    <a:gd name="connsiteY8" fmla="*/ 533731 h 1059894"/>
                    <a:gd name="connsiteX9" fmla="*/ 241426 w 412459"/>
                    <a:gd name="connsiteY9" fmla="*/ 142167 h 1059894"/>
                    <a:gd name="connsiteX0" fmla="*/ 241426 w 412459"/>
                    <a:gd name="connsiteY0" fmla="*/ 142167 h 1059894"/>
                    <a:gd name="connsiteX1" fmla="*/ 403302 w 412459"/>
                    <a:gd name="connsiteY1" fmla="*/ 1415 h 1059894"/>
                    <a:gd name="connsiteX2" fmla="*/ 353931 w 412459"/>
                    <a:gd name="connsiteY2" fmla="*/ 187435 h 1059894"/>
                    <a:gd name="connsiteX3" fmla="*/ 270653 w 412459"/>
                    <a:gd name="connsiteY3" fmla="*/ 545802 h 1059894"/>
                    <a:gd name="connsiteX4" fmla="*/ 275468 w 412459"/>
                    <a:gd name="connsiteY4" fmla="*/ 922160 h 1059894"/>
                    <a:gd name="connsiteX5" fmla="*/ 137734 w 412459"/>
                    <a:gd name="connsiteY5" fmla="*/ 1059894 h 1059894"/>
                    <a:gd name="connsiteX6" fmla="*/ 137734 w 412459"/>
                    <a:gd name="connsiteY6" fmla="*/ 1059894 h 1059894"/>
                    <a:gd name="connsiteX7" fmla="*/ 0 w 412459"/>
                    <a:gd name="connsiteY7" fmla="*/ 922160 h 1059894"/>
                    <a:gd name="connsiteX8" fmla="*/ 47333 w 412459"/>
                    <a:gd name="connsiteY8" fmla="*/ 533731 h 1059894"/>
                    <a:gd name="connsiteX9" fmla="*/ 241426 w 412459"/>
                    <a:gd name="connsiteY9" fmla="*/ 142167 h 1059894"/>
                    <a:gd name="connsiteX0" fmla="*/ 241426 w 412459"/>
                    <a:gd name="connsiteY0" fmla="*/ 142167 h 1059894"/>
                    <a:gd name="connsiteX1" fmla="*/ 403302 w 412459"/>
                    <a:gd name="connsiteY1" fmla="*/ 1415 h 1059894"/>
                    <a:gd name="connsiteX2" fmla="*/ 353931 w 412459"/>
                    <a:gd name="connsiteY2" fmla="*/ 187435 h 1059894"/>
                    <a:gd name="connsiteX3" fmla="*/ 270653 w 412459"/>
                    <a:gd name="connsiteY3" fmla="*/ 545802 h 1059894"/>
                    <a:gd name="connsiteX4" fmla="*/ 275468 w 412459"/>
                    <a:gd name="connsiteY4" fmla="*/ 922160 h 1059894"/>
                    <a:gd name="connsiteX5" fmla="*/ 137734 w 412459"/>
                    <a:gd name="connsiteY5" fmla="*/ 1059894 h 1059894"/>
                    <a:gd name="connsiteX6" fmla="*/ 137734 w 412459"/>
                    <a:gd name="connsiteY6" fmla="*/ 1059894 h 1059894"/>
                    <a:gd name="connsiteX7" fmla="*/ 0 w 412459"/>
                    <a:gd name="connsiteY7" fmla="*/ 922160 h 1059894"/>
                    <a:gd name="connsiteX8" fmla="*/ 47333 w 412459"/>
                    <a:gd name="connsiteY8" fmla="*/ 533731 h 1059894"/>
                    <a:gd name="connsiteX9" fmla="*/ 241426 w 412459"/>
                    <a:gd name="connsiteY9" fmla="*/ 142167 h 1059894"/>
                    <a:gd name="connsiteX0" fmla="*/ 241426 w 412459"/>
                    <a:gd name="connsiteY0" fmla="*/ 142167 h 1059894"/>
                    <a:gd name="connsiteX1" fmla="*/ 403302 w 412459"/>
                    <a:gd name="connsiteY1" fmla="*/ 1415 h 1059894"/>
                    <a:gd name="connsiteX2" fmla="*/ 353931 w 412459"/>
                    <a:gd name="connsiteY2" fmla="*/ 187435 h 1059894"/>
                    <a:gd name="connsiteX3" fmla="*/ 270653 w 412459"/>
                    <a:gd name="connsiteY3" fmla="*/ 545802 h 1059894"/>
                    <a:gd name="connsiteX4" fmla="*/ 269433 w 412459"/>
                    <a:gd name="connsiteY4" fmla="*/ 904053 h 1059894"/>
                    <a:gd name="connsiteX5" fmla="*/ 137734 w 412459"/>
                    <a:gd name="connsiteY5" fmla="*/ 1059894 h 1059894"/>
                    <a:gd name="connsiteX6" fmla="*/ 137734 w 412459"/>
                    <a:gd name="connsiteY6" fmla="*/ 1059894 h 1059894"/>
                    <a:gd name="connsiteX7" fmla="*/ 0 w 412459"/>
                    <a:gd name="connsiteY7" fmla="*/ 922160 h 1059894"/>
                    <a:gd name="connsiteX8" fmla="*/ 47333 w 412459"/>
                    <a:gd name="connsiteY8" fmla="*/ 533731 h 1059894"/>
                    <a:gd name="connsiteX9" fmla="*/ 241426 w 412459"/>
                    <a:gd name="connsiteY9" fmla="*/ 142167 h 1059894"/>
                    <a:gd name="connsiteX0" fmla="*/ 241426 w 412459"/>
                    <a:gd name="connsiteY0" fmla="*/ 142167 h 1059894"/>
                    <a:gd name="connsiteX1" fmla="*/ 403302 w 412459"/>
                    <a:gd name="connsiteY1" fmla="*/ 1415 h 1059894"/>
                    <a:gd name="connsiteX2" fmla="*/ 353931 w 412459"/>
                    <a:gd name="connsiteY2" fmla="*/ 187435 h 1059894"/>
                    <a:gd name="connsiteX3" fmla="*/ 270653 w 412459"/>
                    <a:gd name="connsiteY3" fmla="*/ 545802 h 1059894"/>
                    <a:gd name="connsiteX4" fmla="*/ 269433 w 412459"/>
                    <a:gd name="connsiteY4" fmla="*/ 904053 h 1059894"/>
                    <a:gd name="connsiteX5" fmla="*/ 137734 w 412459"/>
                    <a:gd name="connsiteY5" fmla="*/ 1059894 h 1059894"/>
                    <a:gd name="connsiteX6" fmla="*/ 125663 w 412459"/>
                    <a:gd name="connsiteY6" fmla="*/ 1050841 h 1059894"/>
                    <a:gd name="connsiteX7" fmla="*/ 0 w 412459"/>
                    <a:gd name="connsiteY7" fmla="*/ 922160 h 1059894"/>
                    <a:gd name="connsiteX8" fmla="*/ 47333 w 412459"/>
                    <a:gd name="connsiteY8" fmla="*/ 533731 h 1059894"/>
                    <a:gd name="connsiteX9" fmla="*/ 241426 w 412459"/>
                    <a:gd name="connsiteY9" fmla="*/ 142167 h 1059894"/>
                    <a:gd name="connsiteX0" fmla="*/ 241426 w 412459"/>
                    <a:gd name="connsiteY0" fmla="*/ 142167 h 1059895"/>
                    <a:gd name="connsiteX1" fmla="*/ 403302 w 412459"/>
                    <a:gd name="connsiteY1" fmla="*/ 1415 h 1059895"/>
                    <a:gd name="connsiteX2" fmla="*/ 353931 w 412459"/>
                    <a:gd name="connsiteY2" fmla="*/ 187435 h 1059895"/>
                    <a:gd name="connsiteX3" fmla="*/ 270653 w 412459"/>
                    <a:gd name="connsiteY3" fmla="*/ 545802 h 1059895"/>
                    <a:gd name="connsiteX4" fmla="*/ 269433 w 412459"/>
                    <a:gd name="connsiteY4" fmla="*/ 904053 h 1059895"/>
                    <a:gd name="connsiteX5" fmla="*/ 137734 w 412459"/>
                    <a:gd name="connsiteY5" fmla="*/ 1059894 h 1059895"/>
                    <a:gd name="connsiteX6" fmla="*/ 122645 w 412459"/>
                    <a:gd name="connsiteY6" fmla="*/ 1059895 h 1059895"/>
                    <a:gd name="connsiteX7" fmla="*/ 0 w 412459"/>
                    <a:gd name="connsiteY7" fmla="*/ 922160 h 1059895"/>
                    <a:gd name="connsiteX8" fmla="*/ 47333 w 412459"/>
                    <a:gd name="connsiteY8" fmla="*/ 533731 h 1059895"/>
                    <a:gd name="connsiteX9" fmla="*/ 241426 w 412459"/>
                    <a:gd name="connsiteY9" fmla="*/ 142167 h 1059895"/>
                    <a:gd name="connsiteX0" fmla="*/ 241426 w 412459"/>
                    <a:gd name="connsiteY0" fmla="*/ 142167 h 1059895"/>
                    <a:gd name="connsiteX1" fmla="*/ 403302 w 412459"/>
                    <a:gd name="connsiteY1" fmla="*/ 1415 h 1059895"/>
                    <a:gd name="connsiteX2" fmla="*/ 353931 w 412459"/>
                    <a:gd name="connsiteY2" fmla="*/ 187435 h 1059895"/>
                    <a:gd name="connsiteX3" fmla="*/ 270653 w 412459"/>
                    <a:gd name="connsiteY3" fmla="*/ 545802 h 1059895"/>
                    <a:gd name="connsiteX4" fmla="*/ 269433 w 412459"/>
                    <a:gd name="connsiteY4" fmla="*/ 904053 h 1059895"/>
                    <a:gd name="connsiteX5" fmla="*/ 137734 w 412459"/>
                    <a:gd name="connsiteY5" fmla="*/ 1059894 h 1059895"/>
                    <a:gd name="connsiteX6" fmla="*/ 122645 w 412459"/>
                    <a:gd name="connsiteY6" fmla="*/ 1059895 h 1059895"/>
                    <a:gd name="connsiteX7" fmla="*/ 0 w 412459"/>
                    <a:gd name="connsiteY7" fmla="*/ 922160 h 1059895"/>
                    <a:gd name="connsiteX8" fmla="*/ 47333 w 412459"/>
                    <a:gd name="connsiteY8" fmla="*/ 533731 h 1059895"/>
                    <a:gd name="connsiteX9" fmla="*/ 241426 w 412459"/>
                    <a:gd name="connsiteY9" fmla="*/ 142167 h 1059895"/>
                    <a:gd name="connsiteX0" fmla="*/ 241426 w 415656"/>
                    <a:gd name="connsiteY0" fmla="*/ 142167 h 1059895"/>
                    <a:gd name="connsiteX1" fmla="*/ 403302 w 415656"/>
                    <a:gd name="connsiteY1" fmla="*/ 1415 h 1059895"/>
                    <a:gd name="connsiteX2" fmla="*/ 372037 w 415656"/>
                    <a:gd name="connsiteY2" fmla="*/ 187435 h 1059895"/>
                    <a:gd name="connsiteX3" fmla="*/ 270653 w 415656"/>
                    <a:gd name="connsiteY3" fmla="*/ 545802 h 1059895"/>
                    <a:gd name="connsiteX4" fmla="*/ 269433 w 415656"/>
                    <a:gd name="connsiteY4" fmla="*/ 904053 h 1059895"/>
                    <a:gd name="connsiteX5" fmla="*/ 137734 w 415656"/>
                    <a:gd name="connsiteY5" fmla="*/ 1059894 h 1059895"/>
                    <a:gd name="connsiteX6" fmla="*/ 122645 w 415656"/>
                    <a:gd name="connsiteY6" fmla="*/ 1059895 h 1059895"/>
                    <a:gd name="connsiteX7" fmla="*/ 0 w 415656"/>
                    <a:gd name="connsiteY7" fmla="*/ 922160 h 1059895"/>
                    <a:gd name="connsiteX8" fmla="*/ 47333 w 415656"/>
                    <a:gd name="connsiteY8" fmla="*/ 533731 h 1059895"/>
                    <a:gd name="connsiteX9" fmla="*/ 241426 w 415656"/>
                    <a:gd name="connsiteY9" fmla="*/ 142167 h 1059895"/>
                    <a:gd name="connsiteX0" fmla="*/ 241426 w 415656"/>
                    <a:gd name="connsiteY0" fmla="*/ 142167 h 1059895"/>
                    <a:gd name="connsiteX1" fmla="*/ 403302 w 415656"/>
                    <a:gd name="connsiteY1" fmla="*/ 1415 h 1059895"/>
                    <a:gd name="connsiteX2" fmla="*/ 372037 w 415656"/>
                    <a:gd name="connsiteY2" fmla="*/ 187435 h 1059895"/>
                    <a:gd name="connsiteX3" fmla="*/ 270653 w 415656"/>
                    <a:gd name="connsiteY3" fmla="*/ 545802 h 1059895"/>
                    <a:gd name="connsiteX4" fmla="*/ 269433 w 415656"/>
                    <a:gd name="connsiteY4" fmla="*/ 904053 h 1059895"/>
                    <a:gd name="connsiteX5" fmla="*/ 137734 w 415656"/>
                    <a:gd name="connsiteY5" fmla="*/ 1059894 h 1059895"/>
                    <a:gd name="connsiteX6" fmla="*/ 122645 w 415656"/>
                    <a:gd name="connsiteY6" fmla="*/ 1059895 h 1059895"/>
                    <a:gd name="connsiteX7" fmla="*/ 0 w 415656"/>
                    <a:gd name="connsiteY7" fmla="*/ 922160 h 1059895"/>
                    <a:gd name="connsiteX8" fmla="*/ 47333 w 415656"/>
                    <a:gd name="connsiteY8" fmla="*/ 533731 h 1059895"/>
                    <a:gd name="connsiteX9" fmla="*/ 241426 w 415656"/>
                    <a:gd name="connsiteY9" fmla="*/ 142167 h 1059895"/>
                    <a:gd name="connsiteX0" fmla="*/ 241426 w 415656"/>
                    <a:gd name="connsiteY0" fmla="*/ 142167 h 1059895"/>
                    <a:gd name="connsiteX1" fmla="*/ 403302 w 415656"/>
                    <a:gd name="connsiteY1" fmla="*/ 1415 h 1059895"/>
                    <a:gd name="connsiteX2" fmla="*/ 372037 w 415656"/>
                    <a:gd name="connsiteY2" fmla="*/ 187435 h 1059895"/>
                    <a:gd name="connsiteX3" fmla="*/ 279706 w 415656"/>
                    <a:gd name="connsiteY3" fmla="*/ 575980 h 1059895"/>
                    <a:gd name="connsiteX4" fmla="*/ 269433 w 415656"/>
                    <a:gd name="connsiteY4" fmla="*/ 904053 h 1059895"/>
                    <a:gd name="connsiteX5" fmla="*/ 137734 w 415656"/>
                    <a:gd name="connsiteY5" fmla="*/ 1059894 h 1059895"/>
                    <a:gd name="connsiteX6" fmla="*/ 122645 w 415656"/>
                    <a:gd name="connsiteY6" fmla="*/ 1059895 h 1059895"/>
                    <a:gd name="connsiteX7" fmla="*/ 0 w 415656"/>
                    <a:gd name="connsiteY7" fmla="*/ 922160 h 1059895"/>
                    <a:gd name="connsiteX8" fmla="*/ 47333 w 415656"/>
                    <a:gd name="connsiteY8" fmla="*/ 533731 h 1059895"/>
                    <a:gd name="connsiteX9" fmla="*/ 241426 w 415656"/>
                    <a:gd name="connsiteY9" fmla="*/ 142167 h 1059895"/>
                    <a:gd name="connsiteX0" fmla="*/ 241426 w 411136"/>
                    <a:gd name="connsiteY0" fmla="*/ 124435 h 1042163"/>
                    <a:gd name="connsiteX1" fmla="*/ 397266 w 411136"/>
                    <a:gd name="connsiteY1" fmla="*/ 1790 h 1042163"/>
                    <a:gd name="connsiteX2" fmla="*/ 372037 w 411136"/>
                    <a:gd name="connsiteY2" fmla="*/ 169703 h 1042163"/>
                    <a:gd name="connsiteX3" fmla="*/ 279706 w 411136"/>
                    <a:gd name="connsiteY3" fmla="*/ 558248 h 1042163"/>
                    <a:gd name="connsiteX4" fmla="*/ 269433 w 411136"/>
                    <a:gd name="connsiteY4" fmla="*/ 886321 h 1042163"/>
                    <a:gd name="connsiteX5" fmla="*/ 137734 w 411136"/>
                    <a:gd name="connsiteY5" fmla="*/ 1042162 h 1042163"/>
                    <a:gd name="connsiteX6" fmla="*/ 122645 w 411136"/>
                    <a:gd name="connsiteY6" fmla="*/ 1042163 h 1042163"/>
                    <a:gd name="connsiteX7" fmla="*/ 0 w 411136"/>
                    <a:gd name="connsiteY7" fmla="*/ 904428 h 1042163"/>
                    <a:gd name="connsiteX8" fmla="*/ 47333 w 411136"/>
                    <a:gd name="connsiteY8" fmla="*/ 515999 h 1042163"/>
                    <a:gd name="connsiteX9" fmla="*/ 241426 w 411136"/>
                    <a:gd name="connsiteY9" fmla="*/ 124435 h 1042163"/>
                    <a:gd name="connsiteX0" fmla="*/ 241426 w 414009"/>
                    <a:gd name="connsiteY0" fmla="*/ 124435 h 1042163"/>
                    <a:gd name="connsiteX1" fmla="*/ 397266 w 414009"/>
                    <a:gd name="connsiteY1" fmla="*/ 1790 h 1042163"/>
                    <a:gd name="connsiteX2" fmla="*/ 381091 w 414009"/>
                    <a:gd name="connsiteY2" fmla="*/ 169703 h 1042163"/>
                    <a:gd name="connsiteX3" fmla="*/ 279706 w 414009"/>
                    <a:gd name="connsiteY3" fmla="*/ 558248 h 1042163"/>
                    <a:gd name="connsiteX4" fmla="*/ 269433 w 414009"/>
                    <a:gd name="connsiteY4" fmla="*/ 886321 h 1042163"/>
                    <a:gd name="connsiteX5" fmla="*/ 137734 w 414009"/>
                    <a:gd name="connsiteY5" fmla="*/ 1042162 h 1042163"/>
                    <a:gd name="connsiteX6" fmla="*/ 122645 w 414009"/>
                    <a:gd name="connsiteY6" fmla="*/ 1042163 h 1042163"/>
                    <a:gd name="connsiteX7" fmla="*/ 0 w 414009"/>
                    <a:gd name="connsiteY7" fmla="*/ 904428 h 1042163"/>
                    <a:gd name="connsiteX8" fmla="*/ 47333 w 414009"/>
                    <a:gd name="connsiteY8" fmla="*/ 515999 h 1042163"/>
                    <a:gd name="connsiteX9" fmla="*/ 241426 w 414009"/>
                    <a:gd name="connsiteY9" fmla="*/ 124435 h 1042163"/>
                    <a:gd name="connsiteX0" fmla="*/ 241426 w 416612"/>
                    <a:gd name="connsiteY0" fmla="*/ 124435 h 1042163"/>
                    <a:gd name="connsiteX1" fmla="*/ 397266 w 416612"/>
                    <a:gd name="connsiteY1" fmla="*/ 1790 h 1042163"/>
                    <a:gd name="connsiteX2" fmla="*/ 381091 w 416612"/>
                    <a:gd name="connsiteY2" fmla="*/ 169703 h 1042163"/>
                    <a:gd name="connsiteX3" fmla="*/ 279706 w 416612"/>
                    <a:gd name="connsiteY3" fmla="*/ 558248 h 1042163"/>
                    <a:gd name="connsiteX4" fmla="*/ 269433 w 416612"/>
                    <a:gd name="connsiteY4" fmla="*/ 886321 h 1042163"/>
                    <a:gd name="connsiteX5" fmla="*/ 137734 w 416612"/>
                    <a:gd name="connsiteY5" fmla="*/ 1042162 h 1042163"/>
                    <a:gd name="connsiteX6" fmla="*/ 122645 w 416612"/>
                    <a:gd name="connsiteY6" fmla="*/ 1042163 h 1042163"/>
                    <a:gd name="connsiteX7" fmla="*/ 0 w 416612"/>
                    <a:gd name="connsiteY7" fmla="*/ 904428 h 1042163"/>
                    <a:gd name="connsiteX8" fmla="*/ 47333 w 416612"/>
                    <a:gd name="connsiteY8" fmla="*/ 515999 h 1042163"/>
                    <a:gd name="connsiteX9" fmla="*/ 241426 w 416612"/>
                    <a:gd name="connsiteY9" fmla="*/ 124435 h 1042163"/>
                    <a:gd name="connsiteX0" fmla="*/ 250479 w 416612"/>
                    <a:gd name="connsiteY0" fmla="*/ 109834 h 1042651"/>
                    <a:gd name="connsiteX1" fmla="*/ 397266 w 416612"/>
                    <a:gd name="connsiteY1" fmla="*/ 2278 h 1042651"/>
                    <a:gd name="connsiteX2" fmla="*/ 381091 w 416612"/>
                    <a:gd name="connsiteY2" fmla="*/ 170191 h 1042651"/>
                    <a:gd name="connsiteX3" fmla="*/ 279706 w 416612"/>
                    <a:gd name="connsiteY3" fmla="*/ 558736 h 1042651"/>
                    <a:gd name="connsiteX4" fmla="*/ 269433 w 416612"/>
                    <a:gd name="connsiteY4" fmla="*/ 886809 h 1042651"/>
                    <a:gd name="connsiteX5" fmla="*/ 137734 w 416612"/>
                    <a:gd name="connsiteY5" fmla="*/ 1042650 h 1042651"/>
                    <a:gd name="connsiteX6" fmla="*/ 122645 w 416612"/>
                    <a:gd name="connsiteY6" fmla="*/ 1042651 h 1042651"/>
                    <a:gd name="connsiteX7" fmla="*/ 0 w 416612"/>
                    <a:gd name="connsiteY7" fmla="*/ 904916 h 1042651"/>
                    <a:gd name="connsiteX8" fmla="*/ 47333 w 416612"/>
                    <a:gd name="connsiteY8" fmla="*/ 516487 h 1042651"/>
                    <a:gd name="connsiteX9" fmla="*/ 250479 w 416612"/>
                    <a:gd name="connsiteY9" fmla="*/ 109834 h 1042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6612" h="1042651">
                      <a:moveTo>
                        <a:pt x="250479" y="109834"/>
                      </a:moveTo>
                      <a:cubicBezTo>
                        <a:pt x="318357" y="29665"/>
                        <a:pt x="355882" y="-10296"/>
                        <a:pt x="397266" y="2278"/>
                      </a:cubicBezTo>
                      <a:cubicBezTo>
                        <a:pt x="431085" y="41509"/>
                        <a:pt x="417305" y="88087"/>
                        <a:pt x="381091" y="170191"/>
                      </a:cubicBezTo>
                      <a:cubicBezTo>
                        <a:pt x="332207" y="305742"/>
                        <a:pt x="292376" y="377918"/>
                        <a:pt x="279706" y="558736"/>
                      </a:cubicBezTo>
                      <a:cubicBezTo>
                        <a:pt x="272257" y="740522"/>
                        <a:pt x="270846" y="753308"/>
                        <a:pt x="269433" y="886809"/>
                      </a:cubicBezTo>
                      <a:cubicBezTo>
                        <a:pt x="269433" y="962877"/>
                        <a:pt x="213802" y="1042650"/>
                        <a:pt x="137734" y="1042650"/>
                      </a:cubicBezTo>
                      <a:lnTo>
                        <a:pt x="122645" y="1042651"/>
                      </a:lnTo>
                      <a:cubicBezTo>
                        <a:pt x="67701" y="1033597"/>
                        <a:pt x="0" y="980984"/>
                        <a:pt x="0" y="904916"/>
                      </a:cubicBezTo>
                      <a:cubicBezTo>
                        <a:pt x="9742" y="753309"/>
                        <a:pt x="16466" y="656022"/>
                        <a:pt x="47333" y="516487"/>
                      </a:cubicBezTo>
                      <a:cubicBezTo>
                        <a:pt x="88893" y="326615"/>
                        <a:pt x="163651" y="221243"/>
                        <a:pt x="250479" y="10983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 name="Group 25">
                <a:extLst>
                  <a:ext uri="{FF2B5EF4-FFF2-40B4-BE49-F238E27FC236}">
                    <a16:creationId xmlns:a16="http://schemas.microsoft.com/office/drawing/2014/main" id="{A7DA771F-2040-48D0-BAD4-41B377B37A2C}"/>
                  </a:ext>
                </a:extLst>
              </p:cNvPr>
              <p:cNvGrpSpPr/>
              <p:nvPr/>
            </p:nvGrpSpPr>
            <p:grpSpPr>
              <a:xfrm>
                <a:off x="5032945" y="3853422"/>
                <a:ext cx="210565" cy="112942"/>
                <a:chOff x="5037299" y="3853422"/>
                <a:chExt cx="210565" cy="112942"/>
              </a:xfrm>
            </p:grpSpPr>
            <p:sp>
              <p:nvSpPr>
                <p:cNvPr id="27" name="Oval 26">
                  <a:extLst>
                    <a:ext uri="{FF2B5EF4-FFF2-40B4-BE49-F238E27FC236}">
                      <a16:creationId xmlns:a16="http://schemas.microsoft.com/office/drawing/2014/main" id="{C99F4D33-026C-44D4-B001-E61DFC0AAE04}"/>
                    </a:ext>
                  </a:extLst>
                </p:cNvPr>
                <p:cNvSpPr/>
                <p:nvPr/>
              </p:nvSpPr>
              <p:spPr>
                <a:xfrm>
                  <a:off x="5037299" y="3853422"/>
                  <a:ext cx="112942" cy="112942"/>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DAB68466-B6D5-4F95-AEAF-7F21E8B34D82}"/>
                    </a:ext>
                  </a:extLst>
                </p:cNvPr>
                <p:cNvSpPr/>
                <p:nvPr/>
              </p:nvSpPr>
              <p:spPr>
                <a:xfrm>
                  <a:off x="5134922" y="3853422"/>
                  <a:ext cx="112942" cy="112942"/>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4" name="Group 13">
              <a:extLst>
                <a:ext uri="{FF2B5EF4-FFF2-40B4-BE49-F238E27FC236}">
                  <a16:creationId xmlns:a16="http://schemas.microsoft.com/office/drawing/2014/main" id="{973B982C-08FE-4D48-A76C-6ECFB2F94EDB}"/>
                </a:ext>
              </a:extLst>
            </p:cNvPr>
            <p:cNvGrpSpPr/>
            <p:nvPr/>
          </p:nvGrpSpPr>
          <p:grpSpPr>
            <a:xfrm>
              <a:off x="2210965" y="3288154"/>
              <a:ext cx="1216205" cy="3078384"/>
              <a:chOff x="4746850" y="3003949"/>
              <a:chExt cx="782755" cy="1981262"/>
            </a:xfrm>
          </p:grpSpPr>
          <p:grpSp>
            <p:nvGrpSpPr>
              <p:cNvPr id="15" name="Group 14">
                <a:extLst>
                  <a:ext uri="{FF2B5EF4-FFF2-40B4-BE49-F238E27FC236}">
                    <a16:creationId xmlns:a16="http://schemas.microsoft.com/office/drawing/2014/main" id="{D1E750B3-10FC-4AA5-9D41-55F38A2F2849}"/>
                  </a:ext>
                </a:extLst>
              </p:cNvPr>
              <p:cNvGrpSpPr/>
              <p:nvPr/>
            </p:nvGrpSpPr>
            <p:grpSpPr>
              <a:xfrm>
                <a:off x="4746850" y="3864504"/>
                <a:ext cx="782755" cy="1120707"/>
                <a:chOff x="4732897" y="3907639"/>
                <a:chExt cx="782755" cy="1042651"/>
              </a:xfrm>
              <a:solidFill>
                <a:schemeClr val="accent1"/>
              </a:solidFill>
            </p:grpSpPr>
            <p:sp>
              <p:nvSpPr>
                <p:cNvPr id="22" name="Rectangle: Rounded Corners 218">
                  <a:extLst>
                    <a:ext uri="{FF2B5EF4-FFF2-40B4-BE49-F238E27FC236}">
                      <a16:creationId xmlns:a16="http://schemas.microsoft.com/office/drawing/2014/main" id="{A13BDC89-B767-4634-B0C0-411AA78B64C3}"/>
                    </a:ext>
                  </a:extLst>
                </p:cNvPr>
                <p:cNvSpPr/>
                <p:nvPr/>
              </p:nvSpPr>
              <p:spPr>
                <a:xfrm>
                  <a:off x="4732897" y="3907639"/>
                  <a:ext cx="416612" cy="1042651"/>
                </a:xfrm>
                <a:custGeom>
                  <a:avLst/>
                  <a:gdLst>
                    <a:gd name="connsiteX0" fmla="*/ 0 w 275468"/>
                    <a:gd name="connsiteY0" fmla="*/ 137734 h 964926"/>
                    <a:gd name="connsiteX1" fmla="*/ 137734 w 275468"/>
                    <a:gd name="connsiteY1" fmla="*/ 0 h 964926"/>
                    <a:gd name="connsiteX2" fmla="*/ 137734 w 275468"/>
                    <a:gd name="connsiteY2" fmla="*/ 0 h 964926"/>
                    <a:gd name="connsiteX3" fmla="*/ 275468 w 275468"/>
                    <a:gd name="connsiteY3" fmla="*/ 137734 h 964926"/>
                    <a:gd name="connsiteX4" fmla="*/ 275468 w 275468"/>
                    <a:gd name="connsiteY4" fmla="*/ 827192 h 964926"/>
                    <a:gd name="connsiteX5" fmla="*/ 137734 w 275468"/>
                    <a:gd name="connsiteY5" fmla="*/ 964926 h 964926"/>
                    <a:gd name="connsiteX6" fmla="*/ 137734 w 275468"/>
                    <a:gd name="connsiteY6" fmla="*/ 964926 h 964926"/>
                    <a:gd name="connsiteX7" fmla="*/ 0 w 275468"/>
                    <a:gd name="connsiteY7" fmla="*/ 827192 h 964926"/>
                    <a:gd name="connsiteX8" fmla="*/ 0 w 275468"/>
                    <a:gd name="connsiteY8" fmla="*/ 137734 h 964926"/>
                    <a:gd name="connsiteX0" fmla="*/ 3969 w 279437"/>
                    <a:gd name="connsiteY0" fmla="*/ 137734 h 964926"/>
                    <a:gd name="connsiteX1" fmla="*/ 141703 w 279437"/>
                    <a:gd name="connsiteY1" fmla="*/ 0 h 964926"/>
                    <a:gd name="connsiteX2" fmla="*/ 141703 w 279437"/>
                    <a:gd name="connsiteY2" fmla="*/ 0 h 964926"/>
                    <a:gd name="connsiteX3" fmla="*/ 279437 w 279437"/>
                    <a:gd name="connsiteY3" fmla="*/ 137734 h 964926"/>
                    <a:gd name="connsiteX4" fmla="*/ 279437 w 279437"/>
                    <a:gd name="connsiteY4" fmla="*/ 827192 h 964926"/>
                    <a:gd name="connsiteX5" fmla="*/ 141703 w 279437"/>
                    <a:gd name="connsiteY5" fmla="*/ 964926 h 964926"/>
                    <a:gd name="connsiteX6" fmla="*/ 141703 w 279437"/>
                    <a:gd name="connsiteY6" fmla="*/ 964926 h 964926"/>
                    <a:gd name="connsiteX7" fmla="*/ 3969 w 279437"/>
                    <a:gd name="connsiteY7" fmla="*/ 827192 h 964926"/>
                    <a:gd name="connsiteX8" fmla="*/ 0 w 279437"/>
                    <a:gd name="connsiteY8" fmla="*/ 387460 h 964926"/>
                    <a:gd name="connsiteX9" fmla="*/ 3969 w 279437"/>
                    <a:gd name="connsiteY9" fmla="*/ 137734 h 964926"/>
                    <a:gd name="connsiteX0" fmla="*/ 3969 w 279437"/>
                    <a:gd name="connsiteY0" fmla="*/ 137734 h 964926"/>
                    <a:gd name="connsiteX1" fmla="*/ 141703 w 279437"/>
                    <a:gd name="connsiteY1" fmla="*/ 0 h 964926"/>
                    <a:gd name="connsiteX2" fmla="*/ 141703 w 279437"/>
                    <a:gd name="connsiteY2" fmla="*/ 0 h 964926"/>
                    <a:gd name="connsiteX3" fmla="*/ 279437 w 279437"/>
                    <a:gd name="connsiteY3" fmla="*/ 137734 h 964926"/>
                    <a:gd name="connsiteX4" fmla="*/ 277640 w 279437"/>
                    <a:gd name="connsiteY4" fmla="*/ 390478 h 964926"/>
                    <a:gd name="connsiteX5" fmla="*/ 279437 w 279437"/>
                    <a:gd name="connsiteY5" fmla="*/ 827192 h 964926"/>
                    <a:gd name="connsiteX6" fmla="*/ 141703 w 279437"/>
                    <a:gd name="connsiteY6" fmla="*/ 964926 h 964926"/>
                    <a:gd name="connsiteX7" fmla="*/ 141703 w 279437"/>
                    <a:gd name="connsiteY7" fmla="*/ 964926 h 964926"/>
                    <a:gd name="connsiteX8" fmla="*/ 3969 w 279437"/>
                    <a:gd name="connsiteY8" fmla="*/ 827192 h 964926"/>
                    <a:gd name="connsiteX9" fmla="*/ 0 w 279437"/>
                    <a:gd name="connsiteY9" fmla="*/ 387460 h 964926"/>
                    <a:gd name="connsiteX10" fmla="*/ 3969 w 279437"/>
                    <a:gd name="connsiteY10" fmla="*/ 137734 h 964926"/>
                    <a:gd name="connsiteX0" fmla="*/ 3969 w 397132"/>
                    <a:gd name="connsiteY0" fmla="*/ 141966 h 969158"/>
                    <a:gd name="connsiteX1" fmla="*/ 141703 w 397132"/>
                    <a:gd name="connsiteY1" fmla="*/ 4232 h 969158"/>
                    <a:gd name="connsiteX2" fmla="*/ 141703 w 397132"/>
                    <a:gd name="connsiteY2" fmla="*/ 4232 h 969158"/>
                    <a:gd name="connsiteX3" fmla="*/ 397132 w 397132"/>
                    <a:gd name="connsiteY3" fmla="*/ 54449 h 969158"/>
                    <a:gd name="connsiteX4" fmla="*/ 277640 w 397132"/>
                    <a:gd name="connsiteY4" fmla="*/ 394710 h 969158"/>
                    <a:gd name="connsiteX5" fmla="*/ 279437 w 397132"/>
                    <a:gd name="connsiteY5" fmla="*/ 831424 h 969158"/>
                    <a:gd name="connsiteX6" fmla="*/ 141703 w 397132"/>
                    <a:gd name="connsiteY6" fmla="*/ 969158 h 969158"/>
                    <a:gd name="connsiteX7" fmla="*/ 141703 w 397132"/>
                    <a:gd name="connsiteY7" fmla="*/ 969158 h 969158"/>
                    <a:gd name="connsiteX8" fmla="*/ 3969 w 397132"/>
                    <a:gd name="connsiteY8" fmla="*/ 831424 h 969158"/>
                    <a:gd name="connsiteX9" fmla="*/ 0 w 397132"/>
                    <a:gd name="connsiteY9" fmla="*/ 391692 h 969158"/>
                    <a:gd name="connsiteX10" fmla="*/ 3969 w 397132"/>
                    <a:gd name="connsiteY10" fmla="*/ 141966 h 969158"/>
                    <a:gd name="connsiteX0" fmla="*/ 3969 w 438636"/>
                    <a:gd name="connsiteY0" fmla="*/ 231287 h 1058479"/>
                    <a:gd name="connsiteX1" fmla="*/ 141703 w 438636"/>
                    <a:gd name="connsiteY1" fmla="*/ 93553 h 1058479"/>
                    <a:gd name="connsiteX2" fmla="*/ 407271 w 438636"/>
                    <a:gd name="connsiteY2" fmla="*/ 0 h 1058479"/>
                    <a:gd name="connsiteX3" fmla="*/ 397132 w 438636"/>
                    <a:gd name="connsiteY3" fmla="*/ 143770 h 1058479"/>
                    <a:gd name="connsiteX4" fmla="*/ 277640 w 438636"/>
                    <a:gd name="connsiteY4" fmla="*/ 484031 h 1058479"/>
                    <a:gd name="connsiteX5" fmla="*/ 279437 w 438636"/>
                    <a:gd name="connsiteY5" fmla="*/ 920745 h 1058479"/>
                    <a:gd name="connsiteX6" fmla="*/ 141703 w 438636"/>
                    <a:gd name="connsiteY6" fmla="*/ 1058479 h 1058479"/>
                    <a:gd name="connsiteX7" fmla="*/ 141703 w 438636"/>
                    <a:gd name="connsiteY7" fmla="*/ 1058479 h 1058479"/>
                    <a:gd name="connsiteX8" fmla="*/ 3969 w 438636"/>
                    <a:gd name="connsiteY8" fmla="*/ 920745 h 1058479"/>
                    <a:gd name="connsiteX9" fmla="*/ 0 w 438636"/>
                    <a:gd name="connsiteY9" fmla="*/ 481013 h 1058479"/>
                    <a:gd name="connsiteX10" fmla="*/ 3969 w 438636"/>
                    <a:gd name="connsiteY10" fmla="*/ 231287 h 1058479"/>
                    <a:gd name="connsiteX0" fmla="*/ 3969 w 438636"/>
                    <a:gd name="connsiteY0" fmla="*/ 231287 h 1058479"/>
                    <a:gd name="connsiteX1" fmla="*/ 407271 w 438636"/>
                    <a:gd name="connsiteY1" fmla="*/ 0 h 1058479"/>
                    <a:gd name="connsiteX2" fmla="*/ 397132 w 438636"/>
                    <a:gd name="connsiteY2" fmla="*/ 143770 h 1058479"/>
                    <a:gd name="connsiteX3" fmla="*/ 277640 w 438636"/>
                    <a:gd name="connsiteY3" fmla="*/ 484031 h 1058479"/>
                    <a:gd name="connsiteX4" fmla="*/ 279437 w 438636"/>
                    <a:gd name="connsiteY4" fmla="*/ 920745 h 1058479"/>
                    <a:gd name="connsiteX5" fmla="*/ 141703 w 438636"/>
                    <a:gd name="connsiteY5" fmla="*/ 1058479 h 1058479"/>
                    <a:gd name="connsiteX6" fmla="*/ 141703 w 438636"/>
                    <a:gd name="connsiteY6" fmla="*/ 1058479 h 1058479"/>
                    <a:gd name="connsiteX7" fmla="*/ 3969 w 438636"/>
                    <a:gd name="connsiteY7" fmla="*/ 920745 h 1058479"/>
                    <a:gd name="connsiteX8" fmla="*/ 0 w 438636"/>
                    <a:gd name="connsiteY8" fmla="*/ 481013 h 1058479"/>
                    <a:gd name="connsiteX9" fmla="*/ 3969 w 438636"/>
                    <a:gd name="connsiteY9" fmla="*/ 231287 h 1058479"/>
                    <a:gd name="connsiteX0" fmla="*/ 257466 w 438636"/>
                    <a:gd name="connsiteY0" fmla="*/ 158859 h 1058479"/>
                    <a:gd name="connsiteX1" fmla="*/ 407271 w 438636"/>
                    <a:gd name="connsiteY1" fmla="*/ 0 h 1058479"/>
                    <a:gd name="connsiteX2" fmla="*/ 397132 w 438636"/>
                    <a:gd name="connsiteY2" fmla="*/ 143770 h 1058479"/>
                    <a:gd name="connsiteX3" fmla="*/ 277640 w 438636"/>
                    <a:gd name="connsiteY3" fmla="*/ 484031 h 1058479"/>
                    <a:gd name="connsiteX4" fmla="*/ 279437 w 438636"/>
                    <a:gd name="connsiteY4" fmla="*/ 920745 h 1058479"/>
                    <a:gd name="connsiteX5" fmla="*/ 141703 w 438636"/>
                    <a:gd name="connsiteY5" fmla="*/ 1058479 h 1058479"/>
                    <a:gd name="connsiteX6" fmla="*/ 141703 w 438636"/>
                    <a:gd name="connsiteY6" fmla="*/ 1058479 h 1058479"/>
                    <a:gd name="connsiteX7" fmla="*/ 3969 w 438636"/>
                    <a:gd name="connsiteY7" fmla="*/ 920745 h 1058479"/>
                    <a:gd name="connsiteX8" fmla="*/ 0 w 438636"/>
                    <a:gd name="connsiteY8" fmla="*/ 481013 h 1058479"/>
                    <a:gd name="connsiteX9" fmla="*/ 257466 w 438636"/>
                    <a:gd name="connsiteY9" fmla="*/ 158859 h 1058479"/>
                    <a:gd name="connsiteX0" fmla="*/ 253497 w 434667"/>
                    <a:gd name="connsiteY0" fmla="*/ 158859 h 1058479"/>
                    <a:gd name="connsiteX1" fmla="*/ 403302 w 434667"/>
                    <a:gd name="connsiteY1" fmla="*/ 0 h 1058479"/>
                    <a:gd name="connsiteX2" fmla="*/ 393163 w 434667"/>
                    <a:gd name="connsiteY2" fmla="*/ 143770 h 1058479"/>
                    <a:gd name="connsiteX3" fmla="*/ 273671 w 434667"/>
                    <a:gd name="connsiteY3" fmla="*/ 484031 h 1058479"/>
                    <a:gd name="connsiteX4" fmla="*/ 275468 w 434667"/>
                    <a:gd name="connsiteY4" fmla="*/ 920745 h 1058479"/>
                    <a:gd name="connsiteX5" fmla="*/ 137734 w 434667"/>
                    <a:gd name="connsiteY5" fmla="*/ 1058479 h 1058479"/>
                    <a:gd name="connsiteX6" fmla="*/ 137734 w 434667"/>
                    <a:gd name="connsiteY6" fmla="*/ 1058479 h 1058479"/>
                    <a:gd name="connsiteX7" fmla="*/ 0 w 434667"/>
                    <a:gd name="connsiteY7" fmla="*/ 920745 h 1058479"/>
                    <a:gd name="connsiteX8" fmla="*/ 56387 w 434667"/>
                    <a:gd name="connsiteY8" fmla="*/ 529298 h 1058479"/>
                    <a:gd name="connsiteX9" fmla="*/ 253497 w 434667"/>
                    <a:gd name="connsiteY9" fmla="*/ 158859 h 1058479"/>
                    <a:gd name="connsiteX0" fmla="*/ 253497 w 434667"/>
                    <a:gd name="connsiteY0" fmla="*/ 158859 h 1058479"/>
                    <a:gd name="connsiteX1" fmla="*/ 403302 w 434667"/>
                    <a:gd name="connsiteY1" fmla="*/ 0 h 1058479"/>
                    <a:gd name="connsiteX2" fmla="*/ 393163 w 434667"/>
                    <a:gd name="connsiteY2" fmla="*/ 143770 h 1058479"/>
                    <a:gd name="connsiteX3" fmla="*/ 273671 w 434667"/>
                    <a:gd name="connsiteY3" fmla="*/ 484031 h 1058479"/>
                    <a:gd name="connsiteX4" fmla="*/ 275468 w 434667"/>
                    <a:gd name="connsiteY4" fmla="*/ 920745 h 1058479"/>
                    <a:gd name="connsiteX5" fmla="*/ 137734 w 434667"/>
                    <a:gd name="connsiteY5" fmla="*/ 1058479 h 1058479"/>
                    <a:gd name="connsiteX6" fmla="*/ 137734 w 434667"/>
                    <a:gd name="connsiteY6" fmla="*/ 1058479 h 1058479"/>
                    <a:gd name="connsiteX7" fmla="*/ 0 w 434667"/>
                    <a:gd name="connsiteY7" fmla="*/ 920745 h 1058479"/>
                    <a:gd name="connsiteX8" fmla="*/ 56387 w 434667"/>
                    <a:gd name="connsiteY8" fmla="*/ 529298 h 1058479"/>
                    <a:gd name="connsiteX9" fmla="*/ 253497 w 434667"/>
                    <a:gd name="connsiteY9" fmla="*/ 158859 h 1058479"/>
                    <a:gd name="connsiteX0" fmla="*/ 253497 w 434667"/>
                    <a:gd name="connsiteY0" fmla="*/ 158859 h 1058479"/>
                    <a:gd name="connsiteX1" fmla="*/ 403302 w 434667"/>
                    <a:gd name="connsiteY1" fmla="*/ 0 h 1058479"/>
                    <a:gd name="connsiteX2" fmla="*/ 393163 w 434667"/>
                    <a:gd name="connsiteY2" fmla="*/ 143770 h 1058479"/>
                    <a:gd name="connsiteX3" fmla="*/ 273671 w 434667"/>
                    <a:gd name="connsiteY3" fmla="*/ 484031 h 1058479"/>
                    <a:gd name="connsiteX4" fmla="*/ 275468 w 434667"/>
                    <a:gd name="connsiteY4" fmla="*/ 920745 h 1058479"/>
                    <a:gd name="connsiteX5" fmla="*/ 137734 w 434667"/>
                    <a:gd name="connsiteY5" fmla="*/ 1058479 h 1058479"/>
                    <a:gd name="connsiteX6" fmla="*/ 137734 w 434667"/>
                    <a:gd name="connsiteY6" fmla="*/ 1058479 h 1058479"/>
                    <a:gd name="connsiteX7" fmla="*/ 0 w 434667"/>
                    <a:gd name="connsiteY7" fmla="*/ 920745 h 1058479"/>
                    <a:gd name="connsiteX8" fmla="*/ 56387 w 434667"/>
                    <a:gd name="connsiteY8" fmla="*/ 529298 h 1058479"/>
                    <a:gd name="connsiteX9" fmla="*/ 253497 w 434667"/>
                    <a:gd name="connsiteY9" fmla="*/ 158859 h 1058479"/>
                    <a:gd name="connsiteX0" fmla="*/ 253497 w 434667"/>
                    <a:gd name="connsiteY0" fmla="*/ 158859 h 1058479"/>
                    <a:gd name="connsiteX1" fmla="*/ 403302 w 434667"/>
                    <a:gd name="connsiteY1" fmla="*/ 0 h 1058479"/>
                    <a:gd name="connsiteX2" fmla="*/ 393163 w 434667"/>
                    <a:gd name="connsiteY2" fmla="*/ 143770 h 1058479"/>
                    <a:gd name="connsiteX3" fmla="*/ 273671 w 434667"/>
                    <a:gd name="connsiteY3" fmla="*/ 484031 h 1058479"/>
                    <a:gd name="connsiteX4" fmla="*/ 275468 w 434667"/>
                    <a:gd name="connsiteY4" fmla="*/ 920745 h 1058479"/>
                    <a:gd name="connsiteX5" fmla="*/ 137734 w 434667"/>
                    <a:gd name="connsiteY5" fmla="*/ 1058479 h 1058479"/>
                    <a:gd name="connsiteX6" fmla="*/ 137734 w 434667"/>
                    <a:gd name="connsiteY6" fmla="*/ 1058479 h 1058479"/>
                    <a:gd name="connsiteX7" fmla="*/ 0 w 434667"/>
                    <a:gd name="connsiteY7" fmla="*/ 920745 h 1058479"/>
                    <a:gd name="connsiteX8" fmla="*/ 56387 w 434667"/>
                    <a:gd name="connsiteY8" fmla="*/ 529298 h 1058479"/>
                    <a:gd name="connsiteX9" fmla="*/ 253497 w 434667"/>
                    <a:gd name="connsiteY9" fmla="*/ 158859 h 1058479"/>
                    <a:gd name="connsiteX0" fmla="*/ 253497 w 434667"/>
                    <a:gd name="connsiteY0" fmla="*/ 158859 h 1058479"/>
                    <a:gd name="connsiteX1" fmla="*/ 403302 w 434667"/>
                    <a:gd name="connsiteY1" fmla="*/ 0 h 1058479"/>
                    <a:gd name="connsiteX2" fmla="*/ 393163 w 434667"/>
                    <a:gd name="connsiteY2" fmla="*/ 143770 h 1058479"/>
                    <a:gd name="connsiteX3" fmla="*/ 273671 w 434667"/>
                    <a:gd name="connsiteY3" fmla="*/ 484031 h 1058479"/>
                    <a:gd name="connsiteX4" fmla="*/ 275468 w 434667"/>
                    <a:gd name="connsiteY4" fmla="*/ 920745 h 1058479"/>
                    <a:gd name="connsiteX5" fmla="*/ 137734 w 434667"/>
                    <a:gd name="connsiteY5" fmla="*/ 1058479 h 1058479"/>
                    <a:gd name="connsiteX6" fmla="*/ 137734 w 434667"/>
                    <a:gd name="connsiteY6" fmla="*/ 1058479 h 1058479"/>
                    <a:gd name="connsiteX7" fmla="*/ 0 w 434667"/>
                    <a:gd name="connsiteY7" fmla="*/ 920745 h 1058479"/>
                    <a:gd name="connsiteX8" fmla="*/ 47333 w 434667"/>
                    <a:gd name="connsiteY8" fmla="*/ 532316 h 1058479"/>
                    <a:gd name="connsiteX9" fmla="*/ 253497 w 434667"/>
                    <a:gd name="connsiteY9" fmla="*/ 158859 h 1058479"/>
                    <a:gd name="connsiteX0" fmla="*/ 241426 w 434667"/>
                    <a:gd name="connsiteY0" fmla="*/ 140752 h 1058479"/>
                    <a:gd name="connsiteX1" fmla="*/ 403302 w 434667"/>
                    <a:gd name="connsiteY1" fmla="*/ 0 h 1058479"/>
                    <a:gd name="connsiteX2" fmla="*/ 393163 w 434667"/>
                    <a:gd name="connsiteY2" fmla="*/ 143770 h 1058479"/>
                    <a:gd name="connsiteX3" fmla="*/ 273671 w 434667"/>
                    <a:gd name="connsiteY3" fmla="*/ 484031 h 1058479"/>
                    <a:gd name="connsiteX4" fmla="*/ 275468 w 434667"/>
                    <a:gd name="connsiteY4" fmla="*/ 920745 h 1058479"/>
                    <a:gd name="connsiteX5" fmla="*/ 137734 w 434667"/>
                    <a:gd name="connsiteY5" fmla="*/ 1058479 h 1058479"/>
                    <a:gd name="connsiteX6" fmla="*/ 137734 w 434667"/>
                    <a:gd name="connsiteY6" fmla="*/ 1058479 h 1058479"/>
                    <a:gd name="connsiteX7" fmla="*/ 0 w 434667"/>
                    <a:gd name="connsiteY7" fmla="*/ 920745 h 1058479"/>
                    <a:gd name="connsiteX8" fmla="*/ 47333 w 434667"/>
                    <a:gd name="connsiteY8" fmla="*/ 532316 h 1058479"/>
                    <a:gd name="connsiteX9" fmla="*/ 241426 w 434667"/>
                    <a:gd name="connsiteY9" fmla="*/ 140752 h 1058479"/>
                    <a:gd name="connsiteX0" fmla="*/ 241426 w 434667"/>
                    <a:gd name="connsiteY0" fmla="*/ 140752 h 1058479"/>
                    <a:gd name="connsiteX1" fmla="*/ 403302 w 434667"/>
                    <a:gd name="connsiteY1" fmla="*/ 0 h 1058479"/>
                    <a:gd name="connsiteX2" fmla="*/ 393163 w 434667"/>
                    <a:gd name="connsiteY2" fmla="*/ 143770 h 1058479"/>
                    <a:gd name="connsiteX3" fmla="*/ 273671 w 434667"/>
                    <a:gd name="connsiteY3" fmla="*/ 484031 h 1058479"/>
                    <a:gd name="connsiteX4" fmla="*/ 275468 w 434667"/>
                    <a:gd name="connsiteY4" fmla="*/ 920745 h 1058479"/>
                    <a:gd name="connsiteX5" fmla="*/ 137734 w 434667"/>
                    <a:gd name="connsiteY5" fmla="*/ 1058479 h 1058479"/>
                    <a:gd name="connsiteX6" fmla="*/ 137734 w 434667"/>
                    <a:gd name="connsiteY6" fmla="*/ 1058479 h 1058479"/>
                    <a:gd name="connsiteX7" fmla="*/ 0 w 434667"/>
                    <a:gd name="connsiteY7" fmla="*/ 920745 h 1058479"/>
                    <a:gd name="connsiteX8" fmla="*/ 47333 w 434667"/>
                    <a:gd name="connsiteY8" fmla="*/ 532316 h 1058479"/>
                    <a:gd name="connsiteX9" fmla="*/ 241426 w 434667"/>
                    <a:gd name="connsiteY9" fmla="*/ 140752 h 1058479"/>
                    <a:gd name="connsiteX0" fmla="*/ 241426 w 434667"/>
                    <a:gd name="connsiteY0" fmla="*/ 140752 h 1058479"/>
                    <a:gd name="connsiteX1" fmla="*/ 403302 w 434667"/>
                    <a:gd name="connsiteY1" fmla="*/ 0 h 1058479"/>
                    <a:gd name="connsiteX2" fmla="*/ 393163 w 434667"/>
                    <a:gd name="connsiteY2" fmla="*/ 143770 h 1058479"/>
                    <a:gd name="connsiteX3" fmla="*/ 273671 w 434667"/>
                    <a:gd name="connsiteY3" fmla="*/ 484031 h 1058479"/>
                    <a:gd name="connsiteX4" fmla="*/ 275468 w 434667"/>
                    <a:gd name="connsiteY4" fmla="*/ 920745 h 1058479"/>
                    <a:gd name="connsiteX5" fmla="*/ 137734 w 434667"/>
                    <a:gd name="connsiteY5" fmla="*/ 1058479 h 1058479"/>
                    <a:gd name="connsiteX6" fmla="*/ 137734 w 434667"/>
                    <a:gd name="connsiteY6" fmla="*/ 1058479 h 1058479"/>
                    <a:gd name="connsiteX7" fmla="*/ 0 w 434667"/>
                    <a:gd name="connsiteY7" fmla="*/ 920745 h 1058479"/>
                    <a:gd name="connsiteX8" fmla="*/ 47333 w 434667"/>
                    <a:gd name="connsiteY8" fmla="*/ 532316 h 1058479"/>
                    <a:gd name="connsiteX9" fmla="*/ 241426 w 434667"/>
                    <a:gd name="connsiteY9" fmla="*/ 140752 h 1058479"/>
                    <a:gd name="connsiteX0" fmla="*/ 241426 w 434667"/>
                    <a:gd name="connsiteY0" fmla="*/ 142167 h 1059894"/>
                    <a:gd name="connsiteX1" fmla="*/ 403302 w 434667"/>
                    <a:gd name="connsiteY1" fmla="*/ 1415 h 1059894"/>
                    <a:gd name="connsiteX2" fmla="*/ 393163 w 434667"/>
                    <a:gd name="connsiteY2" fmla="*/ 145185 h 1059894"/>
                    <a:gd name="connsiteX3" fmla="*/ 273671 w 434667"/>
                    <a:gd name="connsiteY3" fmla="*/ 485446 h 1059894"/>
                    <a:gd name="connsiteX4" fmla="*/ 275468 w 434667"/>
                    <a:gd name="connsiteY4" fmla="*/ 922160 h 1059894"/>
                    <a:gd name="connsiteX5" fmla="*/ 137734 w 434667"/>
                    <a:gd name="connsiteY5" fmla="*/ 1059894 h 1059894"/>
                    <a:gd name="connsiteX6" fmla="*/ 137734 w 434667"/>
                    <a:gd name="connsiteY6" fmla="*/ 1059894 h 1059894"/>
                    <a:gd name="connsiteX7" fmla="*/ 0 w 434667"/>
                    <a:gd name="connsiteY7" fmla="*/ 922160 h 1059894"/>
                    <a:gd name="connsiteX8" fmla="*/ 47333 w 434667"/>
                    <a:gd name="connsiteY8" fmla="*/ 533731 h 1059894"/>
                    <a:gd name="connsiteX9" fmla="*/ 241426 w 434667"/>
                    <a:gd name="connsiteY9" fmla="*/ 142167 h 1059894"/>
                    <a:gd name="connsiteX0" fmla="*/ 241426 w 413476"/>
                    <a:gd name="connsiteY0" fmla="*/ 142167 h 1059894"/>
                    <a:gd name="connsiteX1" fmla="*/ 403302 w 413476"/>
                    <a:gd name="connsiteY1" fmla="*/ 1415 h 1059894"/>
                    <a:gd name="connsiteX2" fmla="*/ 393163 w 413476"/>
                    <a:gd name="connsiteY2" fmla="*/ 145185 h 1059894"/>
                    <a:gd name="connsiteX3" fmla="*/ 273671 w 413476"/>
                    <a:gd name="connsiteY3" fmla="*/ 485446 h 1059894"/>
                    <a:gd name="connsiteX4" fmla="*/ 275468 w 413476"/>
                    <a:gd name="connsiteY4" fmla="*/ 922160 h 1059894"/>
                    <a:gd name="connsiteX5" fmla="*/ 137734 w 413476"/>
                    <a:gd name="connsiteY5" fmla="*/ 1059894 h 1059894"/>
                    <a:gd name="connsiteX6" fmla="*/ 137734 w 413476"/>
                    <a:gd name="connsiteY6" fmla="*/ 1059894 h 1059894"/>
                    <a:gd name="connsiteX7" fmla="*/ 0 w 413476"/>
                    <a:gd name="connsiteY7" fmla="*/ 922160 h 1059894"/>
                    <a:gd name="connsiteX8" fmla="*/ 47333 w 413476"/>
                    <a:gd name="connsiteY8" fmla="*/ 533731 h 1059894"/>
                    <a:gd name="connsiteX9" fmla="*/ 241426 w 413476"/>
                    <a:gd name="connsiteY9" fmla="*/ 142167 h 1059894"/>
                    <a:gd name="connsiteX0" fmla="*/ 241426 w 409337"/>
                    <a:gd name="connsiteY0" fmla="*/ 142167 h 1059894"/>
                    <a:gd name="connsiteX1" fmla="*/ 403302 w 409337"/>
                    <a:gd name="connsiteY1" fmla="*/ 1415 h 1059894"/>
                    <a:gd name="connsiteX2" fmla="*/ 353931 w 409337"/>
                    <a:gd name="connsiteY2" fmla="*/ 187435 h 1059894"/>
                    <a:gd name="connsiteX3" fmla="*/ 273671 w 409337"/>
                    <a:gd name="connsiteY3" fmla="*/ 485446 h 1059894"/>
                    <a:gd name="connsiteX4" fmla="*/ 275468 w 409337"/>
                    <a:gd name="connsiteY4" fmla="*/ 922160 h 1059894"/>
                    <a:gd name="connsiteX5" fmla="*/ 137734 w 409337"/>
                    <a:gd name="connsiteY5" fmla="*/ 1059894 h 1059894"/>
                    <a:gd name="connsiteX6" fmla="*/ 137734 w 409337"/>
                    <a:gd name="connsiteY6" fmla="*/ 1059894 h 1059894"/>
                    <a:gd name="connsiteX7" fmla="*/ 0 w 409337"/>
                    <a:gd name="connsiteY7" fmla="*/ 922160 h 1059894"/>
                    <a:gd name="connsiteX8" fmla="*/ 47333 w 409337"/>
                    <a:gd name="connsiteY8" fmla="*/ 533731 h 1059894"/>
                    <a:gd name="connsiteX9" fmla="*/ 241426 w 409337"/>
                    <a:gd name="connsiteY9" fmla="*/ 142167 h 1059894"/>
                    <a:gd name="connsiteX0" fmla="*/ 241426 w 412459"/>
                    <a:gd name="connsiteY0" fmla="*/ 142167 h 1059894"/>
                    <a:gd name="connsiteX1" fmla="*/ 403302 w 412459"/>
                    <a:gd name="connsiteY1" fmla="*/ 1415 h 1059894"/>
                    <a:gd name="connsiteX2" fmla="*/ 353931 w 412459"/>
                    <a:gd name="connsiteY2" fmla="*/ 187435 h 1059894"/>
                    <a:gd name="connsiteX3" fmla="*/ 273671 w 412459"/>
                    <a:gd name="connsiteY3" fmla="*/ 485446 h 1059894"/>
                    <a:gd name="connsiteX4" fmla="*/ 275468 w 412459"/>
                    <a:gd name="connsiteY4" fmla="*/ 922160 h 1059894"/>
                    <a:gd name="connsiteX5" fmla="*/ 137734 w 412459"/>
                    <a:gd name="connsiteY5" fmla="*/ 1059894 h 1059894"/>
                    <a:gd name="connsiteX6" fmla="*/ 137734 w 412459"/>
                    <a:gd name="connsiteY6" fmla="*/ 1059894 h 1059894"/>
                    <a:gd name="connsiteX7" fmla="*/ 0 w 412459"/>
                    <a:gd name="connsiteY7" fmla="*/ 922160 h 1059894"/>
                    <a:gd name="connsiteX8" fmla="*/ 47333 w 412459"/>
                    <a:gd name="connsiteY8" fmla="*/ 533731 h 1059894"/>
                    <a:gd name="connsiteX9" fmla="*/ 241426 w 412459"/>
                    <a:gd name="connsiteY9" fmla="*/ 142167 h 1059894"/>
                    <a:gd name="connsiteX0" fmla="*/ 241426 w 412459"/>
                    <a:gd name="connsiteY0" fmla="*/ 142167 h 1059894"/>
                    <a:gd name="connsiteX1" fmla="*/ 403302 w 412459"/>
                    <a:gd name="connsiteY1" fmla="*/ 1415 h 1059894"/>
                    <a:gd name="connsiteX2" fmla="*/ 353931 w 412459"/>
                    <a:gd name="connsiteY2" fmla="*/ 187435 h 1059894"/>
                    <a:gd name="connsiteX3" fmla="*/ 261599 w 412459"/>
                    <a:gd name="connsiteY3" fmla="*/ 548820 h 1059894"/>
                    <a:gd name="connsiteX4" fmla="*/ 275468 w 412459"/>
                    <a:gd name="connsiteY4" fmla="*/ 922160 h 1059894"/>
                    <a:gd name="connsiteX5" fmla="*/ 137734 w 412459"/>
                    <a:gd name="connsiteY5" fmla="*/ 1059894 h 1059894"/>
                    <a:gd name="connsiteX6" fmla="*/ 137734 w 412459"/>
                    <a:gd name="connsiteY6" fmla="*/ 1059894 h 1059894"/>
                    <a:gd name="connsiteX7" fmla="*/ 0 w 412459"/>
                    <a:gd name="connsiteY7" fmla="*/ 922160 h 1059894"/>
                    <a:gd name="connsiteX8" fmla="*/ 47333 w 412459"/>
                    <a:gd name="connsiteY8" fmla="*/ 533731 h 1059894"/>
                    <a:gd name="connsiteX9" fmla="*/ 241426 w 412459"/>
                    <a:gd name="connsiteY9" fmla="*/ 142167 h 1059894"/>
                    <a:gd name="connsiteX0" fmla="*/ 241426 w 412459"/>
                    <a:gd name="connsiteY0" fmla="*/ 142167 h 1059894"/>
                    <a:gd name="connsiteX1" fmla="*/ 403302 w 412459"/>
                    <a:gd name="connsiteY1" fmla="*/ 1415 h 1059894"/>
                    <a:gd name="connsiteX2" fmla="*/ 353931 w 412459"/>
                    <a:gd name="connsiteY2" fmla="*/ 187435 h 1059894"/>
                    <a:gd name="connsiteX3" fmla="*/ 261599 w 412459"/>
                    <a:gd name="connsiteY3" fmla="*/ 548820 h 1059894"/>
                    <a:gd name="connsiteX4" fmla="*/ 275468 w 412459"/>
                    <a:gd name="connsiteY4" fmla="*/ 922160 h 1059894"/>
                    <a:gd name="connsiteX5" fmla="*/ 137734 w 412459"/>
                    <a:gd name="connsiteY5" fmla="*/ 1059894 h 1059894"/>
                    <a:gd name="connsiteX6" fmla="*/ 137734 w 412459"/>
                    <a:gd name="connsiteY6" fmla="*/ 1059894 h 1059894"/>
                    <a:gd name="connsiteX7" fmla="*/ 0 w 412459"/>
                    <a:gd name="connsiteY7" fmla="*/ 922160 h 1059894"/>
                    <a:gd name="connsiteX8" fmla="*/ 47333 w 412459"/>
                    <a:gd name="connsiteY8" fmla="*/ 533731 h 1059894"/>
                    <a:gd name="connsiteX9" fmla="*/ 241426 w 412459"/>
                    <a:gd name="connsiteY9" fmla="*/ 142167 h 1059894"/>
                    <a:gd name="connsiteX0" fmla="*/ 241426 w 412459"/>
                    <a:gd name="connsiteY0" fmla="*/ 142167 h 1059894"/>
                    <a:gd name="connsiteX1" fmla="*/ 403302 w 412459"/>
                    <a:gd name="connsiteY1" fmla="*/ 1415 h 1059894"/>
                    <a:gd name="connsiteX2" fmla="*/ 353931 w 412459"/>
                    <a:gd name="connsiteY2" fmla="*/ 187435 h 1059894"/>
                    <a:gd name="connsiteX3" fmla="*/ 261599 w 412459"/>
                    <a:gd name="connsiteY3" fmla="*/ 548820 h 1059894"/>
                    <a:gd name="connsiteX4" fmla="*/ 275468 w 412459"/>
                    <a:gd name="connsiteY4" fmla="*/ 922160 h 1059894"/>
                    <a:gd name="connsiteX5" fmla="*/ 137734 w 412459"/>
                    <a:gd name="connsiteY5" fmla="*/ 1059894 h 1059894"/>
                    <a:gd name="connsiteX6" fmla="*/ 137734 w 412459"/>
                    <a:gd name="connsiteY6" fmla="*/ 1059894 h 1059894"/>
                    <a:gd name="connsiteX7" fmla="*/ 0 w 412459"/>
                    <a:gd name="connsiteY7" fmla="*/ 922160 h 1059894"/>
                    <a:gd name="connsiteX8" fmla="*/ 47333 w 412459"/>
                    <a:gd name="connsiteY8" fmla="*/ 533731 h 1059894"/>
                    <a:gd name="connsiteX9" fmla="*/ 241426 w 412459"/>
                    <a:gd name="connsiteY9" fmla="*/ 142167 h 1059894"/>
                    <a:gd name="connsiteX0" fmla="*/ 241426 w 412459"/>
                    <a:gd name="connsiteY0" fmla="*/ 142167 h 1059894"/>
                    <a:gd name="connsiteX1" fmla="*/ 403302 w 412459"/>
                    <a:gd name="connsiteY1" fmla="*/ 1415 h 1059894"/>
                    <a:gd name="connsiteX2" fmla="*/ 353931 w 412459"/>
                    <a:gd name="connsiteY2" fmla="*/ 187435 h 1059894"/>
                    <a:gd name="connsiteX3" fmla="*/ 270653 w 412459"/>
                    <a:gd name="connsiteY3" fmla="*/ 545802 h 1059894"/>
                    <a:gd name="connsiteX4" fmla="*/ 275468 w 412459"/>
                    <a:gd name="connsiteY4" fmla="*/ 922160 h 1059894"/>
                    <a:gd name="connsiteX5" fmla="*/ 137734 w 412459"/>
                    <a:gd name="connsiteY5" fmla="*/ 1059894 h 1059894"/>
                    <a:gd name="connsiteX6" fmla="*/ 137734 w 412459"/>
                    <a:gd name="connsiteY6" fmla="*/ 1059894 h 1059894"/>
                    <a:gd name="connsiteX7" fmla="*/ 0 w 412459"/>
                    <a:gd name="connsiteY7" fmla="*/ 922160 h 1059894"/>
                    <a:gd name="connsiteX8" fmla="*/ 47333 w 412459"/>
                    <a:gd name="connsiteY8" fmla="*/ 533731 h 1059894"/>
                    <a:gd name="connsiteX9" fmla="*/ 241426 w 412459"/>
                    <a:gd name="connsiteY9" fmla="*/ 142167 h 1059894"/>
                    <a:gd name="connsiteX0" fmla="*/ 241426 w 412459"/>
                    <a:gd name="connsiteY0" fmla="*/ 142167 h 1059894"/>
                    <a:gd name="connsiteX1" fmla="*/ 403302 w 412459"/>
                    <a:gd name="connsiteY1" fmla="*/ 1415 h 1059894"/>
                    <a:gd name="connsiteX2" fmla="*/ 353931 w 412459"/>
                    <a:gd name="connsiteY2" fmla="*/ 187435 h 1059894"/>
                    <a:gd name="connsiteX3" fmla="*/ 270653 w 412459"/>
                    <a:gd name="connsiteY3" fmla="*/ 545802 h 1059894"/>
                    <a:gd name="connsiteX4" fmla="*/ 275468 w 412459"/>
                    <a:gd name="connsiteY4" fmla="*/ 922160 h 1059894"/>
                    <a:gd name="connsiteX5" fmla="*/ 137734 w 412459"/>
                    <a:gd name="connsiteY5" fmla="*/ 1059894 h 1059894"/>
                    <a:gd name="connsiteX6" fmla="*/ 137734 w 412459"/>
                    <a:gd name="connsiteY6" fmla="*/ 1059894 h 1059894"/>
                    <a:gd name="connsiteX7" fmla="*/ 0 w 412459"/>
                    <a:gd name="connsiteY7" fmla="*/ 922160 h 1059894"/>
                    <a:gd name="connsiteX8" fmla="*/ 47333 w 412459"/>
                    <a:gd name="connsiteY8" fmla="*/ 533731 h 1059894"/>
                    <a:gd name="connsiteX9" fmla="*/ 241426 w 412459"/>
                    <a:gd name="connsiteY9" fmla="*/ 142167 h 1059894"/>
                    <a:gd name="connsiteX0" fmla="*/ 241426 w 412459"/>
                    <a:gd name="connsiteY0" fmla="*/ 142167 h 1059894"/>
                    <a:gd name="connsiteX1" fmla="*/ 403302 w 412459"/>
                    <a:gd name="connsiteY1" fmla="*/ 1415 h 1059894"/>
                    <a:gd name="connsiteX2" fmla="*/ 353931 w 412459"/>
                    <a:gd name="connsiteY2" fmla="*/ 187435 h 1059894"/>
                    <a:gd name="connsiteX3" fmla="*/ 270653 w 412459"/>
                    <a:gd name="connsiteY3" fmla="*/ 545802 h 1059894"/>
                    <a:gd name="connsiteX4" fmla="*/ 275468 w 412459"/>
                    <a:gd name="connsiteY4" fmla="*/ 922160 h 1059894"/>
                    <a:gd name="connsiteX5" fmla="*/ 137734 w 412459"/>
                    <a:gd name="connsiteY5" fmla="*/ 1059894 h 1059894"/>
                    <a:gd name="connsiteX6" fmla="*/ 137734 w 412459"/>
                    <a:gd name="connsiteY6" fmla="*/ 1059894 h 1059894"/>
                    <a:gd name="connsiteX7" fmla="*/ 0 w 412459"/>
                    <a:gd name="connsiteY7" fmla="*/ 922160 h 1059894"/>
                    <a:gd name="connsiteX8" fmla="*/ 47333 w 412459"/>
                    <a:gd name="connsiteY8" fmla="*/ 533731 h 1059894"/>
                    <a:gd name="connsiteX9" fmla="*/ 241426 w 412459"/>
                    <a:gd name="connsiteY9" fmla="*/ 142167 h 1059894"/>
                    <a:gd name="connsiteX0" fmla="*/ 241426 w 412459"/>
                    <a:gd name="connsiteY0" fmla="*/ 142167 h 1059894"/>
                    <a:gd name="connsiteX1" fmla="*/ 403302 w 412459"/>
                    <a:gd name="connsiteY1" fmla="*/ 1415 h 1059894"/>
                    <a:gd name="connsiteX2" fmla="*/ 353931 w 412459"/>
                    <a:gd name="connsiteY2" fmla="*/ 187435 h 1059894"/>
                    <a:gd name="connsiteX3" fmla="*/ 270653 w 412459"/>
                    <a:gd name="connsiteY3" fmla="*/ 545802 h 1059894"/>
                    <a:gd name="connsiteX4" fmla="*/ 269433 w 412459"/>
                    <a:gd name="connsiteY4" fmla="*/ 904053 h 1059894"/>
                    <a:gd name="connsiteX5" fmla="*/ 137734 w 412459"/>
                    <a:gd name="connsiteY5" fmla="*/ 1059894 h 1059894"/>
                    <a:gd name="connsiteX6" fmla="*/ 137734 w 412459"/>
                    <a:gd name="connsiteY6" fmla="*/ 1059894 h 1059894"/>
                    <a:gd name="connsiteX7" fmla="*/ 0 w 412459"/>
                    <a:gd name="connsiteY7" fmla="*/ 922160 h 1059894"/>
                    <a:gd name="connsiteX8" fmla="*/ 47333 w 412459"/>
                    <a:gd name="connsiteY8" fmla="*/ 533731 h 1059894"/>
                    <a:gd name="connsiteX9" fmla="*/ 241426 w 412459"/>
                    <a:gd name="connsiteY9" fmla="*/ 142167 h 1059894"/>
                    <a:gd name="connsiteX0" fmla="*/ 241426 w 412459"/>
                    <a:gd name="connsiteY0" fmla="*/ 142167 h 1059894"/>
                    <a:gd name="connsiteX1" fmla="*/ 403302 w 412459"/>
                    <a:gd name="connsiteY1" fmla="*/ 1415 h 1059894"/>
                    <a:gd name="connsiteX2" fmla="*/ 353931 w 412459"/>
                    <a:gd name="connsiteY2" fmla="*/ 187435 h 1059894"/>
                    <a:gd name="connsiteX3" fmla="*/ 270653 w 412459"/>
                    <a:gd name="connsiteY3" fmla="*/ 545802 h 1059894"/>
                    <a:gd name="connsiteX4" fmla="*/ 269433 w 412459"/>
                    <a:gd name="connsiteY4" fmla="*/ 904053 h 1059894"/>
                    <a:gd name="connsiteX5" fmla="*/ 137734 w 412459"/>
                    <a:gd name="connsiteY5" fmla="*/ 1059894 h 1059894"/>
                    <a:gd name="connsiteX6" fmla="*/ 125663 w 412459"/>
                    <a:gd name="connsiteY6" fmla="*/ 1050841 h 1059894"/>
                    <a:gd name="connsiteX7" fmla="*/ 0 w 412459"/>
                    <a:gd name="connsiteY7" fmla="*/ 922160 h 1059894"/>
                    <a:gd name="connsiteX8" fmla="*/ 47333 w 412459"/>
                    <a:gd name="connsiteY8" fmla="*/ 533731 h 1059894"/>
                    <a:gd name="connsiteX9" fmla="*/ 241426 w 412459"/>
                    <a:gd name="connsiteY9" fmla="*/ 142167 h 1059894"/>
                    <a:gd name="connsiteX0" fmla="*/ 241426 w 412459"/>
                    <a:gd name="connsiteY0" fmla="*/ 142167 h 1059895"/>
                    <a:gd name="connsiteX1" fmla="*/ 403302 w 412459"/>
                    <a:gd name="connsiteY1" fmla="*/ 1415 h 1059895"/>
                    <a:gd name="connsiteX2" fmla="*/ 353931 w 412459"/>
                    <a:gd name="connsiteY2" fmla="*/ 187435 h 1059895"/>
                    <a:gd name="connsiteX3" fmla="*/ 270653 w 412459"/>
                    <a:gd name="connsiteY3" fmla="*/ 545802 h 1059895"/>
                    <a:gd name="connsiteX4" fmla="*/ 269433 w 412459"/>
                    <a:gd name="connsiteY4" fmla="*/ 904053 h 1059895"/>
                    <a:gd name="connsiteX5" fmla="*/ 137734 w 412459"/>
                    <a:gd name="connsiteY5" fmla="*/ 1059894 h 1059895"/>
                    <a:gd name="connsiteX6" fmla="*/ 122645 w 412459"/>
                    <a:gd name="connsiteY6" fmla="*/ 1059895 h 1059895"/>
                    <a:gd name="connsiteX7" fmla="*/ 0 w 412459"/>
                    <a:gd name="connsiteY7" fmla="*/ 922160 h 1059895"/>
                    <a:gd name="connsiteX8" fmla="*/ 47333 w 412459"/>
                    <a:gd name="connsiteY8" fmla="*/ 533731 h 1059895"/>
                    <a:gd name="connsiteX9" fmla="*/ 241426 w 412459"/>
                    <a:gd name="connsiteY9" fmla="*/ 142167 h 1059895"/>
                    <a:gd name="connsiteX0" fmla="*/ 241426 w 412459"/>
                    <a:gd name="connsiteY0" fmla="*/ 142167 h 1059895"/>
                    <a:gd name="connsiteX1" fmla="*/ 403302 w 412459"/>
                    <a:gd name="connsiteY1" fmla="*/ 1415 h 1059895"/>
                    <a:gd name="connsiteX2" fmla="*/ 353931 w 412459"/>
                    <a:gd name="connsiteY2" fmla="*/ 187435 h 1059895"/>
                    <a:gd name="connsiteX3" fmla="*/ 270653 w 412459"/>
                    <a:gd name="connsiteY3" fmla="*/ 545802 h 1059895"/>
                    <a:gd name="connsiteX4" fmla="*/ 269433 w 412459"/>
                    <a:gd name="connsiteY4" fmla="*/ 904053 h 1059895"/>
                    <a:gd name="connsiteX5" fmla="*/ 137734 w 412459"/>
                    <a:gd name="connsiteY5" fmla="*/ 1059894 h 1059895"/>
                    <a:gd name="connsiteX6" fmla="*/ 122645 w 412459"/>
                    <a:gd name="connsiteY6" fmla="*/ 1059895 h 1059895"/>
                    <a:gd name="connsiteX7" fmla="*/ 0 w 412459"/>
                    <a:gd name="connsiteY7" fmla="*/ 922160 h 1059895"/>
                    <a:gd name="connsiteX8" fmla="*/ 47333 w 412459"/>
                    <a:gd name="connsiteY8" fmla="*/ 533731 h 1059895"/>
                    <a:gd name="connsiteX9" fmla="*/ 241426 w 412459"/>
                    <a:gd name="connsiteY9" fmla="*/ 142167 h 1059895"/>
                    <a:gd name="connsiteX0" fmla="*/ 241426 w 415656"/>
                    <a:gd name="connsiteY0" fmla="*/ 142167 h 1059895"/>
                    <a:gd name="connsiteX1" fmla="*/ 403302 w 415656"/>
                    <a:gd name="connsiteY1" fmla="*/ 1415 h 1059895"/>
                    <a:gd name="connsiteX2" fmla="*/ 372037 w 415656"/>
                    <a:gd name="connsiteY2" fmla="*/ 187435 h 1059895"/>
                    <a:gd name="connsiteX3" fmla="*/ 270653 w 415656"/>
                    <a:gd name="connsiteY3" fmla="*/ 545802 h 1059895"/>
                    <a:gd name="connsiteX4" fmla="*/ 269433 w 415656"/>
                    <a:gd name="connsiteY4" fmla="*/ 904053 h 1059895"/>
                    <a:gd name="connsiteX5" fmla="*/ 137734 w 415656"/>
                    <a:gd name="connsiteY5" fmla="*/ 1059894 h 1059895"/>
                    <a:gd name="connsiteX6" fmla="*/ 122645 w 415656"/>
                    <a:gd name="connsiteY6" fmla="*/ 1059895 h 1059895"/>
                    <a:gd name="connsiteX7" fmla="*/ 0 w 415656"/>
                    <a:gd name="connsiteY7" fmla="*/ 922160 h 1059895"/>
                    <a:gd name="connsiteX8" fmla="*/ 47333 w 415656"/>
                    <a:gd name="connsiteY8" fmla="*/ 533731 h 1059895"/>
                    <a:gd name="connsiteX9" fmla="*/ 241426 w 415656"/>
                    <a:gd name="connsiteY9" fmla="*/ 142167 h 1059895"/>
                    <a:gd name="connsiteX0" fmla="*/ 241426 w 415656"/>
                    <a:gd name="connsiteY0" fmla="*/ 142167 h 1059895"/>
                    <a:gd name="connsiteX1" fmla="*/ 403302 w 415656"/>
                    <a:gd name="connsiteY1" fmla="*/ 1415 h 1059895"/>
                    <a:gd name="connsiteX2" fmla="*/ 372037 w 415656"/>
                    <a:gd name="connsiteY2" fmla="*/ 187435 h 1059895"/>
                    <a:gd name="connsiteX3" fmla="*/ 270653 w 415656"/>
                    <a:gd name="connsiteY3" fmla="*/ 545802 h 1059895"/>
                    <a:gd name="connsiteX4" fmla="*/ 269433 w 415656"/>
                    <a:gd name="connsiteY4" fmla="*/ 904053 h 1059895"/>
                    <a:gd name="connsiteX5" fmla="*/ 137734 w 415656"/>
                    <a:gd name="connsiteY5" fmla="*/ 1059894 h 1059895"/>
                    <a:gd name="connsiteX6" fmla="*/ 122645 w 415656"/>
                    <a:gd name="connsiteY6" fmla="*/ 1059895 h 1059895"/>
                    <a:gd name="connsiteX7" fmla="*/ 0 w 415656"/>
                    <a:gd name="connsiteY7" fmla="*/ 922160 h 1059895"/>
                    <a:gd name="connsiteX8" fmla="*/ 47333 w 415656"/>
                    <a:gd name="connsiteY8" fmla="*/ 533731 h 1059895"/>
                    <a:gd name="connsiteX9" fmla="*/ 241426 w 415656"/>
                    <a:gd name="connsiteY9" fmla="*/ 142167 h 1059895"/>
                    <a:gd name="connsiteX0" fmla="*/ 241426 w 415656"/>
                    <a:gd name="connsiteY0" fmla="*/ 142167 h 1059895"/>
                    <a:gd name="connsiteX1" fmla="*/ 403302 w 415656"/>
                    <a:gd name="connsiteY1" fmla="*/ 1415 h 1059895"/>
                    <a:gd name="connsiteX2" fmla="*/ 372037 w 415656"/>
                    <a:gd name="connsiteY2" fmla="*/ 187435 h 1059895"/>
                    <a:gd name="connsiteX3" fmla="*/ 279706 w 415656"/>
                    <a:gd name="connsiteY3" fmla="*/ 575980 h 1059895"/>
                    <a:gd name="connsiteX4" fmla="*/ 269433 w 415656"/>
                    <a:gd name="connsiteY4" fmla="*/ 904053 h 1059895"/>
                    <a:gd name="connsiteX5" fmla="*/ 137734 w 415656"/>
                    <a:gd name="connsiteY5" fmla="*/ 1059894 h 1059895"/>
                    <a:gd name="connsiteX6" fmla="*/ 122645 w 415656"/>
                    <a:gd name="connsiteY6" fmla="*/ 1059895 h 1059895"/>
                    <a:gd name="connsiteX7" fmla="*/ 0 w 415656"/>
                    <a:gd name="connsiteY7" fmla="*/ 922160 h 1059895"/>
                    <a:gd name="connsiteX8" fmla="*/ 47333 w 415656"/>
                    <a:gd name="connsiteY8" fmla="*/ 533731 h 1059895"/>
                    <a:gd name="connsiteX9" fmla="*/ 241426 w 415656"/>
                    <a:gd name="connsiteY9" fmla="*/ 142167 h 1059895"/>
                    <a:gd name="connsiteX0" fmla="*/ 241426 w 411136"/>
                    <a:gd name="connsiteY0" fmla="*/ 124435 h 1042163"/>
                    <a:gd name="connsiteX1" fmla="*/ 397266 w 411136"/>
                    <a:gd name="connsiteY1" fmla="*/ 1790 h 1042163"/>
                    <a:gd name="connsiteX2" fmla="*/ 372037 w 411136"/>
                    <a:gd name="connsiteY2" fmla="*/ 169703 h 1042163"/>
                    <a:gd name="connsiteX3" fmla="*/ 279706 w 411136"/>
                    <a:gd name="connsiteY3" fmla="*/ 558248 h 1042163"/>
                    <a:gd name="connsiteX4" fmla="*/ 269433 w 411136"/>
                    <a:gd name="connsiteY4" fmla="*/ 886321 h 1042163"/>
                    <a:gd name="connsiteX5" fmla="*/ 137734 w 411136"/>
                    <a:gd name="connsiteY5" fmla="*/ 1042162 h 1042163"/>
                    <a:gd name="connsiteX6" fmla="*/ 122645 w 411136"/>
                    <a:gd name="connsiteY6" fmla="*/ 1042163 h 1042163"/>
                    <a:gd name="connsiteX7" fmla="*/ 0 w 411136"/>
                    <a:gd name="connsiteY7" fmla="*/ 904428 h 1042163"/>
                    <a:gd name="connsiteX8" fmla="*/ 47333 w 411136"/>
                    <a:gd name="connsiteY8" fmla="*/ 515999 h 1042163"/>
                    <a:gd name="connsiteX9" fmla="*/ 241426 w 411136"/>
                    <a:gd name="connsiteY9" fmla="*/ 124435 h 1042163"/>
                    <a:gd name="connsiteX0" fmla="*/ 241426 w 414009"/>
                    <a:gd name="connsiteY0" fmla="*/ 124435 h 1042163"/>
                    <a:gd name="connsiteX1" fmla="*/ 397266 w 414009"/>
                    <a:gd name="connsiteY1" fmla="*/ 1790 h 1042163"/>
                    <a:gd name="connsiteX2" fmla="*/ 381091 w 414009"/>
                    <a:gd name="connsiteY2" fmla="*/ 169703 h 1042163"/>
                    <a:gd name="connsiteX3" fmla="*/ 279706 w 414009"/>
                    <a:gd name="connsiteY3" fmla="*/ 558248 h 1042163"/>
                    <a:gd name="connsiteX4" fmla="*/ 269433 w 414009"/>
                    <a:gd name="connsiteY4" fmla="*/ 886321 h 1042163"/>
                    <a:gd name="connsiteX5" fmla="*/ 137734 w 414009"/>
                    <a:gd name="connsiteY5" fmla="*/ 1042162 h 1042163"/>
                    <a:gd name="connsiteX6" fmla="*/ 122645 w 414009"/>
                    <a:gd name="connsiteY6" fmla="*/ 1042163 h 1042163"/>
                    <a:gd name="connsiteX7" fmla="*/ 0 w 414009"/>
                    <a:gd name="connsiteY7" fmla="*/ 904428 h 1042163"/>
                    <a:gd name="connsiteX8" fmla="*/ 47333 w 414009"/>
                    <a:gd name="connsiteY8" fmla="*/ 515999 h 1042163"/>
                    <a:gd name="connsiteX9" fmla="*/ 241426 w 414009"/>
                    <a:gd name="connsiteY9" fmla="*/ 124435 h 1042163"/>
                    <a:gd name="connsiteX0" fmla="*/ 241426 w 416612"/>
                    <a:gd name="connsiteY0" fmla="*/ 124435 h 1042163"/>
                    <a:gd name="connsiteX1" fmla="*/ 397266 w 416612"/>
                    <a:gd name="connsiteY1" fmla="*/ 1790 h 1042163"/>
                    <a:gd name="connsiteX2" fmla="*/ 381091 w 416612"/>
                    <a:gd name="connsiteY2" fmla="*/ 169703 h 1042163"/>
                    <a:gd name="connsiteX3" fmla="*/ 279706 w 416612"/>
                    <a:gd name="connsiteY3" fmla="*/ 558248 h 1042163"/>
                    <a:gd name="connsiteX4" fmla="*/ 269433 w 416612"/>
                    <a:gd name="connsiteY4" fmla="*/ 886321 h 1042163"/>
                    <a:gd name="connsiteX5" fmla="*/ 137734 w 416612"/>
                    <a:gd name="connsiteY5" fmla="*/ 1042162 h 1042163"/>
                    <a:gd name="connsiteX6" fmla="*/ 122645 w 416612"/>
                    <a:gd name="connsiteY6" fmla="*/ 1042163 h 1042163"/>
                    <a:gd name="connsiteX7" fmla="*/ 0 w 416612"/>
                    <a:gd name="connsiteY7" fmla="*/ 904428 h 1042163"/>
                    <a:gd name="connsiteX8" fmla="*/ 47333 w 416612"/>
                    <a:gd name="connsiteY8" fmla="*/ 515999 h 1042163"/>
                    <a:gd name="connsiteX9" fmla="*/ 241426 w 416612"/>
                    <a:gd name="connsiteY9" fmla="*/ 124435 h 1042163"/>
                    <a:gd name="connsiteX0" fmla="*/ 250479 w 416612"/>
                    <a:gd name="connsiteY0" fmla="*/ 109834 h 1042651"/>
                    <a:gd name="connsiteX1" fmla="*/ 397266 w 416612"/>
                    <a:gd name="connsiteY1" fmla="*/ 2278 h 1042651"/>
                    <a:gd name="connsiteX2" fmla="*/ 381091 w 416612"/>
                    <a:gd name="connsiteY2" fmla="*/ 170191 h 1042651"/>
                    <a:gd name="connsiteX3" fmla="*/ 279706 w 416612"/>
                    <a:gd name="connsiteY3" fmla="*/ 558736 h 1042651"/>
                    <a:gd name="connsiteX4" fmla="*/ 269433 w 416612"/>
                    <a:gd name="connsiteY4" fmla="*/ 886809 h 1042651"/>
                    <a:gd name="connsiteX5" fmla="*/ 137734 w 416612"/>
                    <a:gd name="connsiteY5" fmla="*/ 1042650 h 1042651"/>
                    <a:gd name="connsiteX6" fmla="*/ 122645 w 416612"/>
                    <a:gd name="connsiteY6" fmla="*/ 1042651 h 1042651"/>
                    <a:gd name="connsiteX7" fmla="*/ 0 w 416612"/>
                    <a:gd name="connsiteY7" fmla="*/ 904916 h 1042651"/>
                    <a:gd name="connsiteX8" fmla="*/ 47333 w 416612"/>
                    <a:gd name="connsiteY8" fmla="*/ 516487 h 1042651"/>
                    <a:gd name="connsiteX9" fmla="*/ 250479 w 416612"/>
                    <a:gd name="connsiteY9" fmla="*/ 109834 h 1042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6612" h="1042651">
                      <a:moveTo>
                        <a:pt x="250479" y="109834"/>
                      </a:moveTo>
                      <a:cubicBezTo>
                        <a:pt x="318357" y="29665"/>
                        <a:pt x="355882" y="-10296"/>
                        <a:pt x="397266" y="2278"/>
                      </a:cubicBezTo>
                      <a:cubicBezTo>
                        <a:pt x="431085" y="41509"/>
                        <a:pt x="417305" y="88087"/>
                        <a:pt x="381091" y="170191"/>
                      </a:cubicBezTo>
                      <a:cubicBezTo>
                        <a:pt x="332207" y="305742"/>
                        <a:pt x="292376" y="377918"/>
                        <a:pt x="279706" y="558736"/>
                      </a:cubicBezTo>
                      <a:cubicBezTo>
                        <a:pt x="272257" y="740522"/>
                        <a:pt x="270846" y="753308"/>
                        <a:pt x="269433" y="886809"/>
                      </a:cubicBezTo>
                      <a:cubicBezTo>
                        <a:pt x="269433" y="962877"/>
                        <a:pt x="213802" y="1042650"/>
                        <a:pt x="137734" y="1042650"/>
                      </a:cubicBezTo>
                      <a:lnTo>
                        <a:pt x="122645" y="1042651"/>
                      </a:lnTo>
                      <a:cubicBezTo>
                        <a:pt x="67701" y="1033597"/>
                        <a:pt x="0" y="980984"/>
                        <a:pt x="0" y="904916"/>
                      </a:cubicBezTo>
                      <a:cubicBezTo>
                        <a:pt x="9742" y="753309"/>
                        <a:pt x="16466" y="656022"/>
                        <a:pt x="47333" y="516487"/>
                      </a:cubicBezTo>
                      <a:cubicBezTo>
                        <a:pt x="88893" y="326615"/>
                        <a:pt x="163651" y="221243"/>
                        <a:pt x="250479" y="109834"/>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Rounded Corners 218">
                  <a:extLst>
                    <a:ext uri="{FF2B5EF4-FFF2-40B4-BE49-F238E27FC236}">
                      <a16:creationId xmlns:a16="http://schemas.microsoft.com/office/drawing/2014/main" id="{89436C3B-1D4B-4127-869A-BDCC8A071EC2}"/>
                    </a:ext>
                  </a:extLst>
                </p:cNvPr>
                <p:cNvSpPr/>
                <p:nvPr/>
              </p:nvSpPr>
              <p:spPr>
                <a:xfrm flipH="1">
                  <a:off x="5099040" y="3907639"/>
                  <a:ext cx="416612" cy="1042651"/>
                </a:xfrm>
                <a:custGeom>
                  <a:avLst/>
                  <a:gdLst>
                    <a:gd name="connsiteX0" fmla="*/ 0 w 275468"/>
                    <a:gd name="connsiteY0" fmla="*/ 137734 h 964926"/>
                    <a:gd name="connsiteX1" fmla="*/ 137734 w 275468"/>
                    <a:gd name="connsiteY1" fmla="*/ 0 h 964926"/>
                    <a:gd name="connsiteX2" fmla="*/ 137734 w 275468"/>
                    <a:gd name="connsiteY2" fmla="*/ 0 h 964926"/>
                    <a:gd name="connsiteX3" fmla="*/ 275468 w 275468"/>
                    <a:gd name="connsiteY3" fmla="*/ 137734 h 964926"/>
                    <a:gd name="connsiteX4" fmla="*/ 275468 w 275468"/>
                    <a:gd name="connsiteY4" fmla="*/ 827192 h 964926"/>
                    <a:gd name="connsiteX5" fmla="*/ 137734 w 275468"/>
                    <a:gd name="connsiteY5" fmla="*/ 964926 h 964926"/>
                    <a:gd name="connsiteX6" fmla="*/ 137734 w 275468"/>
                    <a:gd name="connsiteY6" fmla="*/ 964926 h 964926"/>
                    <a:gd name="connsiteX7" fmla="*/ 0 w 275468"/>
                    <a:gd name="connsiteY7" fmla="*/ 827192 h 964926"/>
                    <a:gd name="connsiteX8" fmla="*/ 0 w 275468"/>
                    <a:gd name="connsiteY8" fmla="*/ 137734 h 964926"/>
                    <a:gd name="connsiteX0" fmla="*/ 3969 w 279437"/>
                    <a:gd name="connsiteY0" fmla="*/ 137734 h 964926"/>
                    <a:gd name="connsiteX1" fmla="*/ 141703 w 279437"/>
                    <a:gd name="connsiteY1" fmla="*/ 0 h 964926"/>
                    <a:gd name="connsiteX2" fmla="*/ 141703 w 279437"/>
                    <a:gd name="connsiteY2" fmla="*/ 0 h 964926"/>
                    <a:gd name="connsiteX3" fmla="*/ 279437 w 279437"/>
                    <a:gd name="connsiteY3" fmla="*/ 137734 h 964926"/>
                    <a:gd name="connsiteX4" fmla="*/ 279437 w 279437"/>
                    <a:gd name="connsiteY4" fmla="*/ 827192 h 964926"/>
                    <a:gd name="connsiteX5" fmla="*/ 141703 w 279437"/>
                    <a:gd name="connsiteY5" fmla="*/ 964926 h 964926"/>
                    <a:gd name="connsiteX6" fmla="*/ 141703 w 279437"/>
                    <a:gd name="connsiteY6" fmla="*/ 964926 h 964926"/>
                    <a:gd name="connsiteX7" fmla="*/ 3969 w 279437"/>
                    <a:gd name="connsiteY7" fmla="*/ 827192 h 964926"/>
                    <a:gd name="connsiteX8" fmla="*/ 0 w 279437"/>
                    <a:gd name="connsiteY8" fmla="*/ 387460 h 964926"/>
                    <a:gd name="connsiteX9" fmla="*/ 3969 w 279437"/>
                    <a:gd name="connsiteY9" fmla="*/ 137734 h 964926"/>
                    <a:gd name="connsiteX0" fmla="*/ 3969 w 279437"/>
                    <a:gd name="connsiteY0" fmla="*/ 137734 h 964926"/>
                    <a:gd name="connsiteX1" fmla="*/ 141703 w 279437"/>
                    <a:gd name="connsiteY1" fmla="*/ 0 h 964926"/>
                    <a:gd name="connsiteX2" fmla="*/ 141703 w 279437"/>
                    <a:gd name="connsiteY2" fmla="*/ 0 h 964926"/>
                    <a:gd name="connsiteX3" fmla="*/ 279437 w 279437"/>
                    <a:gd name="connsiteY3" fmla="*/ 137734 h 964926"/>
                    <a:gd name="connsiteX4" fmla="*/ 277640 w 279437"/>
                    <a:gd name="connsiteY4" fmla="*/ 390478 h 964926"/>
                    <a:gd name="connsiteX5" fmla="*/ 279437 w 279437"/>
                    <a:gd name="connsiteY5" fmla="*/ 827192 h 964926"/>
                    <a:gd name="connsiteX6" fmla="*/ 141703 w 279437"/>
                    <a:gd name="connsiteY6" fmla="*/ 964926 h 964926"/>
                    <a:gd name="connsiteX7" fmla="*/ 141703 w 279437"/>
                    <a:gd name="connsiteY7" fmla="*/ 964926 h 964926"/>
                    <a:gd name="connsiteX8" fmla="*/ 3969 w 279437"/>
                    <a:gd name="connsiteY8" fmla="*/ 827192 h 964926"/>
                    <a:gd name="connsiteX9" fmla="*/ 0 w 279437"/>
                    <a:gd name="connsiteY9" fmla="*/ 387460 h 964926"/>
                    <a:gd name="connsiteX10" fmla="*/ 3969 w 279437"/>
                    <a:gd name="connsiteY10" fmla="*/ 137734 h 964926"/>
                    <a:gd name="connsiteX0" fmla="*/ 3969 w 397132"/>
                    <a:gd name="connsiteY0" fmla="*/ 141966 h 969158"/>
                    <a:gd name="connsiteX1" fmla="*/ 141703 w 397132"/>
                    <a:gd name="connsiteY1" fmla="*/ 4232 h 969158"/>
                    <a:gd name="connsiteX2" fmla="*/ 141703 w 397132"/>
                    <a:gd name="connsiteY2" fmla="*/ 4232 h 969158"/>
                    <a:gd name="connsiteX3" fmla="*/ 397132 w 397132"/>
                    <a:gd name="connsiteY3" fmla="*/ 54449 h 969158"/>
                    <a:gd name="connsiteX4" fmla="*/ 277640 w 397132"/>
                    <a:gd name="connsiteY4" fmla="*/ 394710 h 969158"/>
                    <a:gd name="connsiteX5" fmla="*/ 279437 w 397132"/>
                    <a:gd name="connsiteY5" fmla="*/ 831424 h 969158"/>
                    <a:gd name="connsiteX6" fmla="*/ 141703 w 397132"/>
                    <a:gd name="connsiteY6" fmla="*/ 969158 h 969158"/>
                    <a:gd name="connsiteX7" fmla="*/ 141703 w 397132"/>
                    <a:gd name="connsiteY7" fmla="*/ 969158 h 969158"/>
                    <a:gd name="connsiteX8" fmla="*/ 3969 w 397132"/>
                    <a:gd name="connsiteY8" fmla="*/ 831424 h 969158"/>
                    <a:gd name="connsiteX9" fmla="*/ 0 w 397132"/>
                    <a:gd name="connsiteY9" fmla="*/ 391692 h 969158"/>
                    <a:gd name="connsiteX10" fmla="*/ 3969 w 397132"/>
                    <a:gd name="connsiteY10" fmla="*/ 141966 h 969158"/>
                    <a:gd name="connsiteX0" fmla="*/ 3969 w 438636"/>
                    <a:gd name="connsiteY0" fmla="*/ 231287 h 1058479"/>
                    <a:gd name="connsiteX1" fmla="*/ 141703 w 438636"/>
                    <a:gd name="connsiteY1" fmla="*/ 93553 h 1058479"/>
                    <a:gd name="connsiteX2" fmla="*/ 407271 w 438636"/>
                    <a:gd name="connsiteY2" fmla="*/ 0 h 1058479"/>
                    <a:gd name="connsiteX3" fmla="*/ 397132 w 438636"/>
                    <a:gd name="connsiteY3" fmla="*/ 143770 h 1058479"/>
                    <a:gd name="connsiteX4" fmla="*/ 277640 w 438636"/>
                    <a:gd name="connsiteY4" fmla="*/ 484031 h 1058479"/>
                    <a:gd name="connsiteX5" fmla="*/ 279437 w 438636"/>
                    <a:gd name="connsiteY5" fmla="*/ 920745 h 1058479"/>
                    <a:gd name="connsiteX6" fmla="*/ 141703 w 438636"/>
                    <a:gd name="connsiteY6" fmla="*/ 1058479 h 1058479"/>
                    <a:gd name="connsiteX7" fmla="*/ 141703 w 438636"/>
                    <a:gd name="connsiteY7" fmla="*/ 1058479 h 1058479"/>
                    <a:gd name="connsiteX8" fmla="*/ 3969 w 438636"/>
                    <a:gd name="connsiteY8" fmla="*/ 920745 h 1058479"/>
                    <a:gd name="connsiteX9" fmla="*/ 0 w 438636"/>
                    <a:gd name="connsiteY9" fmla="*/ 481013 h 1058479"/>
                    <a:gd name="connsiteX10" fmla="*/ 3969 w 438636"/>
                    <a:gd name="connsiteY10" fmla="*/ 231287 h 1058479"/>
                    <a:gd name="connsiteX0" fmla="*/ 3969 w 438636"/>
                    <a:gd name="connsiteY0" fmla="*/ 231287 h 1058479"/>
                    <a:gd name="connsiteX1" fmla="*/ 407271 w 438636"/>
                    <a:gd name="connsiteY1" fmla="*/ 0 h 1058479"/>
                    <a:gd name="connsiteX2" fmla="*/ 397132 w 438636"/>
                    <a:gd name="connsiteY2" fmla="*/ 143770 h 1058479"/>
                    <a:gd name="connsiteX3" fmla="*/ 277640 w 438636"/>
                    <a:gd name="connsiteY3" fmla="*/ 484031 h 1058479"/>
                    <a:gd name="connsiteX4" fmla="*/ 279437 w 438636"/>
                    <a:gd name="connsiteY4" fmla="*/ 920745 h 1058479"/>
                    <a:gd name="connsiteX5" fmla="*/ 141703 w 438636"/>
                    <a:gd name="connsiteY5" fmla="*/ 1058479 h 1058479"/>
                    <a:gd name="connsiteX6" fmla="*/ 141703 w 438636"/>
                    <a:gd name="connsiteY6" fmla="*/ 1058479 h 1058479"/>
                    <a:gd name="connsiteX7" fmla="*/ 3969 w 438636"/>
                    <a:gd name="connsiteY7" fmla="*/ 920745 h 1058479"/>
                    <a:gd name="connsiteX8" fmla="*/ 0 w 438636"/>
                    <a:gd name="connsiteY8" fmla="*/ 481013 h 1058479"/>
                    <a:gd name="connsiteX9" fmla="*/ 3969 w 438636"/>
                    <a:gd name="connsiteY9" fmla="*/ 231287 h 1058479"/>
                    <a:gd name="connsiteX0" fmla="*/ 257466 w 438636"/>
                    <a:gd name="connsiteY0" fmla="*/ 158859 h 1058479"/>
                    <a:gd name="connsiteX1" fmla="*/ 407271 w 438636"/>
                    <a:gd name="connsiteY1" fmla="*/ 0 h 1058479"/>
                    <a:gd name="connsiteX2" fmla="*/ 397132 w 438636"/>
                    <a:gd name="connsiteY2" fmla="*/ 143770 h 1058479"/>
                    <a:gd name="connsiteX3" fmla="*/ 277640 w 438636"/>
                    <a:gd name="connsiteY3" fmla="*/ 484031 h 1058479"/>
                    <a:gd name="connsiteX4" fmla="*/ 279437 w 438636"/>
                    <a:gd name="connsiteY4" fmla="*/ 920745 h 1058479"/>
                    <a:gd name="connsiteX5" fmla="*/ 141703 w 438636"/>
                    <a:gd name="connsiteY5" fmla="*/ 1058479 h 1058479"/>
                    <a:gd name="connsiteX6" fmla="*/ 141703 w 438636"/>
                    <a:gd name="connsiteY6" fmla="*/ 1058479 h 1058479"/>
                    <a:gd name="connsiteX7" fmla="*/ 3969 w 438636"/>
                    <a:gd name="connsiteY7" fmla="*/ 920745 h 1058479"/>
                    <a:gd name="connsiteX8" fmla="*/ 0 w 438636"/>
                    <a:gd name="connsiteY8" fmla="*/ 481013 h 1058479"/>
                    <a:gd name="connsiteX9" fmla="*/ 257466 w 438636"/>
                    <a:gd name="connsiteY9" fmla="*/ 158859 h 1058479"/>
                    <a:gd name="connsiteX0" fmla="*/ 253497 w 434667"/>
                    <a:gd name="connsiteY0" fmla="*/ 158859 h 1058479"/>
                    <a:gd name="connsiteX1" fmla="*/ 403302 w 434667"/>
                    <a:gd name="connsiteY1" fmla="*/ 0 h 1058479"/>
                    <a:gd name="connsiteX2" fmla="*/ 393163 w 434667"/>
                    <a:gd name="connsiteY2" fmla="*/ 143770 h 1058479"/>
                    <a:gd name="connsiteX3" fmla="*/ 273671 w 434667"/>
                    <a:gd name="connsiteY3" fmla="*/ 484031 h 1058479"/>
                    <a:gd name="connsiteX4" fmla="*/ 275468 w 434667"/>
                    <a:gd name="connsiteY4" fmla="*/ 920745 h 1058479"/>
                    <a:gd name="connsiteX5" fmla="*/ 137734 w 434667"/>
                    <a:gd name="connsiteY5" fmla="*/ 1058479 h 1058479"/>
                    <a:gd name="connsiteX6" fmla="*/ 137734 w 434667"/>
                    <a:gd name="connsiteY6" fmla="*/ 1058479 h 1058479"/>
                    <a:gd name="connsiteX7" fmla="*/ 0 w 434667"/>
                    <a:gd name="connsiteY7" fmla="*/ 920745 h 1058479"/>
                    <a:gd name="connsiteX8" fmla="*/ 56387 w 434667"/>
                    <a:gd name="connsiteY8" fmla="*/ 529298 h 1058479"/>
                    <a:gd name="connsiteX9" fmla="*/ 253497 w 434667"/>
                    <a:gd name="connsiteY9" fmla="*/ 158859 h 1058479"/>
                    <a:gd name="connsiteX0" fmla="*/ 253497 w 434667"/>
                    <a:gd name="connsiteY0" fmla="*/ 158859 h 1058479"/>
                    <a:gd name="connsiteX1" fmla="*/ 403302 w 434667"/>
                    <a:gd name="connsiteY1" fmla="*/ 0 h 1058479"/>
                    <a:gd name="connsiteX2" fmla="*/ 393163 w 434667"/>
                    <a:gd name="connsiteY2" fmla="*/ 143770 h 1058479"/>
                    <a:gd name="connsiteX3" fmla="*/ 273671 w 434667"/>
                    <a:gd name="connsiteY3" fmla="*/ 484031 h 1058479"/>
                    <a:gd name="connsiteX4" fmla="*/ 275468 w 434667"/>
                    <a:gd name="connsiteY4" fmla="*/ 920745 h 1058479"/>
                    <a:gd name="connsiteX5" fmla="*/ 137734 w 434667"/>
                    <a:gd name="connsiteY5" fmla="*/ 1058479 h 1058479"/>
                    <a:gd name="connsiteX6" fmla="*/ 137734 w 434667"/>
                    <a:gd name="connsiteY6" fmla="*/ 1058479 h 1058479"/>
                    <a:gd name="connsiteX7" fmla="*/ 0 w 434667"/>
                    <a:gd name="connsiteY7" fmla="*/ 920745 h 1058479"/>
                    <a:gd name="connsiteX8" fmla="*/ 56387 w 434667"/>
                    <a:gd name="connsiteY8" fmla="*/ 529298 h 1058479"/>
                    <a:gd name="connsiteX9" fmla="*/ 253497 w 434667"/>
                    <a:gd name="connsiteY9" fmla="*/ 158859 h 1058479"/>
                    <a:gd name="connsiteX0" fmla="*/ 253497 w 434667"/>
                    <a:gd name="connsiteY0" fmla="*/ 158859 h 1058479"/>
                    <a:gd name="connsiteX1" fmla="*/ 403302 w 434667"/>
                    <a:gd name="connsiteY1" fmla="*/ 0 h 1058479"/>
                    <a:gd name="connsiteX2" fmla="*/ 393163 w 434667"/>
                    <a:gd name="connsiteY2" fmla="*/ 143770 h 1058479"/>
                    <a:gd name="connsiteX3" fmla="*/ 273671 w 434667"/>
                    <a:gd name="connsiteY3" fmla="*/ 484031 h 1058479"/>
                    <a:gd name="connsiteX4" fmla="*/ 275468 w 434667"/>
                    <a:gd name="connsiteY4" fmla="*/ 920745 h 1058479"/>
                    <a:gd name="connsiteX5" fmla="*/ 137734 w 434667"/>
                    <a:gd name="connsiteY5" fmla="*/ 1058479 h 1058479"/>
                    <a:gd name="connsiteX6" fmla="*/ 137734 w 434667"/>
                    <a:gd name="connsiteY6" fmla="*/ 1058479 h 1058479"/>
                    <a:gd name="connsiteX7" fmla="*/ 0 w 434667"/>
                    <a:gd name="connsiteY7" fmla="*/ 920745 h 1058479"/>
                    <a:gd name="connsiteX8" fmla="*/ 56387 w 434667"/>
                    <a:gd name="connsiteY8" fmla="*/ 529298 h 1058479"/>
                    <a:gd name="connsiteX9" fmla="*/ 253497 w 434667"/>
                    <a:gd name="connsiteY9" fmla="*/ 158859 h 1058479"/>
                    <a:gd name="connsiteX0" fmla="*/ 253497 w 434667"/>
                    <a:gd name="connsiteY0" fmla="*/ 158859 h 1058479"/>
                    <a:gd name="connsiteX1" fmla="*/ 403302 w 434667"/>
                    <a:gd name="connsiteY1" fmla="*/ 0 h 1058479"/>
                    <a:gd name="connsiteX2" fmla="*/ 393163 w 434667"/>
                    <a:gd name="connsiteY2" fmla="*/ 143770 h 1058479"/>
                    <a:gd name="connsiteX3" fmla="*/ 273671 w 434667"/>
                    <a:gd name="connsiteY3" fmla="*/ 484031 h 1058479"/>
                    <a:gd name="connsiteX4" fmla="*/ 275468 w 434667"/>
                    <a:gd name="connsiteY4" fmla="*/ 920745 h 1058479"/>
                    <a:gd name="connsiteX5" fmla="*/ 137734 w 434667"/>
                    <a:gd name="connsiteY5" fmla="*/ 1058479 h 1058479"/>
                    <a:gd name="connsiteX6" fmla="*/ 137734 w 434667"/>
                    <a:gd name="connsiteY6" fmla="*/ 1058479 h 1058479"/>
                    <a:gd name="connsiteX7" fmla="*/ 0 w 434667"/>
                    <a:gd name="connsiteY7" fmla="*/ 920745 h 1058479"/>
                    <a:gd name="connsiteX8" fmla="*/ 56387 w 434667"/>
                    <a:gd name="connsiteY8" fmla="*/ 529298 h 1058479"/>
                    <a:gd name="connsiteX9" fmla="*/ 253497 w 434667"/>
                    <a:gd name="connsiteY9" fmla="*/ 158859 h 1058479"/>
                    <a:gd name="connsiteX0" fmla="*/ 253497 w 434667"/>
                    <a:gd name="connsiteY0" fmla="*/ 158859 h 1058479"/>
                    <a:gd name="connsiteX1" fmla="*/ 403302 w 434667"/>
                    <a:gd name="connsiteY1" fmla="*/ 0 h 1058479"/>
                    <a:gd name="connsiteX2" fmla="*/ 393163 w 434667"/>
                    <a:gd name="connsiteY2" fmla="*/ 143770 h 1058479"/>
                    <a:gd name="connsiteX3" fmla="*/ 273671 w 434667"/>
                    <a:gd name="connsiteY3" fmla="*/ 484031 h 1058479"/>
                    <a:gd name="connsiteX4" fmla="*/ 275468 w 434667"/>
                    <a:gd name="connsiteY4" fmla="*/ 920745 h 1058479"/>
                    <a:gd name="connsiteX5" fmla="*/ 137734 w 434667"/>
                    <a:gd name="connsiteY5" fmla="*/ 1058479 h 1058479"/>
                    <a:gd name="connsiteX6" fmla="*/ 137734 w 434667"/>
                    <a:gd name="connsiteY6" fmla="*/ 1058479 h 1058479"/>
                    <a:gd name="connsiteX7" fmla="*/ 0 w 434667"/>
                    <a:gd name="connsiteY7" fmla="*/ 920745 h 1058479"/>
                    <a:gd name="connsiteX8" fmla="*/ 47333 w 434667"/>
                    <a:gd name="connsiteY8" fmla="*/ 532316 h 1058479"/>
                    <a:gd name="connsiteX9" fmla="*/ 253497 w 434667"/>
                    <a:gd name="connsiteY9" fmla="*/ 158859 h 1058479"/>
                    <a:gd name="connsiteX0" fmla="*/ 241426 w 434667"/>
                    <a:gd name="connsiteY0" fmla="*/ 140752 h 1058479"/>
                    <a:gd name="connsiteX1" fmla="*/ 403302 w 434667"/>
                    <a:gd name="connsiteY1" fmla="*/ 0 h 1058479"/>
                    <a:gd name="connsiteX2" fmla="*/ 393163 w 434667"/>
                    <a:gd name="connsiteY2" fmla="*/ 143770 h 1058479"/>
                    <a:gd name="connsiteX3" fmla="*/ 273671 w 434667"/>
                    <a:gd name="connsiteY3" fmla="*/ 484031 h 1058479"/>
                    <a:gd name="connsiteX4" fmla="*/ 275468 w 434667"/>
                    <a:gd name="connsiteY4" fmla="*/ 920745 h 1058479"/>
                    <a:gd name="connsiteX5" fmla="*/ 137734 w 434667"/>
                    <a:gd name="connsiteY5" fmla="*/ 1058479 h 1058479"/>
                    <a:gd name="connsiteX6" fmla="*/ 137734 w 434667"/>
                    <a:gd name="connsiteY6" fmla="*/ 1058479 h 1058479"/>
                    <a:gd name="connsiteX7" fmla="*/ 0 w 434667"/>
                    <a:gd name="connsiteY7" fmla="*/ 920745 h 1058479"/>
                    <a:gd name="connsiteX8" fmla="*/ 47333 w 434667"/>
                    <a:gd name="connsiteY8" fmla="*/ 532316 h 1058479"/>
                    <a:gd name="connsiteX9" fmla="*/ 241426 w 434667"/>
                    <a:gd name="connsiteY9" fmla="*/ 140752 h 1058479"/>
                    <a:gd name="connsiteX0" fmla="*/ 241426 w 434667"/>
                    <a:gd name="connsiteY0" fmla="*/ 140752 h 1058479"/>
                    <a:gd name="connsiteX1" fmla="*/ 403302 w 434667"/>
                    <a:gd name="connsiteY1" fmla="*/ 0 h 1058479"/>
                    <a:gd name="connsiteX2" fmla="*/ 393163 w 434667"/>
                    <a:gd name="connsiteY2" fmla="*/ 143770 h 1058479"/>
                    <a:gd name="connsiteX3" fmla="*/ 273671 w 434667"/>
                    <a:gd name="connsiteY3" fmla="*/ 484031 h 1058479"/>
                    <a:gd name="connsiteX4" fmla="*/ 275468 w 434667"/>
                    <a:gd name="connsiteY4" fmla="*/ 920745 h 1058479"/>
                    <a:gd name="connsiteX5" fmla="*/ 137734 w 434667"/>
                    <a:gd name="connsiteY5" fmla="*/ 1058479 h 1058479"/>
                    <a:gd name="connsiteX6" fmla="*/ 137734 w 434667"/>
                    <a:gd name="connsiteY6" fmla="*/ 1058479 h 1058479"/>
                    <a:gd name="connsiteX7" fmla="*/ 0 w 434667"/>
                    <a:gd name="connsiteY7" fmla="*/ 920745 h 1058479"/>
                    <a:gd name="connsiteX8" fmla="*/ 47333 w 434667"/>
                    <a:gd name="connsiteY8" fmla="*/ 532316 h 1058479"/>
                    <a:gd name="connsiteX9" fmla="*/ 241426 w 434667"/>
                    <a:gd name="connsiteY9" fmla="*/ 140752 h 1058479"/>
                    <a:gd name="connsiteX0" fmla="*/ 241426 w 434667"/>
                    <a:gd name="connsiteY0" fmla="*/ 140752 h 1058479"/>
                    <a:gd name="connsiteX1" fmla="*/ 403302 w 434667"/>
                    <a:gd name="connsiteY1" fmla="*/ 0 h 1058479"/>
                    <a:gd name="connsiteX2" fmla="*/ 393163 w 434667"/>
                    <a:gd name="connsiteY2" fmla="*/ 143770 h 1058479"/>
                    <a:gd name="connsiteX3" fmla="*/ 273671 w 434667"/>
                    <a:gd name="connsiteY3" fmla="*/ 484031 h 1058479"/>
                    <a:gd name="connsiteX4" fmla="*/ 275468 w 434667"/>
                    <a:gd name="connsiteY4" fmla="*/ 920745 h 1058479"/>
                    <a:gd name="connsiteX5" fmla="*/ 137734 w 434667"/>
                    <a:gd name="connsiteY5" fmla="*/ 1058479 h 1058479"/>
                    <a:gd name="connsiteX6" fmla="*/ 137734 w 434667"/>
                    <a:gd name="connsiteY6" fmla="*/ 1058479 h 1058479"/>
                    <a:gd name="connsiteX7" fmla="*/ 0 w 434667"/>
                    <a:gd name="connsiteY7" fmla="*/ 920745 h 1058479"/>
                    <a:gd name="connsiteX8" fmla="*/ 47333 w 434667"/>
                    <a:gd name="connsiteY8" fmla="*/ 532316 h 1058479"/>
                    <a:gd name="connsiteX9" fmla="*/ 241426 w 434667"/>
                    <a:gd name="connsiteY9" fmla="*/ 140752 h 1058479"/>
                    <a:gd name="connsiteX0" fmla="*/ 241426 w 434667"/>
                    <a:gd name="connsiteY0" fmla="*/ 142167 h 1059894"/>
                    <a:gd name="connsiteX1" fmla="*/ 403302 w 434667"/>
                    <a:gd name="connsiteY1" fmla="*/ 1415 h 1059894"/>
                    <a:gd name="connsiteX2" fmla="*/ 393163 w 434667"/>
                    <a:gd name="connsiteY2" fmla="*/ 145185 h 1059894"/>
                    <a:gd name="connsiteX3" fmla="*/ 273671 w 434667"/>
                    <a:gd name="connsiteY3" fmla="*/ 485446 h 1059894"/>
                    <a:gd name="connsiteX4" fmla="*/ 275468 w 434667"/>
                    <a:gd name="connsiteY4" fmla="*/ 922160 h 1059894"/>
                    <a:gd name="connsiteX5" fmla="*/ 137734 w 434667"/>
                    <a:gd name="connsiteY5" fmla="*/ 1059894 h 1059894"/>
                    <a:gd name="connsiteX6" fmla="*/ 137734 w 434667"/>
                    <a:gd name="connsiteY6" fmla="*/ 1059894 h 1059894"/>
                    <a:gd name="connsiteX7" fmla="*/ 0 w 434667"/>
                    <a:gd name="connsiteY7" fmla="*/ 922160 h 1059894"/>
                    <a:gd name="connsiteX8" fmla="*/ 47333 w 434667"/>
                    <a:gd name="connsiteY8" fmla="*/ 533731 h 1059894"/>
                    <a:gd name="connsiteX9" fmla="*/ 241426 w 434667"/>
                    <a:gd name="connsiteY9" fmla="*/ 142167 h 1059894"/>
                    <a:gd name="connsiteX0" fmla="*/ 241426 w 413476"/>
                    <a:gd name="connsiteY0" fmla="*/ 142167 h 1059894"/>
                    <a:gd name="connsiteX1" fmla="*/ 403302 w 413476"/>
                    <a:gd name="connsiteY1" fmla="*/ 1415 h 1059894"/>
                    <a:gd name="connsiteX2" fmla="*/ 393163 w 413476"/>
                    <a:gd name="connsiteY2" fmla="*/ 145185 h 1059894"/>
                    <a:gd name="connsiteX3" fmla="*/ 273671 w 413476"/>
                    <a:gd name="connsiteY3" fmla="*/ 485446 h 1059894"/>
                    <a:gd name="connsiteX4" fmla="*/ 275468 w 413476"/>
                    <a:gd name="connsiteY4" fmla="*/ 922160 h 1059894"/>
                    <a:gd name="connsiteX5" fmla="*/ 137734 w 413476"/>
                    <a:gd name="connsiteY5" fmla="*/ 1059894 h 1059894"/>
                    <a:gd name="connsiteX6" fmla="*/ 137734 w 413476"/>
                    <a:gd name="connsiteY6" fmla="*/ 1059894 h 1059894"/>
                    <a:gd name="connsiteX7" fmla="*/ 0 w 413476"/>
                    <a:gd name="connsiteY7" fmla="*/ 922160 h 1059894"/>
                    <a:gd name="connsiteX8" fmla="*/ 47333 w 413476"/>
                    <a:gd name="connsiteY8" fmla="*/ 533731 h 1059894"/>
                    <a:gd name="connsiteX9" fmla="*/ 241426 w 413476"/>
                    <a:gd name="connsiteY9" fmla="*/ 142167 h 1059894"/>
                    <a:gd name="connsiteX0" fmla="*/ 241426 w 409337"/>
                    <a:gd name="connsiteY0" fmla="*/ 142167 h 1059894"/>
                    <a:gd name="connsiteX1" fmla="*/ 403302 w 409337"/>
                    <a:gd name="connsiteY1" fmla="*/ 1415 h 1059894"/>
                    <a:gd name="connsiteX2" fmla="*/ 353931 w 409337"/>
                    <a:gd name="connsiteY2" fmla="*/ 187435 h 1059894"/>
                    <a:gd name="connsiteX3" fmla="*/ 273671 w 409337"/>
                    <a:gd name="connsiteY3" fmla="*/ 485446 h 1059894"/>
                    <a:gd name="connsiteX4" fmla="*/ 275468 w 409337"/>
                    <a:gd name="connsiteY4" fmla="*/ 922160 h 1059894"/>
                    <a:gd name="connsiteX5" fmla="*/ 137734 w 409337"/>
                    <a:gd name="connsiteY5" fmla="*/ 1059894 h 1059894"/>
                    <a:gd name="connsiteX6" fmla="*/ 137734 w 409337"/>
                    <a:gd name="connsiteY6" fmla="*/ 1059894 h 1059894"/>
                    <a:gd name="connsiteX7" fmla="*/ 0 w 409337"/>
                    <a:gd name="connsiteY7" fmla="*/ 922160 h 1059894"/>
                    <a:gd name="connsiteX8" fmla="*/ 47333 w 409337"/>
                    <a:gd name="connsiteY8" fmla="*/ 533731 h 1059894"/>
                    <a:gd name="connsiteX9" fmla="*/ 241426 w 409337"/>
                    <a:gd name="connsiteY9" fmla="*/ 142167 h 1059894"/>
                    <a:gd name="connsiteX0" fmla="*/ 241426 w 412459"/>
                    <a:gd name="connsiteY0" fmla="*/ 142167 h 1059894"/>
                    <a:gd name="connsiteX1" fmla="*/ 403302 w 412459"/>
                    <a:gd name="connsiteY1" fmla="*/ 1415 h 1059894"/>
                    <a:gd name="connsiteX2" fmla="*/ 353931 w 412459"/>
                    <a:gd name="connsiteY2" fmla="*/ 187435 h 1059894"/>
                    <a:gd name="connsiteX3" fmla="*/ 273671 w 412459"/>
                    <a:gd name="connsiteY3" fmla="*/ 485446 h 1059894"/>
                    <a:gd name="connsiteX4" fmla="*/ 275468 w 412459"/>
                    <a:gd name="connsiteY4" fmla="*/ 922160 h 1059894"/>
                    <a:gd name="connsiteX5" fmla="*/ 137734 w 412459"/>
                    <a:gd name="connsiteY5" fmla="*/ 1059894 h 1059894"/>
                    <a:gd name="connsiteX6" fmla="*/ 137734 w 412459"/>
                    <a:gd name="connsiteY6" fmla="*/ 1059894 h 1059894"/>
                    <a:gd name="connsiteX7" fmla="*/ 0 w 412459"/>
                    <a:gd name="connsiteY7" fmla="*/ 922160 h 1059894"/>
                    <a:gd name="connsiteX8" fmla="*/ 47333 w 412459"/>
                    <a:gd name="connsiteY8" fmla="*/ 533731 h 1059894"/>
                    <a:gd name="connsiteX9" fmla="*/ 241426 w 412459"/>
                    <a:gd name="connsiteY9" fmla="*/ 142167 h 1059894"/>
                    <a:gd name="connsiteX0" fmla="*/ 241426 w 412459"/>
                    <a:gd name="connsiteY0" fmla="*/ 142167 h 1059894"/>
                    <a:gd name="connsiteX1" fmla="*/ 403302 w 412459"/>
                    <a:gd name="connsiteY1" fmla="*/ 1415 h 1059894"/>
                    <a:gd name="connsiteX2" fmla="*/ 353931 w 412459"/>
                    <a:gd name="connsiteY2" fmla="*/ 187435 h 1059894"/>
                    <a:gd name="connsiteX3" fmla="*/ 261599 w 412459"/>
                    <a:gd name="connsiteY3" fmla="*/ 548820 h 1059894"/>
                    <a:gd name="connsiteX4" fmla="*/ 275468 w 412459"/>
                    <a:gd name="connsiteY4" fmla="*/ 922160 h 1059894"/>
                    <a:gd name="connsiteX5" fmla="*/ 137734 w 412459"/>
                    <a:gd name="connsiteY5" fmla="*/ 1059894 h 1059894"/>
                    <a:gd name="connsiteX6" fmla="*/ 137734 w 412459"/>
                    <a:gd name="connsiteY6" fmla="*/ 1059894 h 1059894"/>
                    <a:gd name="connsiteX7" fmla="*/ 0 w 412459"/>
                    <a:gd name="connsiteY7" fmla="*/ 922160 h 1059894"/>
                    <a:gd name="connsiteX8" fmla="*/ 47333 w 412459"/>
                    <a:gd name="connsiteY8" fmla="*/ 533731 h 1059894"/>
                    <a:gd name="connsiteX9" fmla="*/ 241426 w 412459"/>
                    <a:gd name="connsiteY9" fmla="*/ 142167 h 1059894"/>
                    <a:gd name="connsiteX0" fmla="*/ 241426 w 412459"/>
                    <a:gd name="connsiteY0" fmla="*/ 142167 h 1059894"/>
                    <a:gd name="connsiteX1" fmla="*/ 403302 w 412459"/>
                    <a:gd name="connsiteY1" fmla="*/ 1415 h 1059894"/>
                    <a:gd name="connsiteX2" fmla="*/ 353931 w 412459"/>
                    <a:gd name="connsiteY2" fmla="*/ 187435 h 1059894"/>
                    <a:gd name="connsiteX3" fmla="*/ 261599 w 412459"/>
                    <a:gd name="connsiteY3" fmla="*/ 548820 h 1059894"/>
                    <a:gd name="connsiteX4" fmla="*/ 275468 w 412459"/>
                    <a:gd name="connsiteY4" fmla="*/ 922160 h 1059894"/>
                    <a:gd name="connsiteX5" fmla="*/ 137734 w 412459"/>
                    <a:gd name="connsiteY5" fmla="*/ 1059894 h 1059894"/>
                    <a:gd name="connsiteX6" fmla="*/ 137734 w 412459"/>
                    <a:gd name="connsiteY6" fmla="*/ 1059894 h 1059894"/>
                    <a:gd name="connsiteX7" fmla="*/ 0 w 412459"/>
                    <a:gd name="connsiteY7" fmla="*/ 922160 h 1059894"/>
                    <a:gd name="connsiteX8" fmla="*/ 47333 w 412459"/>
                    <a:gd name="connsiteY8" fmla="*/ 533731 h 1059894"/>
                    <a:gd name="connsiteX9" fmla="*/ 241426 w 412459"/>
                    <a:gd name="connsiteY9" fmla="*/ 142167 h 1059894"/>
                    <a:gd name="connsiteX0" fmla="*/ 241426 w 412459"/>
                    <a:gd name="connsiteY0" fmla="*/ 142167 h 1059894"/>
                    <a:gd name="connsiteX1" fmla="*/ 403302 w 412459"/>
                    <a:gd name="connsiteY1" fmla="*/ 1415 h 1059894"/>
                    <a:gd name="connsiteX2" fmla="*/ 353931 w 412459"/>
                    <a:gd name="connsiteY2" fmla="*/ 187435 h 1059894"/>
                    <a:gd name="connsiteX3" fmla="*/ 261599 w 412459"/>
                    <a:gd name="connsiteY3" fmla="*/ 548820 h 1059894"/>
                    <a:gd name="connsiteX4" fmla="*/ 275468 w 412459"/>
                    <a:gd name="connsiteY4" fmla="*/ 922160 h 1059894"/>
                    <a:gd name="connsiteX5" fmla="*/ 137734 w 412459"/>
                    <a:gd name="connsiteY5" fmla="*/ 1059894 h 1059894"/>
                    <a:gd name="connsiteX6" fmla="*/ 137734 w 412459"/>
                    <a:gd name="connsiteY6" fmla="*/ 1059894 h 1059894"/>
                    <a:gd name="connsiteX7" fmla="*/ 0 w 412459"/>
                    <a:gd name="connsiteY7" fmla="*/ 922160 h 1059894"/>
                    <a:gd name="connsiteX8" fmla="*/ 47333 w 412459"/>
                    <a:gd name="connsiteY8" fmla="*/ 533731 h 1059894"/>
                    <a:gd name="connsiteX9" fmla="*/ 241426 w 412459"/>
                    <a:gd name="connsiteY9" fmla="*/ 142167 h 1059894"/>
                    <a:gd name="connsiteX0" fmla="*/ 241426 w 412459"/>
                    <a:gd name="connsiteY0" fmla="*/ 142167 h 1059894"/>
                    <a:gd name="connsiteX1" fmla="*/ 403302 w 412459"/>
                    <a:gd name="connsiteY1" fmla="*/ 1415 h 1059894"/>
                    <a:gd name="connsiteX2" fmla="*/ 353931 w 412459"/>
                    <a:gd name="connsiteY2" fmla="*/ 187435 h 1059894"/>
                    <a:gd name="connsiteX3" fmla="*/ 270653 w 412459"/>
                    <a:gd name="connsiteY3" fmla="*/ 545802 h 1059894"/>
                    <a:gd name="connsiteX4" fmla="*/ 275468 w 412459"/>
                    <a:gd name="connsiteY4" fmla="*/ 922160 h 1059894"/>
                    <a:gd name="connsiteX5" fmla="*/ 137734 w 412459"/>
                    <a:gd name="connsiteY5" fmla="*/ 1059894 h 1059894"/>
                    <a:gd name="connsiteX6" fmla="*/ 137734 w 412459"/>
                    <a:gd name="connsiteY6" fmla="*/ 1059894 h 1059894"/>
                    <a:gd name="connsiteX7" fmla="*/ 0 w 412459"/>
                    <a:gd name="connsiteY7" fmla="*/ 922160 h 1059894"/>
                    <a:gd name="connsiteX8" fmla="*/ 47333 w 412459"/>
                    <a:gd name="connsiteY8" fmla="*/ 533731 h 1059894"/>
                    <a:gd name="connsiteX9" fmla="*/ 241426 w 412459"/>
                    <a:gd name="connsiteY9" fmla="*/ 142167 h 1059894"/>
                    <a:gd name="connsiteX0" fmla="*/ 241426 w 412459"/>
                    <a:gd name="connsiteY0" fmla="*/ 142167 h 1059894"/>
                    <a:gd name="connsiteX1" fmla="*/ 403302 w 412459"/>
                    <a:gd name="connsiteY1" fmla="*/ 1415 h 1059894"/>
                    <a:gd name="connsiteX2" fmla="*/ 353931 w 412459"/>
                    <a:gd name="connsiteY2" fmla="*/ 187435 h 1059894"/>
                    <a:gd name="connsiteX3" fmla="*/ 270653 w 412459"/>
                    <a:gd name="connsiteY3" fmla="*/ 545802 h 1059894"/>
                    <a:gd name="connsiteX4" fmla="*/ 275468 w 412459"/>
                    <a:gd name="connsiteY4" fmla="*/ 922160 h 1059894"/>
                    <a:gd name="connsiteX5" fmla="*/ 137734 w 412459"/>
                    <a:gd name="connsiteY5" fmla="*/ 1059894 h 1059894"/>
                    <a:gd name="connsiteX6" fmla="*/ 137734 w 412459"/>
                    <a:gd name="connsiteY6" fmla="*/ 1059894 h 1059894"/>
                    <a:gd name="connsiteX7" fmla="*/ 0 w 412459"/>
                    <a:gd name="connsiteY7" fmla="*/ 922160 h 1059894"/>
                    <a:gd name="connsiteX8" fmla="*/ 47333 w 412459"/>
                    <a:gd name="connsiteY8" fmla="*/ 533731 h 1059894"/>
                    <a:gd name="connsiteX9" fmla="*/ 241426 w 412459"/>
                    <a:gd name="connsiteY9" fmla="*/ 142167 h 1059894"/>
                    <a:gd name="connsiteX0" fmla="*/ 241426 w 412459"/>
                    <a:gd name="connsiteY0" fmla="*/ 142167 h 1059894"/>
                    <a:gd name="connsiteX1" fmla="*/ 403302 w 412459"/>
                    <a:gd name="connsiteY1" fmla="*/ 1415 h 1059894"/>
                    <a:gd name="connsiteX2" fmla="*/ 353931 w 412459"/>
                    <a:gd name="connsiteY2" fmla="*/ 187435 h 1059894"/>
                    <a:gd name="connsiteX3" fmla="*/ 270653 w 412459"/>
                    <a:gd name="connsiteY3" fmla="*/ 545802 h 1059894"/>
                    <a:gd name="connsiteX4" fmla="*/ 275468 w 412459"/>
                    <a:gd name="connsiteY4" fmla="*/ 922160 h 1059894"/>
                    <a:gd name="connsiteX5" fmla="*/ 137734 w 412459"/>
                    <a:gd name="connsiteY5" fmla="*/ 1059894 h 1059894"/>
                    <a:gd name="connsiteX6" fmla="*/ 137734 w 412459"/>
                    <a:gd name="connsiteY6" fmla="*/ 1059894 h 1059894"/>
                    <a:gd name="connsiteX7" fmla="*/ 0 w 412459"/>
                    <a:gd name="connsiteY7" fmla="*/ 922160 h 1059894"/>
                    <a:gd name="connsiteX8" fmla="*/ 47333 w 412459"/>
                    <a:gd name="connsiteY8" fmla="*/ 533731 h 1059894"/>
                    <a:gd name="connsiteX9" fmla="*/ 241426 w 412459"/>
                    <a:gd name="connsiteY9" fmla="*/ 142167 h 1059894"/>
                    <a:gd name="connsiteX0" fmla="*/ 241426 w 412459"/>
                    <a:gd name="connsiteY0" fmla="*/ 142167 h 1059894"/>
                    <a:gd name="connsiteX1" fmla="*/ 403302 w 412459"/>
                    <a:gd name="connsiteY1" fmla="*/ 1415 h 1059894"/>
                    <a:gd name="connsiteX2" fmla="*/ 353931 w 412459"/>
                    <a:gd name="connsiteY2" fmla="*/ 187435 h 1059894"/>
                    <a:gd name="connsiteX3" fmla="*/ 270653 w 412459"/>
                    <a:gd name="connsiteY3" fmla="*/ 545802 h 1059894"/>
                    <a:gd name="connsiteX4" fmla="*/ 269433 w 412459"/>
                    <a:gd name="connsiteY4" fmla="*/ 904053 h 1059894"/>
                    <a:gd name="connsiteX5" fmla="*/ 137734 w 412459"/>
                    <a:gd name="connsiteY5" fmla="*/ 1059894 h 1059894"/>
                    <a:gd name="connsiteX6" fmla="*/ 137734 w 412459"/>
                    <a:gd name="connsiteY6" fmla="*/ 1059894 h 1059894"/>
                    <a:gd name="connsiteX7" fmla="*/ 0 w 412459"/>
                    <a:gd name="connsiteY7" fmla="*/ 922160 h 1059894"/>
                    <a:gd name="connsiteX8" fmla="*/ 47333 w 412459"/>
                    <a:gd name="connsiteY8" fmla="*/ 533731 h 1059894"/>
                    <a:gd name="connsiteX9" fmla="*/ 241426 w 412459"/>
                    <a:gd name="connsiteY9" fmla="*/ 142167 h 1059894"/>
                    <a:gd name="connsiteX0" fmla="*/ 241426 w 412459"/>
                    <a:gd name="connsiteY0" fmla="*/ 142167 h 1059894"/>
                    <a:gd name="connsiteX1" fmla="*/ 403302 w 412459"/>
                    <a:gd name="connsiteY1" fmla="*/ 1415 h 1059894"/>
                    <a:gd name="connsiteX2" fmla="*/ 353931 w 412459"/>
                    <a:gd name="connsiteY2" fmla="*/ 187435 h 1059894"/>
                    <a:gd name="connsiteX3" fmla="*/ 270653 w 412459"/>
                    <a:gd name="connsiteY3" fmla="*/ 545802 h 1059894"/>
                    <a:gd name="connsiteX4" fmla="*/ 269433 w 412459"/>
                    <a:gd name="connsiteY4" fmla="*/ 904053 h 1059894"/>
                    <a:gd name="connsiteX5" fmla="*/ 137734 w 412459"/>
                    <a:gd name="connsiteY5" fmla="*/ 1059894 h 1059894"/>
                    <a:gd name="connsiteX6" fmla="*/ 125663 w 412459"/>
                    <a:gd name="connsiteY6" fmla="*/ 1050841 h 1059894"/>
                    <a:gd name="connsiteX7" fmla="*/ 0 w 412459"/>
                    <a:gd name="connsiteY7" fmla="*/ 922160 h 1059894"/>
                    <a:gd name="connsiteX8" fmla="*/ 47333 w 412459"/>
                    <a:gd name="connsiteY8" fmla="*/ 533731 h 1059894"/>
                    <a:gd name="connsiteX9" fmla="*/ 241426 w 412459"/>
                    <a:gd name="connsiteY9" fmla="*/ 142167 h 1059894"/>
                    <a:gd name="connsiteX0" fmla="*/ 241426 w 412459"/>
                    <a:gd name="connsiteY0" fmla="*/ 142167 h 1059895"/>
                    <a:gd name="connsiteX1" fmla="*/ 403302 w 412459"/>
                    <a:gd name="connsiteY1" fmla="*/ 1415 h 1059895"/>
                    <a:gd name="connsiteX2" fmla="*/ 353931 w 412459"/>
                    <a:gd name="connsiteY2" fmla="*/ 187435 h 1059895"/>
                    <a:gd name="connsiteX3" fmla="*/ 270653 w 412459"/>
                    <a:gd name="connsiteY3" fmla="*/ 545802 h 1059895"/>
                    <a:gd name="connsiteX4" fmla="*/ 269433 w 412459"/>
                    <a:gd name="connsiteY4" fmla="*/ 904053 h 1059895"/>
                    <a:gd name="connsiteX5" fmla="*/ 137734 w 412459"/>
                    <a:gd name="connsiteY5" fmla="*/ 1059894 h 1059895"/>
                    <a:gd name="connsiteX6" fmla="*/ 122645 w 412459"/>
                    <a:gd name="connsiteY6" fmla="*/ 1059895 h 1059895"/>
                    <a:gd name="connsiteX7" fmla="*/ 0 w 412459"/>
                    <a:gd name="connsiteY7" fmla="*/ 922160 h 1059895"/>
                    <a:gd name="connsiteX8" fmla="*/ 47333 w 412459"/>
                    <a:gd name="connsiteY8" fmla="*/ 533731 h 1059895"/>
                    <a:gd name="connsiteX9" fmla="*/ 241426 w 412459"/>
                    <a:gd name="connsiteY9" fmla="*/ 142167 h 1059895"/>
                    <a:gd name="connsiteX0" fmla="*/ 241426 w 412459"/>
                    <a:gd name="connsiteY0" fmla="*/ 142167 h 1059895"/>
                    <a:gd name="connsiteX1" fmla="*/ 403302 w 412459"/>
                    <a:gd name="connsiteY1" fmla="*/ 1415 h 1059895"/>
                    <a:gd name="connsiteX2" fmla="*/ 353931 w 412459"/>
                    <a:gd name="connsiteY2" fmla="*/ 187435 h 1059895"/>
                    <a:gd name="connsiteX3" fmla="*/ 270653 w 412459"/>
                    <a:gd name="connsiteY3" fmla="*/ 545802 h 1059895"/>
                    <a:gd name="connsiteX4" fmla="*/ 269433 w 412459"/>
                    <a:gd name="connsiteY4" fmla="*/ 904053 h 1059895"/>
                    <a:gd name="connsiteX5" fmla="*/ 137734 w 412459"/>
                    <a:gd name="connsiteY5" fmla="*/ 1059894 h 1059895"/>
                    <a:gd name="connsiteX6" fmla="*/ 122645 w 412459"/>
                    <a:gd name="connsiteY6" fmla="*/ 1059895 h 1059895"/>
                    <a:gd name="connsiteX7" fmla="*/ 0 w 412459"/>
                    <a:gd name="connsiteY7" fmla="*/ 922160 h 1059895"/>
                    <a:gd name="connsiteX8" fmla="*/ 47333 w 412459"/>
                    <a:gd name="connsiteY8" fmla="*/ 533731 h 1059895"/>
                    <a:gd name="connsiteX9" fmla="*/ 241426 w 412459"/>
                    <a:gd name="connsiteY9" fmla="*/ 142167 h 1059895"/>
                    <a:gd name="connsiteX0" fmla="*/ 241426 w 415656"/>
                    <a:gd name="connsiteY0" fmla="*/ 142167 h 1059895"/>
                    <a:gd name="connsiteX1" fmla="*/ 403302 w 415656"/>
                    <a:gd name="connsiteY1" fmla="*/ 1415 h 1059895"/>
                    <a:gd name="connsiteX2" fmla="*/ 372037 w 415656"/>
                    <a:gd name="connsiteY2" fmla="*/ 187435 h 1059895"/>
                    <a:gd name="connsiteX3" fmla="*/ 270653 w 415656"/>
                    <a:gd name="connsiteY3" fmla="*/ 545802 h 1059895"/>
                    <a:gd name="connsiteX4" fmla="*/ 269433 w 415656"/>
                    <a:gd name="connsiteY4" fmla="*/ 904053 h 1059895"/>
                    <a:gd name="connsiteX5" fmla="*/ 137734 w 415656"/>
                    <a:gd name="connsiteY5" fmla="*/ 1059894 h 1059895"/>
                    <a:gd name="connsiteX6" fmla="*/ 122645 w 415656"/>
                    <a:gd name="connsiteY6" fmla="*/ 1059895 h 1059895"/>
                    <a:gd name="connsiteX7" fmla="*/ 0 w 415656"/>
                    <a:gd name="connsiteY7" fmla="*/ 922160 h 1059895"/>
                    <a:gd name="connsiteX8" fmla="*/ 47333 w 415656"/>
                    <a:gd name="connsiteY8" fmla="*/ 533731 h 1059895"/>
                    <a:gd name="connsiteX9" fmla="*/ 241426 w 415656"/>
                    <a:gd name="connsiteY9" fmla="*/ 142167 h 1059895"/>
                    <a:gd name="connsiteX0" fmla="*/ 241426 w 415656"/>
                    <a:gd name="connsiteY0" fmla="*/ 142167 h 1059895"/>
                    <a:gd name="connsiteX1" fmla="*/ 403302 w 415656"/>
                    <a:gd name="connsiteY1" fmla="*/ 1415 h 1059895"/>
                    <a:gd name="connsiteX2" fmla="*/ 372037 w 415656"/>
                    <a:gd name="connsiteY2" fmla="*/ 187435 h 1059895"/>
                    <a:gd name="connsiteX3" fmla="*/ 270653 w 415656"/>
                    <a:gd name="connsiteY3" fmla="*/ 545802 h 1059895"/>
                    <a:gd name="connsiteX4" fmla="*/ 269433 w 415656"/>
                    <a:gd name="connsiteY4" fmla="*/ 904053 h 1059895"/>
                    <a:gd name="connsiteX5" fmla="*/ 137734 w 415656"/>
                    <a:gd name="connsiteY5" fmla="*/ 1059894 h 1059895"/>
                    <a:gd name="connsiteX6" fmla="*/ 122645 w 415656"/>
                    <a:gd name="connsiteY6" fmla="*/ 1059895 h 1059895"/>
                    <a:gd name="connsiteX7" fmla="*/ 0 w 415656"/>
                    <a:gd name="connsiteY7" fmla="*/ 922160 h 1059895"/>
                    <a:gd name="connsiteX8" fmla="*/ 47333 w 415656"/>
                    <a:gd name="connsiteY8" fmla="*/ 533731 h 1059895"/>
                    <a:gd name="connsiteX9" fmla="*/ 241426 w 415656"/>
                    <a:gd name="connsiteY9" fmla="*/ 142167 h 1059895"/>
                    <a:gd name="connsiteX0" fmla="*/ 241426 w 415656"/>
                    <a:gd name="connsiteY0" fmla="*/ 142167 h 1059895"/>
                    <a:gd name="connsiteX1" fmla="*/ 403302 w 415656"/>
                    <a:gd name="connsiteY1" fmla="*/ 1415 h 1059895"/>
                    <a:gd name="connsiteX2" fmla="*/ 372037 w 415656"/>
                    <a:gd name="connsiteY2" fmla="*/ 187435 h 1059895"/>
                    <a:gd name="connsiteX3" fmla="*/ 279706 w 415656"/>
                    <a:gd name="connsiteY3" fmla="*/ 575980 h 1059895"/>
                    <a:gd name="connsiteX4" fmla="*/ 269433 w 415656"/>
                    <a:gd name="connsiteY4" fmla="*/ 904053 h 1059895"/>
                    <a:gd name="connsiteX5" fmla="*/ 137734 w 415656"/>
                    <a:gd name="connsiteY5" fmla="*/ 1059894 h 1059895"/>
                    <a:gd name="connsiteX6" fmla="*/ 122645 w 415656"/>
                    <a:gd name="connsiteY6" fmla="*/ 1059895 h 1059895"/>
                    <a:gd name="connsiteX7" fmla="*/ 0 w 415656"/>
                    <a:gd name="connsiteY7" fmla="*/ 922160 h 1059895"/>
                    <a:gd name="connsiteX8" fmla="*/ 47333 w 415656"/>
                    <a:gd name="connsiteY8" fmla="*/ 533731 h 1059895"/>
                    <a:gd name="connsiteX9" fmla="*/ 241426 w 415656"/>
                    <a:gd name="connsiteY9" fmla="*/ 142167 h 1059895"/>
                    <a:gd name="connsiteX0" fmla="*/ 241426 w 411136"/>
                    <a:gd name="connsiteY0" fmla="*/ 124435 h 1042163"/>
                    <a:gd name="connsiteX1" fmla="*/ 397266 w 411136"/>
                    <a:gd name="connsiteY1" fmla="*/ 1790 h 1042163"/>
                    <a:gd name="connsiteX2" fmla="*/ 372037 w 411136"/>
                    <a:gd name="connsiteY2" fmla="*/ 169703 h 1042163"/>
                    <a:gd name="connsiteX3" fmla="*/ 279706 w 411136"/>
                    <a:gd name="connsiteY3" fmla="*/ 558248 h 1042163"/>
                    <a:gd name="connsiteX4" fmla="*/ 269433 w 411136"/>
                    <a:gd name="connsiteY4" fmla="*/ 886321 h 1042163"/>
                    <a:gd name="connsiteX5" fmla="*/ 137734 w 411136"/>
                    <a:gd name="connsiteY5" fmla="*/ 1042162 h 1042163"/>
                    <a:gd name="connsiteX6" fmla="*/ 122645 w 411136"/>
                    <a:gd name="connsiteY6" fmla="*/ 1042163 h 1042163"/>
                    <a:gd name="connsiteX7" fmla="*/ 0 w 411136"/>
                    <a:gd name="connsiteY7" fmla="*/ 904428 h 1042163"/>
                    <a:gd name="connsiteX8" fmla="*/ 47333 w 411136"/>
                    <a:gd name="connsiteY8" fmla="*/ 515999 h 1042163"/>
                    <a:gd name="connsiteX9" fmla="*/ 241426 w 411136"/>
                    <a:gd name="connsiteY9" fmla="*/ 124435 h 1042163"/>
                    <a:gd name="connsiteX0" fmla="*/ 241426 w 414009"/>
                    <a:gd name="connsiteY0" fmla="*/ 124435 h 1042163"/>
                    <a:gd name="connsiteX1" fmla="*/ 397266 w 414009"/>
                    <a:gd name="connsiteY1" fmla="*/ 1790 h 1042163"/>
                    <a:gd name="connsiteX2" fmla="*/ 381091 w 414009"/>
                    <a:gd name="connsiteY2" fmla="*/ 169703 h 1042163"/>
                    <a:gd name="connsiteX3" fmla="*/ 279706 w 414009"/>
                    <a:gd name="connsiteY3" fmla="*/ 558248 h 1042163"/>
                    <a:gd name="connsiteX4" fmla="*/ 269433 w 414009"/>
                    <a:gd name="connsiteY4" fmla="*/ 886321 h 1042163"/>
                    <a:gd name="connsiteX5" fmla="*/ 137734 w 414009"/>
                    <a:gd name="connsiteY5" fmla="*/ 1042162 h 1042163"/>
                    <a:gd name="connsiteX6" fmla="*/ 122645 w 414009"/>
                    <a:gd name="connsiteY6" fmla="*/ 1042163 h 1042163"/>
                    <a:gd name="connsiteX7" fmla="*/ 0 w 414009"/>
                    <a:gd name="connsiteY7" fmla="*/ 904428 h 1042163"/>
                    <a:gd name="connsiteX8" fmla="*/ 47333 w 414009"/>
                    <a:gd name="connsiteY8" fmla="*/ 515999 h 1042163"/>
                    <a:gd name="connsiteX9" fmla="*/ 241426 w 414009"/>
                    <a:gd name="connsiteY9" fmla="*/ 124435 h 1042163"/>
                    <a:gd name="connsiteX0" fmla="*/ 241426 w 416612"/>
                    <a:gd name="connsiteY0" fmla="*/ 124435 h 1042163"/>
                    <a:gd name="connsiteX1" fmla="*/ 397266 w 416612"/>
                    <a:gd name="connsiteY1" fmla="*/ 1790 h 1042163"/>
                    <a:gd name="connsiteX2" fmla="*/ 381091 w 416612"/>
                    <a:gd name="connsiteY2" fmla="*/ 169703 h 1042163"/>
                    <a:gd name="connsiteX3" fmla="*/ 279706 w 416612"/>
                    <a:gd name="connsiteY3" fmla="*/ 558248 h 1042163"/>
                    <a:gd name="connsiteX4" fmla="*/ 269433 w 416612"/>
                    <a:gd name="connsiteY4" fmla="*/ 886321 h 1042163"/>
                    <a:gd name="connsiteX5" fmla="*/ 137734 w 416612"/>
                    <a:gd name="connsiteY5" fmla="*/ 1042162 h 1042163"/>
                    <a:gd name="connsiteX6" fmla="*/ 122645 w 416612"/>
                    <a:gd name="connsiteY6" fmla="*/ 1042163 h 1042163"/>
                    <a:gd name="connsiteX7" fmla="*/ 0 w 416612"/>
                    <a:gd name="connsiteY7" fmla="*/ 904428 h 1042163"/>
                    <a:gd name="connsiteX8" fmla="*/ 47333 w 416612"/>
                    <a:gd name="connsiteY8" fmla="*/ 515999 h 1042163"/>
                    <a:gd name="connsiteX9" fmla="*/ 241426 w 416612"/>
                    <a:gd name="connsiteY9" fmla="*/ 124435 h 1042163"/>
                    <a:gd name="connsiteX0" fmla="*/ 250479 w 416612"/>
                    <a:gd name="connsiteY0" fmla="*/ 109834 h 1042651"/>
                    <a:gd name="connsiteX1" fmla="*/ 397266 w 416612"/>
                    <a:gd name="connsiteY1" fmla="*/ 2278 h 1042651"/>
                    <a:gd name="connsiteX2" fmla="*/ 381091 w 416612"/>
                    <a:gd name="connsiteY2" fmla="*/ 170191 h 1042651"/>
                    <a:gd name="connsiteX3" fmla="*/ 279706 w 416612"/>
                    <a:gd name="connsiteY3" fmla="*/ 558736 h 1042651"/>
                    <a:gd name="connsiteX4" fmla="*/ 269433 w 416612"/>
                    <a:gd name="connsiteY4" fmla="*/ 886809 h 1042651"/>
                    <a:gd name="connsiteX5" fmla="*/ 137734 w 416612"/>
                    <a:gd name="connsiteY5" fmla="*/ 1042650 h 1042651"/>
                    <a:gd name="connsiteX6" fmla="*/ 122645 w 416612"/>
                    <a:gd name="connsiteY6" fmla="*/ 1042651 h 1042651"/>
                    <a:gd name="connsiteX7" fmla="*/ 0 w 416612"/>
                    <a:gd name="connsiteY7" fmla="*/ 904916 h 1042651"/>
                    <a:gd name="connsiteX8" fmla="*/ 47333 w 416612"/>
                    <a:gd name="connsiteY8" fmla="*/ 516487 h 1042651"/>
                    <a:gd name="connsiteX9" fmla="*/ 250479 w 416612"/>
                    <a:gd name="connsiteY9" fmla="*/ 109834 h 1042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6612" h="1042651">
                      <a:moveTo>
                        <a:pt x="250479" y="109834"/>
                      </a:moveTo>
                      <a:cubicBezTo>
                        <a:pt x="318357" y="29665"/>
                        <a:pt x="355882" y="-10296"/>
                        <a:pt x="397266" y="2278"/>
                      </a:cubicBezTo>
                      <a:cubicBezTo>
                        <a:pt x="431085" y="41509"/>
                        <a:pt x="417305" y="88087"/>
                        <a:pt x="381091" y="170191"/>
                      </a:cubicBezTo>
                      <a:cubicBezTo>
                        <a:pt x="332207" y="305742"/>
                        <a:pt x="292376" y="377918"/>
                        <a:pt x="279706" y="558736"/>
                      </a:cubicBezTo>
                      <a:cubicBezTo>
                        <a:pt x="272257" y="740522"/>
                        <a:pt x="270846" y="753308"/>
                        <a:pt x="269433" y="886809"/>
                      </a:cubicBezTo>
                      <a:cubicBezTo>
                        <a:pt x="269433" y="962877"/>
                        <a:pt x="213802" y="1042650"/>
                        <a:pt x="137734" y="1042650"/>
                      </a:cubicBezTo>
                      <a:lnTo>
                        <a:pt x="122645" y="1042651"/>
                      </a:lnTo>
                      <a:cubicBezTo>
                        <a:pt x="67701" y="1033597"/>
                        <a:pt x="0" y="980984"/>
                        <a:pt x="0" y="904916"/>
                      </a:cubicBezTo>
                      <a:cubicBezTo>
                        <a:pt x="9742" y="753309"/>
                        <a:pt x="16466" y="656022"/>
                        <a:pt x="47333" y="516487"/>
                      </a:cubicBezTo>
                      <a:cubicBezTo>
                        <a:pt x="88893" y="326615"/>
                        <a:pt x="163651" y="221243"/>
                        <a:pt x="250479" y="109834"/>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6" name="Group 15">
                <a:extLst>
                  <a:ext uri="{FF2B5EF4-FFF2-40B4-BE49-F238E27FC236}">
                    <a16:creationId xmlns:a16="http://schemas.microsoft.com/office/drawing/2014/main" id="{E87A9C8A-40F5-4B54-A119-50A9D5C7C641}"/>
                  </a:ext>
                </a:extLst>
              </p:cNvPr>
              <p:cNvGrpSpPr/>
              <p:nvPr/>
            </p:nvGrpSpPr>
            <p:grpSpPr>
              <a:xfrm rot="10800000">
                <a:off x="4803981" y="3003949"/>
                <a:ext cx="668493" cy="946154"/>
                <a:chOff x="4732897" y="3907639"/>
                <a:chExt cx="782755" cy="1042651"/>
              </a:xfrm>
              <a:solidFill>
                <a:schemeClr val="accent1"/>
              </a:solidFill>
            </p:grpSpPr>
            <p:sp>
              <p:nvSpPr>
                <p:cNvPr id="20" name="Rectangle: Rounded Corners 218">
                  <a:extLst>
                    <a:ext uri="{FF2B5EF4-FFF2-40B4-BE49-F238E27FC236}">
                      <a16:creationId xmlns:a16="http://schemas.microsoft.com/office/drawing/2014/main" id="{5E9A8825-A6E4-43BD-B8AE-CBEBB48138F4}"/>
                    </a:ext>
                  </a:extLst>
                </p:cNvPr>
                <p:cNvSpPr/>
                <p:nvPr/>
              </p:nvSpPr>
              <p:spPr>
                <a:xfrm>
                  <a:off x="4732897" y="3907639"/>
                  <a:ext cx="416612" cy="1042651"/>
                </a:xfrm>
                <a:custGeom>
                  <a:avLst/>
                  <a:gdLst>
                    <a:gd name="connsiteX0" fmla="*/ 0 w 275468"/>
                    <a:gd name="connsiteY0" fmla="*/ 137734 h 964926"/>
                    <a:gd name="connsiteX1" fmla="*/ 137734 w 275468"/>
                    <a:gd name="connsiteY1" fmla="*/ 0 h 964926"/>
                    <a:gd name="connsiteX2" fmla="*/ 137734 w 275468"/>
                    <a:gd name="connsiteY2" fmla="*/ 0 h 964926"/>
                    <a:gd name="connsiteX3" fmla="*/ 275468 w 275468"/>
                    <a:gd name="connsiteY3" fmla="*/ 137734 h 964926"/>
                    <a:gd name="connsiteX4" fmla="*/ 275468 w 275468"/>
                    <a:gd name="connsiteY4" fmla="*/ 827192 h 964926"/>
                    <a:gd name="connsiteX5" fmla="*/ 137734 w 275468"/>
                    <a:gd name="connsiteY5" fmla="*/ 964926 h 964926"/>
                    <a:gd name="connsiteX6" fmla="*/ 137734 w 275468"/>
                    <a:gd name="connsiteY6" fmla="*/ 964926 h 964926"/>
                    <a:gd name="connsiteX7" fmla="*/ 0 w 275468"/>
                    <a:gd name="connsiteY7" fmla="*/ 827192 h 964926"/>
                    <a:gd name="connsiteX8" fmla="*/ 0 w 275468"/>
                    <a:gd name="connsiteY8" fmla="*/ 137734 h 964926"/>
                    <a:gd name="connsiteX0" fmla="*/ 3969 w 279437"/>
                    <a:gd name="connsiteY0" fmla="*/ 137734 h 964926"/>
                    <a:gd name="connsiteX1" fmla="*/ 141703 w 279437"/>
                    <a:gd name="connsiteY1" fmla="*/ 0 h 964926"/>
                    <a:gd name="connsiteX2" fmla="*/ 141703 w 279437"/>
                    <a:gd name="connsiteY2" fmla="*/ 0 h 964926"/>
                    <a:gd name="connsiteX3" fmla="*/ 279437 w 279437"/>
                    <a:gd name="connsiteY3" fmla="*/ 137734 h 964926"/>
                    <a:gd name="connsiteX4" fmla="*/ 279437 w 279437"/>
                    <a:gd name="connsiteY4" fmla="*/ 827192 h 964926"/>
                    <a:gd name="connsiteX5" fmla="*/ 141703 w 279437"/>
                    <a:gd name="connsiteY5" fmla="*/ 964926 h 964926"/>
                    <a:gd name="connsiteX6" fmla="*/ 141703 w 279437"/>
                    <a:gd name="connsiteY6" fmla="*/ 964926 h 964926"/>
                    <a:gd name="connsiteX7" fmla="*/ 3969 w 279437"/>
                    <a:gd name="connsiteY7" fmla="*/ 827192 h 964926"/>
                    <a:gd name="connsiteX8" fmla="*/ 0 w 279437"/>
                    <a:gd name="connsiteY8" fmla="*/ 387460 h 964926"/>
                    <a:gd name="connsiteX9" fmla="*/ 3969 w 279437"/>
                    <a:gd name="connsiteY9" fmla="*/ 137734 h 964926"/>
                    <a:gd name="connsiteX0" fmla="*/ 3969 w 279437"/>
                    <a:gd name="connsiteY0" fmla="*/ 137734 h 964926"/>
                    <a:gd name="connsiteX1" fmla="*/ 141703 w 279437"/>
                    <a:gd name="connsiteY1" fmla="*/ 0 h 964926"/>
                    <a:gd name="connsiteX2" fmla="*/ 141703 w 279437"/>
                    <a:gd name="connsiteY2" fmla="*/ 0 h 964926"/>
                    <a:gd name="connsiteX3" fmla="*/ 279437 w 279437"/>
                    <a:gd name="connsiteY3" fmla="*/ 137734 h 964926"/>
                    <a:gd name="connsiteX4" fmla="*/ 277640 w 279437"/>
                    <a:gd name="connsiteY4" fmla="*/ 390478 h 964926"/>
                    <a:gd name="connsiteX5" fmla="*/ 279437 w 279437"/>
                    <a:gd name="connsiteY5" fmla="*/ 827192 h 964926"/>
                    <a:gd name="connsiteX6" fmla="*/ 141703 w 279437"/>
                    <a:gd name="connsiteY6" fmla="*/ 964926 h 964926"/>
                    <a:gd name="connsiteX7" fmla="*/ 141703 w 279437"/>
                    <a:gd name="connsiteY7" fmla="*/ 964926 h 964926"/>
                    <a:gd name="connsiteX8" fmla="*/ 3969 w 279437"/>
                    <a:gd name="connsiteY8" fmla="*/ 827192 h 964926"/>
                    <a:gd name="connsiteX9" fmla="*/ 0 w 279437"/>
                    <a:gd name="connsiteY9" fmla="*/ 387460 h 964926"/>
                    <a:gd name="connsiteX10" fmla="*/ 3969 w 279437"/>
                    <a:gd name="connsiteY10" fmla="*/ 137734 h 964926"/>
                    <a:gd name="connsiteX0" fmla="*/ 3969 w 397132"/>
                    <a:gd name="connsiteY0" fmla="*/ 141966 h 969158"/>
                    <a:gd name="connsiteX1" fmla="*/ 141703 w 397132"/>
                    <a:gd name="connsiteY1" fmla="*/ 4232 h 969158"/>
                    <a:gd name="connsiteX2" fmla="*/ 141703 w 397132"/>
                    <a:gd name="connsiteY2" fmla="*/ 4232 h 969158"/>
                    <a:gd name="connsiteX3" fmla="*/ 397132 w 397132"/>
                    <a:gd name="connsiteY3" fmla="*/ 54449 h 969158"/>
                    <a:gd name="connsiteX4" fmla="*/ 277640 w 397132"/>
                    <a:gd name="connsiteY4" fmla="*/ 394710 h 969158"/>
                    <a:gd name="connsiteX5" fmla="*/ 279437 w 397132"/>
                    <a:gd name="connsiteY5" fmla="*/ 831424 h 969158"/>
                    <a:gd name="connsiteX6" fmla="*/ 141703 w 397132"/>
                    <a:gd name="connsiteY6" fmla="*/ 969158 h 969158"/>
                    <a:gd name="connsiteX7" fmla="*/ 141703 w 397132"/>
                    <a:gd name="connsiteY7" fmla="*/ 969158 h 969158"/>
                    <a:gd name="connsiteX8" fmla="*/ 3969 w 397132"/>
                    <a:gd name="connsiteY8" fmla="*/ 831424 h 969158"/>
                    <a:gd name="connsiteX9" fmla="*/ 0 w 397132"/>
                    <a:gd name="connsiteY9" fmla="*/ 391692 h 969158"/>
                    <a:gd name="connsiteX10" fmla="*/ 3969 w 397132"/>
                    <a:gd name="connsiteY10" fmla="*/ 141966 h 969158"/>
                    <a:gd name="connsiteX0" fmla="*/ 3969 w 438636"/>
                    <a:gd name="connsiteY0" fmla="*/ 231287 h 1058479"/>
                    <a:gd name="connsiteX1" fmla="*/ 141703 w 438636"/>
                    <a:gd name="connsiteY1" fmla="*/ 93553 h 1058479"/>
                    <a:gd name="connsiteX2" fmla="*/ 407271 w 438636"/>
                    <a:gd name="connsiteY2" fmla="*/ 0 h 1058479"/>
                    <a:gd name="connsiteX3" fmla="*/ 397132 w 438636"/>
                    <a:gd name="connsiteY3" fmla="*/ 143770 h 1058479"/>
                    <a:gd name="connsiteX4" fmla="*/ 277640 w 438636"/>
                    <a:gd name="connsiteY4" fmla="*/ 484031 h 1058479"/>
                    <a:gd name="connsiteX5" fmla="*/ 279437 w 438636"/>
                    <a:gd name="connsiteY5" fmla="*/ 920745 h 1058479"/>
                    <a:gd name="connsiteX6" fmla="*/ 141703 w 438636"/>
                    <a:gd name="connsiteY6" fmla="*/ 1058479 h 1058479"/>
                    <a:gd name="connsiteX7" fmla="*/ 141703 w 438636"/>
                    <a:gd name="connsiteY7" fmla="*/ 1058479 h 1058479"/>
                    <a:gd name="connsiteX8" fmla="*/ 3969 w 438636"/>
                    <a:gd name="connsiteY8" fmla="*/ 920745 h 1058479"/>
                    <a:gd name="connsiteX9" fmla="*/ 0 w 438636"/>
                    <a:gd name="connsiteY9" fmla="*/ 481013 h 1058479"/>
                    <a:gd name="connsiteX10" fmla="*/ 3969 w 438636"/>
                    <a:gd name="connsiteY10" fmla="*/ 231287 h 1058479"/>
                    <a:gd name="connsiteX0" fmla="*/ 3969 w 438636"/>
                    <a:gd name="connsiteY0" fmla="*/ 231287 h 1058479"/>
                    <a:gd name="connsiteX1" fmla="*/ 407271 w 438636"/>
                    <a:gd name="connsiteY1" fmla="*/ 0 h 1058479"/>
                    <a:gd name="connsiteX2" fmla="*/ 397132 w 438636"/>
                    <a:gd name="connsiteY2" fmla="*/ 143770 h 1058479"/>
                    <a:gd name="connsiteX3" fmla="*/ 277640 w 438636"/>
                    <a:gd name="connsiteY3" fmla="*/ 484031 h 1058479"/>
                    <a:gd name="connsiteX4" fmla="*/ 279437 w 438636"/>
                    <a:gd name="connsiteY4" fmla="*/ 920745 h 1058479"/>
                    <a:gd name="connsiteX5" fmla="*/ 141703 w 438636"/>
                    <a:gd name="connsiteY5" fmla="*/ 1058479 h 1058479"/>
                    <a:gd name="connsiteX6" fmla="*/ 141703 w 438636"/>
                    <a:gd name="connsiteY6" fmla="*/ 1058479 h 1058479"/>
                    <a:gd name="connsiteX7" fmla="*/ 3969 w 438636"/>
                    <a:gd name="connsiteY7" fmla="*/ 920745 h 1058479"/>
                    <a:gd name="connsiteX8" fmla="*/ 0 w 438636"/>
                    <a:gd name="connsiteY8" fmla="*/ 481013 h 1058479"/>
                    <a:gd name="connsiteX9" fmla="*/ 3969 w 438636"/>
                    <a:gd name="connsiteY9" fmla="*/ 231287 h 1058479"/>
                    <a:gd name="connsiteX0" fmla="*/ 257466 w 438636"/>
                    <a:gd name="connsiteY0" fmla="*/ 158859 h 1058479"/>
                    <a:gd name="connsiteX1" fmla="*/ 407271 w 438636"/>
                    <a:gd name="connsiteY1" fmla="*/ 0 h 1058479"/>
                    <a:gd name="connsiteX2" fmla="*/ 397132 w 438636"/>
                    <a:gd name="connsiteY2" fmla="*/ 143770 h 1058479"/>
                    <a:gd name="connsiteX3" fmla="*/ 277640 w 438636"/>
                    <a:gd name="connsiteY3" fmla="*/ 484031 h 1058479"/>
                    <a:gd name="connsiteX4" fmla="*/ 279437 w 438636"/>
                    <a:gd name="connsiteY4" fmla="*/ 920745 h 1058479"/>
                    <a:gd name="connsiteX5" fmla="*/ 141703 w 438636"/>
                    <a:gd name="connsiteY5" fmla="*/ 1058479 h 1058479"/>
                    <a:gd name="connsiteX6" fmla="*/ 141703 w 438636"/>
                    <a:gd name="connsiteY6" fmla="*/ 1058479 h 1058479"/>
                    <a:gd name="connsiteX7" fmla="*/ 3969 w 438636"/>
                    <a:gd name="connsiteY7" fmla="*/ 920745 h 1058479"/>
                    <a:gd name="connsiteX8" fmla="*/ 0 w 438636"/>
                    <a:gd name="connsiteY8" fmla="*/ 481013 h 1058479"/>
                    <a:gd name="connsiteX9" fmla="*/ 257466 w 438636"/>
                    <a:gd name="connsiteY9" fmla="*/ 158859 h 1058479"/>
                    <a:gd name="connsiteX0" fmla="*/ 253497 w 434667"/>
                    <a:gd name="connsiteY0" fmla="*/ 158859 h 1058479"/>
                    <a:gd name="connsiteX1" fmla="*/ 403302 w 434667"/>
                    <a:gd name="connsiteY1" fmla="*/ 0 h 1058479"/>
                    <a:gd name="connsiteX2" fmla="*/ 393163 w 434667"/>
                    <a:gd name="connsiteY2" fmla="*/ 143770 h 1058479"/>
                    <a:gd name="connsiteX3" fmla="*/ 273671 w 434667"/>
                    <a:gd name="connsiteY3" fmla="*/ 484031 h 1058479"/>
                    <a:gd name="connsiteX4" fmla="*/ 275468 w 434667"/>
                    <a:gd name="connsiteY4" fmla="*/ 920745 h 1058479"/>
                    <a:gd name="connsiteX5" fmla="*/ 137734 w 434667"/>
                    <a:gd name="connsiteY5" fmla="*/ 1058479 h 1058479"/>
                    <a:gd name="connsiteX6" fmla="*/ 137734 w 434667"/>
                    <a:gd name="connsiteY6" fmla="*/ 1058479 h 1058479"/>
                    <a:gd name="connsiteX7" fmla="*/ 0 w 434667"/>
                    <a:gd name="connsiteY7" fmla="*/ 920745 h 1058479"/>
                    <a:gd name="connsiteX8" fmla="*/ 56387 w 434667"/>
                    <a:gd name="connsiteY8" fmla="*/ 529298 h 1058479"/>
                    <a:gd name="connsiteX9" fmla="*/ 253497 w 434667"/>
                    <a:gd name="connsiteY9" fmla="*/ 158859 h 1058479"/>
                    <a:gd name="connsiteX0" fmla="*/ 253497 w 434667"/>
                    <a:gd name="connsiteY0" fmla="*/ 158859 h 1058479"/>
                    <a:gd name="connsiteX1" fmla="*/ 403302 w 434667"/>
                    <a:gd name="connsiteY1" fmla="*/ 0 h 1058479"/>
                    <a:gd name="connsiteX2" fmla="*/ 393163 w 434667"/>
                    <a:gd name="connsiteY2" fmla="*/ 143770 h 1058479"/>
                    <a:gd name="connsiteX3" fmla="*/ 273671 w 434667"/>
                    <a:gd name="connsiteY3" fmla="*/ 484031 h 1058479"/>
                    <a:gd name="connsiteX4" fmla="*/ 275468 w 434667"/>
                    <a:gd name="connsiteY4" fmla="*/ 920745 h 1058479"/>
                    <a:gd name="connsiteX5" fmla="*/ 137734 w 434667"/>
                    <a:gd name="connsiteY5" fmla="*/ 1058479 h 1058479"/>
                    <a:gd name="connsiteX6" fmla="*/ 137734 w 434667"/>
                    <a:gd name="connsiteY6" fmla="*/ 1058479 h 1058479"/>
                    <a:gd name="connsiteX7" fmla="*/ 0 w 434667"/>
                    <a:gd name="connsiteY7" fmla="*/ 920745 h 1058479"/>
                    <a:gd name="connsiteX8" fmla="*/ 56387 w 434667"/>
                    <a:gd name="connsiteY8" fmla="*/ 529298 h 1058479"/>
                    <a:gd name="connsiteX9" fmla="*/ 253497 w 434667"/>
                    <a:gd name="connsiteY9" fmla="*/ 158859 h 1058479"/>
                    <a:gd name="connsiteX0" fmla="*/ 253497 w 434667"/>
                    <a:gd name="connsiteY0" fmla="*/ 158859 h 1058479"/>
                    <a:gd name="connsiteX1" fmla="*/ 403302 w 434667"/>
                    <a:gd name="connsiteY1" fmla="*/ 0 h 1058479"/>
                    <a:gd name="connsiteX2" fmla="*/ 393163 w 434667"/>
                    <a:gd name="connsiteY2" fmla="*/ 143770 h 1058479"/>
                    <a:gd name="connsiteX3" fmla="*/ 273671 w 434667"/>
                    <a:gd name="connsiteY3" fmla="*/ 484031 h 1058479"/>
                    <a:gd name="connsiteX4" fmla="*/ 275468 w 434667"/>
                    <a:gd name="connsiteY4" fmla="*/ 920745 h 1058479"/>
                    <a:gd name="connsiteX5" fmla="*/ 137734 w 434667"/>
                    <a:gd name="connsiteY5" fmla="*/ 1058479 h 1058479"/>
                    <a:gd name="connsiteX6" fmla="*/ 137734 w 434667"/>
                    <a:gd name="connsiteY6" fmla="*/ 1058479 h 1058479"/>
                    <a:gd name="connsiteX7" fmla="*/ 0 w 434667"/>
                    <a:gd name="connsiteY7" fmla="*/ 920745 h 1058479"/>
                    <a:gd name="connsiteX8" fmla="*/ 56387 w 434667"/>
                    <a:gd name="connsiteY8" fmla="*/ 529298 h 1058479"/>
                    <a:gd name="connsiteX9" fmla="*/ 253497 w 434667"/>
                    <a:gd name="connsiteY9" fmla="*/ 158859 h 1058479"/>
                    <a:gd name="connsiteX0" fmla="*/ 253497 w 434667"/>
                    <a:gd name="connsiteY0" fmla="*/ 158859 h 1058479"/>
                    <a:gd name="connsiteX1" fmla="*/ 403302 w 434667"/>
                    <a:gd name="connsiteY1" fmla="*/ 0 h 1058479"/>
                    <a:gd name="connsiteX2" fmla="*/ 393163 w 434667"/>
                    <a:gd name="connsiteY2" fmla="*/ 143770 h 1058479"/>
                    <a:gd name="connsiteX3" fmla="*/ 273671 w 434667"/>
                    <a:gd name="connsiteY3" fmla="*/ 484031 h 1058479"/>
                    <a:gd name="connsiteX4" fmla="*/ 275468 w 434667"/>
                    <a:gd name="connsiteY4" fmla="*/ 920745 h 1058479"/>
                    <a:gd name="connsiteX5" fmla="*/ 137734 w 434667"/>
                    <a:gd name="connsiteY5" fmla="*/ 1058479 h 1058479"/>
                    <a:gd name="connsiteX6" fmla="*/ 137734 w 434667"/>
                    <a:gd name="connsiteY6" fmla="*/ 1058479 h 1058479"/>
                    <a:gd name="connsiteX7" fmla="*/ 0 w 434667"/>
                    <a:gd name="connsiteY7" fmla="*/ 920745 h 1058479"/>
                    <a:gd name="connsiteX8" fmla="*/ 56387 w 434667"/>
                    <a:gd name="connsiteY8" fmla="*/ 529298 h 1058479"/>
                    <a:gd name="connsiteX9" fmla="*/ 253497 w 434667"/>
                    <a:gd name="connsiteY9" fmla="*/ 158859 h 1058479"/>
                    <a:gd name="connsiteX0" fmla="*/ 253497 w 434667"/>
                    <a:gd name="connsiteY0" fmla="*/ 158859 h 1058479"/>
                    <a:gd name="connsiteX1" fmla="*/ 403302 w 434667"/>
                    <a:gd name="connsiteY1" fmla="*/ 0 h 1058479"/>
                    <a:gd name="connsiteX2" fmla="*/ 393163 w 434667"/>
                    <a:gd name="connsiteY2" fmla="*/ 143770 h 1058479"/>
                    <a:gd name="connsiteX3" fmla="*/ 273671 w 434667"/>
                    <a:gd name="connsiteY3" fmla="*/ 484031 h 1058479"/>
                    <a:gd name="connsiteX4" fmla="*/ 275468 w 434667"/>
                    <a:gd name="connsiteY4" fmla="*/ 920745 h 1058479"/>
                    <a:gd name="connsiteX5" fmla="*/ 137734 w 434667"/>
                    <a:gd name="connsiteY5" fmla="*/ 1058479 h 1058479"/>
                    <a:gd name="connsiteX6" fmla="*/ 137734 w 434667"/>
                    <a:gd name="connsiteY6" fmla="*/ 1058479 h 1058479"/>
                    <a:gd name="connsiteX7" fmla="*/ 0 w 434667"/>
                    <a:gd name="connsiteY7" fmla="*/ 920745 h 1058479"/>
                    <a:gd name="connsiteX8" fmla="*/ 47333 w 434667"/>
                    <a:gd name="connsiteY8" fmla="*/ 532316 h 1058479"/>
                    <a:gd name="connsiteX9" fmla="*/ 253497 w 434667"/>
                    <a:gd name="connsiteY9" fmla="*/ 158859 h 1058479"/>
                    <a:gd name="connsiteX0" fmla="*/ 241426 w 434667"/>
                    <a:gd name="connsiteY0" fmla="*/ 140752 h 1058479"/>
                    <a:gd name="connsiteX1" fmla="*/ 403302 w 434667"/>
                    <a:gd name="connsiteY1" fmla="*/ 0 h 1058479"/>
                    <a:gd name="connsiteX2" fmla="*/ 393163 w 434667"/>
                    <a:gd name="connsiteY2" fmla="*/ 143770 h 1058479"/>
                    <a:gd name="connsiteX3" fmla="*/ 273671 w 434667"/>
                    <a:gd name="connsiteY3" fmla="*/ 484031 h 1058479"/>
                    <a:gd name="connsiteX4" fmla="*/ 275468 w 434667"/>
                    <a:gd name="connsiteY4" fmla="*/ 920745 h 1058479"/>
                    <a:gd name="connsiteX5" fmla="*/ 137734 w 434667"/>
                    <a:gd name="connsiteY5" fmla="*/ 1058479 h 1058479"/>
                    <a:gd name="connsiteX6" fmla="*/ 137734 w 434667"/>
                    <a:gd name="connsiteY6" fmla="*/ 1058479 h 1058479"/>
                    <a:gd name="connsiteX7" fmla="*/ 0 w 434667"/>
                    <a:gd name="connsiteY7" fmla="*/ 920745 h 1058479"/>
                    <a:gd name="connsiteX8" fmla="*/ 47333 w 434667"/>
                    <a:gd name="connsiteY8" fmla="*/ 532316 h 1058479"/>
                    <a:gd name="connsiteX9" fmla="*/ 241426 w 434667"/>
                    <a:gd name="connsiteY9" fmla="*/ 140752 h 1058479"/>
                    <a:gd name="connsiteX0" fmla="*/ 241426 w 434667"/>
                    <a:gd name="connsiteY0" fmla="*/ 140752 h 1058479"/>
                    <a:gd name="connsiteX1" fmla="*/ 403302 w 434667"/>
                    <a:gd name="connsiteY1" fmla="*/ 0 h 1058479"/>
                    <a:gd name="connsiteX2" fmla="*/ 393163 w 434667"/>
                    <a:gd name="connsiteY2" fmla="*/ 143770 h 1058479"/>
                    <a:gd name="connsiteX3" fmla="*/ 273671 w 434667"/>
                    <a:gd name="connsiteY3" fmla="*/ 484031 h 1058479"/>
                    <a:gd name="connsiteX4" fmla="*/ 275468 w 434667"/>
                    <a:gd name="connsiteY4" fmla="*/ 920745 h 1058479"/>
                    <a:gd name="connsiteX5" fmla="*/ 137734 w 434667"/>
                    <a:gd name="connsiteY5" fmla="*/ 1058479 h 1058479"/>
                    <a:gd name="connsiteX6" fmla="*/ 137734 w 434667"/>
                    <a:gd name="connsiteY6" fmla="*/ 1058479 h 1058479"/>
                    <a:gd name="connsiteX7" fmla="*/ 0 w 434667"/>
                    <a:gd name="connsiteY7" fmla="*/ 920745 h 1058479"/>
                    <a:gd name="connsiteX8" fmla="*/ 47333 w 434667"/>
                    <a:gd name="connsiteY8" fmla="*/ 532316 h 1058479"/>
                    <a:gd name="connsiteX9" fmla="*/ 241426 w 434667"/>
                    <a:gd name="connsiteY9" fmla="*/ 140752 h 1058479"/>
                    <a:gd name="connsiteX0" fmla="*/ 241426 w 434667"/>
                    <a:gd name="connsiteY0" fmla="*/ 140752 h 1058479"/>
                    <a:gd name="connsiteX1" fmla="*/ 403302 w 434667"/>
                    <a:gd name="connsiteY1" fmla="*/ 0 h 1058479"/>
                    <a:gd name="connsiteX2" fmla="*/ 393163 w 434667"/>
                    <a:gd name="connsiteY2" fmla="*/ 143770 h 1058479"/>
                    <a:gd name="connsiteX3" fmla="*/ 273671 w 434667"/>
                    <a:gd name="connsiteY3" fmla="*/ 484031 h 1058479"/>
                    <a:gd name="connsiteX4" fmla="*/ 275468 w 434667"/>
                    <a:gd name="connsiteY4" fmla="*/ 920745 h 1058479"/>
                    <a:gd name="connsiteX5" fmla="*/ 137734 w 434667"/>
                    <a:gd name="connsiteY5" fmla="*/ 1058479 h 1058479"/>
                    <a:gd name="connsiteX6" fmla="*/ 137734 w 434667"/>
                    <a:gd name="connsiteY6" fmla="*/ 1058479 h 1058479"/>
                    <a:gd name="connsiteX7" fmla="*/ 0 w 434667"/>
                    <a:gd name="connsiteY7" fmla="*/ 920745 h 1058479"/>
                    <a:gd name="connsiteX8" fmla="*/ 47333 w 434667"/>
                    <a:gd name="connsiteY8" fmla="*/ 532316 h 1058479"/>
                    <a:gd name="connsiteX9" fmla="*/ 241426 w 434667"/>
                    <a:gd name="connsiteY9" fmla="*/ 140752 h 1058479"/>
                    <a:gd name="connsiteX0" fmla="*/ 241426 w 434667"/>
                    <a:gd name="connsiteY0" fmla="*/ 142167 h 1059894"/>
                    <a:gd name="connsiteX1" fmla="*/ 403302 w 434667"/>
                    <a:gd name="connsiteY1" fmla="*/ 1415 h 1059894"/>
                    <a:gd name="connsiteX2" fmla="*/ 393163 w 434667"/>
                    <a:gd name="connsiteY2" fmla="*/ 145185 h 1059894"/>
                    <a:gd name="connsiteX3" fmla="*/ 273671 w 434667"/>
                    <a:gd name="connsiteY3" fmla="*/ 485446 h 1059894"/>
                    <a:gd name="connsiteX4" fmla="*/ 275468 w 434667"/>
                    <a:gd name="connsiteY4" fmla="*/ 922160 h 1059894"/>
                    <a:gd name="connsiteX5" fmla="*/ 137734 w 434667"/>
                    <a:gd name="connsiteY5" fmla="*/ 1059894 h 1059894"/>
                    <a:gd name="connsiteX6" fmla="*/ 137734 w 434667"/>
                    <a:gd name="connsiteY6" fmla="*/ 1059894 h 1059894"/>
                    <a:gd name="connsiteX7" fmla="*/ 0 w 434667"/>
                    <a:gd name="connsiteY7" fmla="*/ 922160 h 1059894"/>
                    <a:gd name="connsiteX8" fmla="*/ 47333 w 434667"/>
                    <a:gd name="connsiteY8" fmla="*/ 533731 h 1059894"/>
                    <a:gd name="connsiteX9" fmla="*/ 241426 w 434667"/>
                    <a:gd name="connsiteY9" fmla="*/ 142167 h 1059894"/>
                    <a:gd name="connsiteX0" fmla="*/ 241426 w 413476"/>
                    <a:gd name="connsiteY0" fmla="*/ 142167 h 1059894"/>
                    <a:gd name="connsiteX1" fmla="*/ 403302 w 413476"/>
                    <a:gd name="connsiteY1" fmla="*/ 1415 h 1059894"/>
                    <a:gd name="connsiteX2" fmla="*/ 393163 w 413476"/>
                    <a:gd name="connsiteY2" fmla="*/ 145185 h 1059894"/>
                    <a:gd name="connsiteX3" fmla="*/ 273671 w 413476"/>
                    <a:gd name="connsiteY3" fmla="*/ 485446 h 1059894"/>
                    <a:gd name="connsiteX4" fmla="*/ 275468 w 413476"/>
                    <a:gd name="connsiteY4" fmla="*/ 922160 h 1059894"/>
                    <a:gd name="connsiteX5" fmla="*/ 137734 w 413476"/>
                    <a:gd name="connsiteY5" fmla="*/ 1059894 h 1059894"/>
                    <a:gd name="connsiteX6" fmla="*/ 137734 w 413476"/>
                    <a:gd name="connsiteY6" fmla="*/ 1059894 h 1059894"/>
                    <a:gd name="connsiteX7" fmla="*/ 0 w 413476"/>
                    <a:gd name="connsiteY7" fmla="*/ 922160 h 1059894"/>
                    <a:gd name="connsiteX8" fmla="*/ 47333 w 413476"/>
                    <a:gd name="connsiteY8" fmla="*/ 533731 h 1059894"/>
                    <a:gd name="connsiteX9" fmla="*/ 241426 w 413476"/>
                    <a:gd name="connsiteY9" fmla="*/ 142167 h 1059894"/>
                    <a:gd name="connsiteX0" fmla="*/ 241426 w 409337"/>
                    <a:gd name="connsiteY0" fmla="*/ 142167 h 1059894"/>
                    <a:gd name="connsiteX1" fmla="*/ 403302 w 409337"/>
                    <a:gd name="connsiteY1" fmla="*/ 1415 h 1059894"/>
                    <a:gd name="connsiteX2" fmla="*/ 353931 w 409337"/>
                    <a:gd name="connsiteY2" fmla="*/ 187435 h 1059894"/>
                    <a:gd name="connsiteX3" fmla="*/ 273671 w 409337"/>
                    <a:gd name="connsiteY3" fmla="*/ 485446 h 1059894"/>
                    <a:gd name="connsiteX4" fmla="*/ 275468 w 409337"/>
                    <a:gd name="connsiteY4" fmla="*/ 922160 h 1059894"/>
                    <a:gd name="connsiteX5" fmla="*/ 137734 w 409337"/>
                    <a:gd name="connsiteY5" fmla="*/ 1059894 h 1059894"/>
                    <a:gd name="connsiteX6" fmla="*/ 137734 w 409337"/>
                    <a:gd name="connsiteY6" fmla="*/ 1059894 h 1059894"/>
                    <a:gd name="connsiteX7" fmla="*/ 0 w 409337"/>
                    <a:gd name="connsiteY7" fmla="*/ 922160 h 1059894"/>
                    <a:gd name="connsiteX8" fmla="*/ 47333 w 409337"/>
                    <a:gd name="connsiteY8" fmla="*/ 533731 h 1059894"/>
                    <a:gd name="connsiteX9" fmla="*/ 241426 w 409337"/>
                    <a:gd name="connsiteY9" fmla="*/ 142167 h 1059894"/>
                    <a:gd name="connsiteX0" fmla="*/ 241426 w 412459"/>
                    <a:gd name="connsiteY0" fmla="*/ 142167 h 1059894"/>
                    <a:gd name="connsiteX1" fmla="*/ 403302 w 412459"/>
                    <a:gd name="connsiteY1" fmla="*/ 1415 h 1059894"/>
                    <a:gd name="connsiteX2" fmla="*/ 353931 w 412459"/>
                    <a:gd name="connsiteY2" fmla="*/ 187435 h 1059894"/>
                    <a:gd name="connsiteX3" fmla="*/ 273671 w 412459"/>
                    <a:gd name="connsiteY3" fmla="*/ 485446 h 1059894"/>
                    <a:gd name="connsiteX4" fmla="*/ 275468 w 412459"/>
                    <a:gd name="connsiteY4" fmla="*/ 922160 h 1059894"/>
                    <a:gd name="connsiteX5" fmla="*/ 137734 w 412459"/>
                    <a:gd name="connsiteY5" fmla="*/ 1059894 h 1059894"/>
                    <a:gd name="connsiteX6" fmla="*/ 137734 w 412459"/>
                    <a:gd name="connsiteY6" fmla="*/ 1059894 h 1059894"/>
                    <a:gd name="connsiteX7" fmla="*/ 0 w 412459"/>
                    <a:gd name="connsiteY7" fmla="*/ 922160 h 1059894"/>
                    <a:gd name="connsiteX8" fmla="*/ 47333 w 412459"/>
                    <a:gd name="connsiteY8" fmla="*/ 533731 h 1059894"/>
                    <a:gd name="connsiteX9" fmla="*/ 241426 w 412459"/>
                    <a:gd name="connsiteY9" fmla="*/ 142167 h 1059894"/>
                    <a:gd name="connsiteX0" fmla="*/ 241426 w 412459"/>
                    <a:gd name="connsiteY0" fmla="*/ 142167 h 1059894"/>
                    <a:gd name="connsiteX1" fmla="*/ 403302 w 412459"/>
                    <a:gd name="connsiteY1" fmla="*/ 1415 h 1059894"/>
                    <a:gd name="connsiteX2" fmla="*/ 353931 w 412459"/>
                    <a:gd name="connsiteY2" fmla="*/ 187435 h 1059894"/>
                    <a:gd name="connsiteX3" fmla="*/ 261599 w 412459"/>
                    <a:gd name="connsiteY3" fmla="*/ 548820 h 1059894"/>
                    <a:gd name="connsiteX4" fmla="*/ 275468 w 412459"/>
                    <a:gd name="connsiteY4" fmla="*/ 922160 h 1059894"/>
                    <a:gd name="connsiteX5" fmla="*/ 137734 w 412459"/>
                    <a:gd name="connsiteY5" fmla="*/ 1059894 h 1059894"/>
                    <a:gd name="connsiteX6" fmla="*/ 137734 w 412459"/>
                    <a:gd name="connsiteY6" fmla="*/ 1059894 h 1059894"/>
                    <a:gd name="connsiteX7" fmla="*/ 0 w 412459"/>
                    <a:gd name="connsiteY7" fmla="*/ 922160 h 1059894"/>
                    <a:gd name="connsiteX8" fmla="*/ 47333 w 412459"/>
                    <a:gd name="connsiteY8" fmla="*/ 533731 h 1059894"/>
                    <a:gd name="connsiteX9" fmla="*/ 241426 w 412459"/>
                    <a:gd name="connsiteY9" fmla="*/ 142167 h 1059894"/>
                    <a:gd name="connsiteX0" fmla="*/ 241426 w 412459"/>
                    <a:gd name="connsiteY0" fmla="*/ 142167 h 1059894"/>
                    <a:gd name="connsiteX1" fmla="*/ 403302 w 412459"/>
                    <a:gd name="connsiteY1" fmla="*/ 1415 h 1059894"/>
                    <a:gd name="connsiteX2" fmla="*/ 353931 w 412459"/>
                    <a:gd name="connsiteY2" fmla="*/ 187435 h 1059894"/>
                    <a:gd name="connsiteX3" fmla="*/ 261599 w 412459"/>
                    <a:gd name="connsiteY3" fmla="*/ 548820 h 1059894"/>
                    <a:gd name="connsiteX4" fmla="*/ 275468 w 412459"/>
                    <a:gd name="connsiteY4" fmla="*/ 922160 h 1059894"/>
                    <a:gd name="connsiteX5" fmla="*/ 137734 w 412459"/>
                    <a:gd name="connsiteY5" fmla="*/ 1059894 h 1059894"/>
                    <a:gd name="connsiteX6" fmla="*/ 137734 w 412459"/>
                    <a:gd name="connsiteY6" fmla="*/ 1059894 h 1059894"/>
                    <a:gd name="connsiteX7" fmla="*/ 0 w 412459"/>
                    <a:gd name="connsiteY7" fmla="*/ 922160 h 1059894"/>
                    <a:gd name="connsiteX8" fmla="*/ 47333 w 412459"/>
                    <a:gd name="connsiteY8" fmla="*/ 533731 h 1059894"/>
                    <a:gd name="connsiteX9" fmla="*/ 241426 w 412459"/>
                    <a:gd name="connsiteY9" fmla="*/ 142167 h 1059894"/>
                    <a:gd name="connsiteX0" fmla="*/ 241426 w 412459"/>
                    <a:gd name="connsiteY0" fmla="*/ 142167 h 1059894"/>
                    <a:gd name="connsiteX1" fmla="*/ 403302 w 412459"/>
                    <a:gd name="connsiteY1" fmla="*/ 1415 h 1059894"/>
                    <a:gd name="connsiteX2" fmla="*/ 353931 w 412459"/>
                    <a:gd name="connsiteY2" fmla="*/ 187435 h 1059894"/>
                    <a:gd name="connsiteX3" fmla="*/ 261599 w 412459"/>
                    <a:gd name="connsiteY3" fmla="*/ 548820 h 1059894"/>
                    <a:gd name="connsiteX4" fmla="*/ 275468 w 412459"/>
                    <a:gd name="connsiteY4" fmla="*/ 922160 h 1059894"/>
                    <a:gd name="connsiteX5" fmla="*/ 137734 w 412459"/>
                    <a:gd name="connsiteY5" fmla="*/ 1059894 h 1059894"/>
                    <a:gd name="connsiteX6" fmla="*/ 137734 w 412459"/>
                    <a:gd name="connsiteY6" fmla="*/ 1059894 h 1059894"/>
                    <a:gd name="connsiteX7" fmla="*/ 0 w 412459"/>
                    <a:gd name="connsiteY7" fmla="*/ 922160 h 1059894"/>
                    <a:gd name="connsiteX8" fmla="*/ 47333 w 412459"/>
                    <a:gd name="connsiteY8" fmla="*/ 533731 h 1059894"/>
                    <a:gd name="connsiteX9" fmla="*/ 241426 w 412459"/>
                    <a:gd name="connsiteY9" fmla="*/ 142167 h 1059894"/>
                    <a:gd name="connsiteX0" fmla="*/ 241426 w 412459"/>
                    <a:gd name="connsiteY0" fmla="*/ 142167 h 1059894"/>
                    <a:gd name="connsiteX1" fmla="*/ 403302 w 412459"/>
                    <a:gd name="connsiteY1" fmla="*/ 1415 h 1059894"/>
                    <a:gd name="connsiteX2" fmla="*/ 353931 w 412459"/>
                    <a:gd name="connsiteY2" fmla="*/ 187435 h 1059894"/>
                    <a:gd name="connsiteX3" fmla="*/ 270653 w 412459"/>
                    <a:gd name="connsiteY3" fmla="*/ 545802 h 1059894"/>
                    <a:gd name="connsiteX4" fmla="*/ 275468 w 412459"/>
                    <a:gd name="connsiteY4" fmla="*/ 922160 h 1059894"/>
                    <a:gd name="connsiteX5" fmla="*/ 137734 w 412459"/>
                    <a:gd name="connsiteY5" fmla="*/ 1059894 h 1059894"/>
                    <a:gd name="connsiteX6" fmla="*/ 137734 w 412459"/>
                    <a:gd name="connsiteY6" fmla="*/ 1059894 h 1059894"/>
                    <a:gd name="connsiteX7" fmla="*/ 0 w 412459"/>
                    <a:gd name="connsiteY7" fmla="*/ 922160 h 1059894"/>
                    <a:gd name="connsiteX8" fmla="*/ 47333 w 412459"/>
                    <a:gd name="connsiteY8" fmla="*/ 533731 h 1059894"/>
                    <a:gd name="connsiteX9" fmla="*/ 241426 w 412459"/>
                    <a:gd name="connsiteY9" fmla="*/ 142167 h 1059894"/>
                    <a:gd name="connsiteX0" fmla="*/ 241426 w 412459"/>
                    <a:gd name="connsiteY0" fmla="*/ 142167 h 1059894"/>
                    <a:gd name="connsiteX1" fmla="*/ 403302 w 412459"/>
                    <a:gd name="connsiteY1" fmla="*/ 1415 h 1059894"/>
                    <a:gd name="connsiteX2" fmla="*/ 353931 w 412459"/>
                    <a:gd name="connsiteY2" fmla="*/ 187435 h 1059894"/>
                    <a:gd name="connsiteX3" fmla="*/ 270653 w 412459"/>
                    <a:gd name="connsiteY3" fmla="*/ 545802 h 1059894"/>
                    <a:gd name="connsiteX4" fmla="*/ 275468 w 412459"/>
                    <a:gd name="connsiteY4" fmla="*/ 922160 h 1059894"/>
                    <a:gd name="connsiteX5" fmla="*/ 137734 w 412459"/>
                    <a:gd name="connsiteY5" fmla="*/ 1059894 h 1059894"/>
                    <a:gd name="connsiteX6" fmla="*/ 137734 w 412459"/>
                    <a:gd name="connsiteY6" fmla="*/ 1059894 h 1059894"/>
                    <a:gd name="connsiteX7" fmla="*/ 0 w 412459"/>
                    <a:gd name="connsiteY7" fmla="*/ 922160 h 1059894"/>
                    <a:gd name="connsiteX8" fmla="*/ 47333 w 412459"/>
                    <a:gd name="connsiteY8" fmla="*/ 533731 h 1059894"/>
                    <a:gd name="connsiteX9" fmla="*/ 241426 w 412459"/>
                    <a:gd name="connsiteY9" fmla="*/ 142167 h 1059894"/>
                    <a:gd name="connsiteX0" fmla="*/ 241426 w 412459"/>
                    <a:gd name="connsiteY0" fmla="*/ 142167 h 1059894"/>
                    <a:gd name="connsiteX1" fmla="*/ 403302 w 412459"/>
                    <a:gd name="connsiteY1" fmla="*/ 1415 h 1059894"/>
                    <a:gd name="connsiteX2" fmla="*/ 353931 w 412459"/>
                    <a:gd name="connsiteY2" fmla="*/ 187435 h 1059894"/>
                    <a:gd name="connsiteX3" fmla="*/ 270653 w 412459"/>
                    <a:gd name="connsiteY3" fmla="*/ 545802 h 1059894"/>
                    <a:gd name="connsiteX4" fmla="*/ 275468 w 412459"/>
                    <a:gd name="connsiteY4" fmla="*/ 922160 h 1059894"/>
                    <a:gd name="connsiteX5" fmla="*/ 137734 w 412459"/>
                    <a:gd name="connsiteY5" fmla="*/ 1059894 h 1059894"/>
                    <a:gd name="connsiteX6" fmla="*/ 137734 w 412459"/>
                    <a:gd name="connsiteY6" fmla="*/ 1059894 h 1059894"/>
                    <a:gd name="connsiteX7" fmla="*/ 0 w 412459"/>
                    <a:gd name="connsiteY7" fmla="*/ 922160 h 1059894"/>
                    <a:gd name="connsiteX8" fmla="*/ 47333 w 412459"/>
                    <a:gd name="connsiteY8" fmla="*/ 533731 h 1059894"/>
                    <a:gd name="connsiteX9" fmla="*/ 241426 w 412459"/>
                    <a:gd name="connsiteY9" fmla="*/ 142167 h 1059894"/>
                    <a:gd name="connsiteX0" fmla="*/ 241426 w 412459"/>
                    <a:gd name="connsiteY0" fmla="*/ 142167 h 1059894"/>
                    <a:gd name="connsiteX1" fmla="*/ 403302 w 412459"/>
                    <a:gd name="connsiteY1" fmla="*/ 1415 h 1059894"/>
                    <a:gd name="connsiteX2" fmla="*/ 353931 w 412459"/>
                    <a:gd name="connsiteY2" fmla="*/ 187435 h 1059894"/>
                    <a:gd name="connsiteX3" fmla="*/ 270653 w 412459"/>
                    <a:gd name="connsiteY3" fmla="*/ 545802 h 1059894"/>
                    <a:gd name="connsiteX4" fmla="*/ 269433 w 412459"/>
                    <a:gd name="connsiteY4" fmla="*/ 904053 h 1059894"/>
                    <a:gd name="connsiteX5" fmla="*/ 137734 w 412459"/>
                    <a:gd name="connsiteY5" fmla="*/ 1059894 h 1059894"/>
                    <a:gd name="connsiteX6" fmla="*/ 137734 w 412459"/>
                    <a:gd name="connsiteY6" fmla="*/ 1059894 h 1059894"/>
                    <a:gd name="connsiteX7" fmla="*/ 0 w 412459"/>
                    <a:gd name="connsiteY7" fmla="*/ 922160 h 1059894"/>
                    <a:gd name="connsiteX8" fmla="*/ 47333 w 412459"/>
                    <a:gd name="connsiteY8" fmla="*/ 533731 h 1059894"/>
                    <a:gd name="connsiteX9" fmla="*/ 241426 w 412459"/>
                    <a:gd name="connsiteY9" fmla="*/ 142167 h 1059894"/>
                    <a:gd name="connsiteX0" fmla="*/ 241426 w 412459"/>
                    <a:gd name="connsiteY0" fmla="*/ 142167 h 1059894"/>
                    <a:gd name="connsiteX1" fmla="*/ 403302 w 412459"/>
                    <a:gd name="connsiteY1" fmla="*/ 1415 h 1059894"/>
                    <a:gd name="connsiteX2" fmla="*/ 353931 w 412459"/>
                    <a:gd name="connsiteY2" fmla="*/ 187435 h 1059894"/>
                    <a:gd name="connsiteX3" fmla="*/ 270653 w 412459"/>
                    <a:gd name="connsiteY3" fmla="*/ 545802 h 1059894"/>
                    <a:gd name="connsiteX4" fmla="*/ 269433 w 412459"/>
                    <a:gd name="connsiteY4" fmla="*/ 904053 h 1059894"/>
                    <a:gd name="connsiteX5" fmla="*/ 137734 w 412459"/>
                    <a:gd name="connsiteY5" fmla="*/ 1059894 h 1059894"/>
                    <a:gd name="connsiteX6" fmla="*/ 125663 w 412459"/>
                    <a:gd name="connsiteY6" fmla="*/ 1050841 h 1059894"/>
                    <a:gd name="connsiteX7" fmla="*/ 0 w 412459"/>
                    <a:gd name="connsiteY7" fmla="*/ 922160 h 1059894"/>
                    <a:gd name="connsiteX8" fmla="*/ 47333 w 412459"/>
                    <a:gd name="connsiteY8" fmla="*/ 533731 h 1059894"/>
                    <a:gd name="connsiteX9" fmla="*/ 241426 w 412459"/>
                    <a:gd name="connsiteY9" fmla="*/ 142167 h 1059894"/>
                    <a:gd name="connsiteX0" fmla="*/ 241426 w 412459"/>
                    <a:gd name="connsiteY0" fmla="*/ 142167 h 1059895"/>
                    <a:gd name="connsiteX1" fmla="*/ 403302 w 412459"/>
                    <a:gd name="connsiteY1" fmla="*/ 1415 h 1059895"/>
                    <a:gd name="connsiteX2" fmla="*/ 353931 w 412459"/>
                    <a:gd name="connsiteY2" fmla="*/ 187435 h 1059895"/>
                    <a:gd name="connsiteX3" fmla="*/ 270653 w 412459"/>
                    <a:gd name="connsiteY3" fmla="*/ 545802 h 1059895"/>
                    <a:gd name="connsiteX4" fmla="*/ 269433 w 412459"/>
                    <a:gd name="connsiteY4" fmla="*/ 904053 h 1059895"/>
                    <a:gd name="connsiteX5" fmla="*/ 137734 w 412459"/>
                    <a:gd name="connsiteY5" fmla="*/ 1059894 h 1059895"/>
                    <a:gd name="connsiteX6" fmla="*/ 122645 w 412459"/>
                    <a:gd name="connsiteY6" fmla="*/ 1059895 h 1059895"/>
                    <a:gd name="connsiteX7" fmla="*/ 0 w 412459"/>
                    <a:gd name="connsiteY7" fmla="*/ 922160 h 1059895"/>
                    <a:gd name="connsiteX8" fmla="*/ 47333 w 412459"/>
                    <a:gd name="connsiteY8" fmla="*/ 533731 h 1059895"/>
                    <a:gd name="connsiteX9" fmla="*/ 241426 w 412459"/>
                    <a:gd name="connsiteY9" fmla="*/ 142167 h 1059895"/>
                    <a:gd name="connsiteX0" fmla="*/ 241426 w 412459"/>
                    <a:gd name="connsiteY0" fmla="*/ 142167 h 1059895"/>
                    <a:gd name="connsiteX1" fmla="*/ 403302 w 412459"/>
                    <a:gd name="connsiteY1" fmla="*/ 1415 h 1059895"/>
                    <a:gd name="connsiteX2" fmla="*/ 353931 w 412459"/>
                    <a:gd name="connsiteY2" fmla="*/ 187435 h 1059895"/>
                    <a:gd name="connsiteX3" fmla="*/ 270653 w 412459"/>
                    <a:gd name="connsiteY3" fmla="*/ 545802 h 1059895"/>
                    <a:gd name="connsiteX4" fmla="*/ 269433 w 412459"/>
                    <a:gd name="connsiteY4" fmla="*/ 904053 h 1059895"/>
                    <a:gd name="connsiteX5" fmla="*/ 137734 w 412459"/>
                    <a:gd name="connsiteY5" fmla="*/ 1059894 h 1059895"/>
                    <a:gd name="connsiteX6" fmla="*/ 122645 w 412459"/>
                    <a:gd name="connsiteY6" fmla="*/ 1059895 h 1059895"/>
                    <a:gd name="connsiteX7" fmla="*/ 0 w 412459"/>
                    <a:gd name="connsiteY7" fmla="*/ 922160 h 1059895"/>
                    <a:gd name="connsiteX8" fmla="*/ 47333 w 412459"/>
                    <a:gd name="connsiteY8" fmla="*/ 533731 h 1059895"/>
                    <a:gd name="connsiteX9" fmla="*/ 241426 w 412459"/>
                    <a:gd name="connsiteY9" fmla="*/ 142167 h 1059895"/>
                    <a:gd name="connsiteX0" fmla="*/ 241426 w 415656"/>
                    <a:gd name="connsiteY0" fmla="*/ 142167 h 1059895"/>
                    <a:gd name="connsiteX1" fmla="*/ 403302 w 415656"/>
                    <a:gd name="connsiteY1" fmla="*/ 1415 h 1059895"/>
                    <a:gd name="connsiteX2" fmla="*/ 372037 w 415656"/>
                    <a:gd name="connsiteY2" fmla="*/ 187435 h 1059895"/>
                    <a:gd name="connsiteX3" fmla="*/ 270653 w 415656"/>
                    <a:gd name="connsiteY3" fmla="*/ 545802 h 1059895"/>
                    <a:gd name="connsiteX4" fmla="*/ 269433 w 415656"/>
                    <a:gd name="connsiteY4" fmla="*/ 904053 h 1059895"/>
                    <a:gd name="connsiteX5" fmla="*/ 137734 w 415656"/>
                    <a:gd name="connsiteY5" fmla="*/ 1059894 h 1059895"/>
                    <a:gd name="connsiteX6" fmla="*/ 122645 w 415656"/>
                    <a:gd name="connsiteY6" fmla="*/ 1059895 h 1059895"/>
                    <a:gd name="connsiteX7" fmla="*/ 0 w 415656"/>
                    <a:gd name="connsiteY7" fmla="*/ 922160 h 1059895"/>
                    <a:gd name="connsiteX8" fmla="*/ 47333 w 415656"/>
                    <a:gd name="connsiteY8" fmla="*/ 533731 h 1059895"/>
                    <a:gd name="connsiteX9" fmla="*/ 241426 w 415656"/>
                    <a:gd name="connsiteY9" fmla="*/ 142167 h 1059895"/>
                    <a:gd name="connsiteX0" fmla="*/ 241426 w 415656"/>
                    <a:gd name="connsiteY0" fmla="*/ 142167 h 1059895"/>
                    <a:gd name="connsiteX1" fmla="*/ 403302 w 415656"/>
                    <a:gd name="connsiteY1" fmla="*/ 1415 h 1059895"/>
                    <a:gd name="connsiteX2" fmla="*/ 372037 w 415656"/>
                    <a:gd name="connsiteY2" fmla="*/ 187435 h 1059895"/>
                    <a:gd name="connsiteX3" fmla="*/ 270653 w 415656"/>
                    <a:gd name="connsiteY3" fmla="*/ 545802 h 1059895"/>
                    <a:gd name="connsiteX4" fmla="*/ 269433 w 415656"/>
                    <a:gd name="connsiteY4" fmla="*/ 904053 h 1059895"/>
                    <a:gd name="connsiteX5" fmla="*/ 137734 w 415656"/>
                    <a:gd name="connsiteY5" fmla="*/ 1059894 h 1059895"/>
                    <a:gd name="connsiteX6" fmla="*/ 122645 w 415656"/>
                    <a:gd name="connsiteY6" fmla="*/ 1059895 h 1059895"/>
                    <a:gd name="connsiteX7" fmla="*/ 0 w 415656"/>
                    <a:gd name="connsiteY7" fmla="*/ 922160 h 1059895"/>
                    <a:gd name="connsiteX8" fmla="*/ 47333 w 415656"/>
                    <a:gd name="connsiteY8" fmla="*/ 533731 h 1059895"/>
                    <a:gd name="connsiteX9" fmla="*/ 241426 w 415656"/>
                    <a:gd name="connsiteY9" fmla="*/ 142167 h 1059895"/>
                    <a:gd name="connsiteX0" fmla="*/ 241426 w 415656"/>
                    <a:gd name="connsiteY0" fmla="*/ 142167 h 1059895"/>
                    <a:gd name="connsiteX1" fmla="*/ 403302 w 415656"/>
                    <a:gd name="connsiteY1" fmla="*/ 1415 h 1059895"/>
                    <a:gd name="connsiteX2" fmla="*/ 372037 w 415656"/>
                    <a:gd name="connsiteY2" fmla="*/ 187435 h 1059895"/>
                    <a:gd name="connsiteX3" fmla="*/ 279706 w 415656"/>
                    <a:gd name="connsiteY3" fmla="*/ 575980 h 1059895"/>
                    <a:gd name="connsiteX4" fmla="*/ 269433 w 415656"/>
                    <a:gd name="connsiteY4" fmla="*/ 904053 h 1059895"/>
                    <a:gd name="connsiteX5" fmla="*/ 137734 w 415656"/>
                    <a:gd name="connsiteY5" fmla="*/ 1059894 h 1059895"/>
                    <a:gd name="connsiteX6" fmla="*/ 122645 w 415656"/>
                    <a:gd name="connsiteY6" fmla="*/ 1059895 h 1059895"/>
                    <a:gd name="connsiteX7" fmla="*/ 0 w 415656"/>
                    <a:gd name="connsiteY7" fmla="*/ 922160 h 1059895"/>
                    <a:gd name="connsiteX8" fmla="*/ 47333 w 415656"/>
                    <a:gd name="connsiteY8" fmla="*/ 533731 h 1059895"/>
                    <a:gd name="connsiteX9" fmla="*/ 241426 w 415656"/>
                    <a:gd name="connsiteY9" fmla="*/ 142167 h 1059895"/>
                    <a:gd name="connsiteX0" fmla="*/ 241426 w 411136"/>
                    <a:gd name="connsiteY0" fmla="*/ 124435 h 1042163"/>
                    <a:gd name="connsiteX1" fmla="*/ 397266 w 411136"/>
                    <a:gd name="connsiteY1" fmla="*/ 1790 h 1042163"/>
                    <a:gd name="connsiteX2" fmla="*/ 372037 w 411136"/>
                    <a:gd name="connsiteY2" fmla="*/ 169703 h 1042163"/>
                    <a:gd name="connsiteX3" fmla="*/ 279706 w 411136"/>
                    <a:gd name="connsiteY3" fmla="*/ 558248 h 1042163"/>
                    <a:gd name="connsiteX4" fmla="*/ 269433 w 411136"/>
                    <a:gd name="connsiteY4" fmla="*/ 886321 h 1042163"/>
                    <a:gd name="connsiteX5" fmla="*/ 137734 w 411136"/>
                    <a:gd name="connsiteY5" fmla="*/ 1042162 h 1042163"/>
                    <a:gd name="connsiteX6" fmla="*/ 122645 w 411136"/>
                    <a:gd name="connsiteY6" fmla="*/ 1042163 h 1042163"/>
                    <a:gd name="connsiteX7" fmla="*/ 0 w 411136"/>
                    <a:gd name="connsiteY7" fmla="*/ 904428 h 1042163"/>
                    <a:gd name="connsiteX8" fmla="*/ 47333 w 411136"/>
                    <a:gd name="connsiteY8" fmla="*/ 515999 h 1042163"/>
                    <a:gd name="connsiteX9" fmla="*/ 241426 w 411136"/>
                    <a:gd name="connsiteY9" fmla="*/ 124435 h 1042163"/>
                    <a:gd name="connsiteX0" fmla="*/ 241426 w 414009"/>
                    <a:gd name="connsiteY0" fmla="*/ 124435 h 1042163"/>
                    <a:gd name="connsiteX1" fmla="*/ 397266 w 414009"/>
                    <a:gd name="connsiteY1" fmla="*/ 1790 h 1042163"/>
                    <a:gd name="connsiteX2" fmla="*/ 381091 w 414009"/>
                    <a:gd name="connsiteY2" fmla="*/ 169703 h 1042163"/>
                    <a:gd name="connsiteX3" fmla="*/ 279706 w 414009"/>
                    <a:gd name="connsiteY3" fmla="*/ 558248 h 1042163"/>
                    <a:gd name="connsiteX4" fmla="*/ 269433 w 414009"/>
                    <a:gd name="connsiteY4" fmla="*/ 886321 h 1042163"/>
                    <a:gd name="connsiteX5" fmla="*/ 137734 w 414009"/>
                    <a:gd name="connsiteY5" fmla="*/ 1042162 h 1042163"/>
                    <a:gd name="connsiteX6" fmla="*/ 122645 w 414009"/>
                    <a:gd name="connsiteY6" fmla="*/ 1042163 h 1042163"/>
                    <a:gd name="connsiteX7" fmla="*/ 0 w 414009"/>
                    <a:gd name="connsiteY7" fmla="*/ 904428 h 1042163"/>
                    <a:gd name="connsiteX8" fmla="*/ 47333 w 414009"/>
                    <a:gd name="connsiteY8" fmla="*/ 515999 h 1042163"/>
                    <a:gd name="connsiteX9" fmla="*/ 241426 w 414009"/>
                    <a:gd name="connsiteY9" fmla="*/ 124435 h 1042163"/>
                    <a:gd name="connsiteX0" fmla="*/ 241426 w 416612"/>
                    <a:gd name="connsiteY0" fmla="*/ 124435 h 1042163"/>
                    <a:gd name="connsiteX1" fmla="*/ 397266 w 416612"/>
                    <a:gd name="connsiteY1" fmla="*/ 1790 h 1042163"/>
                    <a:gd name="connsiteX2" fmla="*/ 381091 w 416612"/>
                    <a:gd name="connsiteY2" fmla="*/ 169703 h 1042163"/>
                    <a:gd name="connsiteX3" fmla="*/ 279706 w 416612"/>
                    <a:gd name="connsiteY3" fmla="*/ 558248 h 1042163"/>
                    <a:gd name="connsiteX4" fmla="*/ 269433 w 416612"/>
                    <a:gd name="connsiteY4" fmla="*/ 886321 h 1042163"/>
                    <a:gd name="connsiteX5" fmla="*/ 137734 w 416612"/>
                    <a:gd name="connsiteY5" fmla="*/ 1042162 h 1042163"/>
                    <a:gd name="connsiteX6" fmla="*/ 122645 w 416612"/>
                    <a:gd name="connsiteY6" fmla="*/ 1042163 h 1042163"/>
                    <a:gd name="connsiteX7" fmla="*/ 0 w 416612"/>
                    <a:gd name="connsiteY7" fmla="*/ 904428 h 1042163"/>
                    <a:gd name="connsiteX8" fmla="*/ 47333 w 416612"/>
                    <a:gd name="connsiteY8" fmla="*/ 515999 h 1042163"/>
                    <a:gd name="connsiteX9" fmla="*/ 241426 w 416612"/>
                    <a:gd name="connsiteY9" fmla="*/ 124435 h 1042163"/>
                    <a:gd name="connsiteX0" fmla="*/ 250479 w 416612"/>
                    <a:gd name="connsiteY0" fmla="*/ 109834 h 1042651"/>
                    <a:gd name="connsiteX1" fmla="*/ 397266 w 416612"/>
                    <a:gd name="connsiteY1" fmla="*/ 2278 h 1042651"/>
                    <a:gd name="connsiteX2" fmla="*/ 381091 w 416612"/>
                    <a:gd name="connsiteY2" fmla="*/ 170191 h 1042651"/>
                    <a:gd name="connsiteX3" fmla="*/ 279706 w 416612"/>
                    <a:gd name="connsiteY3" fmla="*/ 558736 h 1042651"/>
                    <a:gd name="connsiteX4" fmla="*/ 269433 w 416612"/>
                    <a:gd name="connsiteY4" fmla="*/ 886809 h 1042651"/>
                    <a:gd name="connsiteX5" fmla="*/ 137734 w 416612"/>
                    <a:gd name="connsiteY5" fmla="*/ 1042650 h 1042651"/>
                    <a:gd name="connsiteX6" fmla="*/ 122645 w 416612"/>
                    <a:gd name="connsiteY6" fmla="*/ 1042651 h 1042651"/>
                    <a:gd name="connsiteX7" fmla="*/ 0 w 416612"/>
                    <a:gd name="connsiteY7" fmla="*/ 904916 h 1042651"/>
                    <a:gd name="connsiteX8" fmla="*/ 47333 w 416612"/>
                    <a:gd name="connsiteY8" fmla="*/ 516487 h 1042651"/>
                    <a:gd name="connsiteX9" fmla="*/ 250479 w 416612"/>
                    <a:gd name="connsiteY9" fmla="*/ 109834 h 1042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6612" h="1042651">
                      <a:moveTo>
                        <a:pt x="250479" y="109834"/>
                      </a:moveTo>
                      <a:cubicBezTo>
                        <a:pt x="318357" y="29665"/>
                        <a:pt x="355882" y="-10296"/>
                        <a:pt x="397266" y="2278"/>
                      </a:cubicBezTo>
                      <a:cubicBezTo>
                        <a:pt x="431085" y="41509"/>
                        <a:pt x="417305" y="88087"/>
                        <a:pt x="381091" y="170191"/>
                      </a:cubicBezTo>
                      <a:cubicBezTo>
                        <a:pt x="332207" y="305742"/>
                        <a:pt x="292376" y="377918"/>
                        <a:pt x="279706" y="558736"/>
                      </a:cubicBezTo>
                      <a:cubicBezTo>
                        <a:pt x="272257" y="740522"/>
                        <a:pt x="270846" y="753308"/>
                        <a:pt x="269433" y="886809"/>
                      </a:cubicBezTo>
                      <a:cubicBezTo>
                        <a:pt x="269433" y="962877"/>
                        <a:pt x="213802" y="1042650"/>
                        <a:pt x="137734" y="1042650"/>
                      </a:cubicBezTo>
                      <a:lnTo>
                        <a:pt x="122645" y="1042651"/>
                      </a:lnTo>
                      <a:cubicBezTo>
                        <a:pt x="67701" y="1033597"/>
                        <a:pt x="0" y="980984"/>
                        <a:pt x="0" y="904916"/>
                      </a:cubicBezTo>
                      <a:cubicBezTo>
                        <a:pt x="9742" y="753309"/>
                        <a:pt x="16466" y="656022"/>
                        <a:pt x="47333" y="516487"/>
                      </a:cubicBezTo>
                      <a:cubicBezTo>
                        <a:pt x="88893" y="326615"/>
                        <a:pt x="163651" y="221243"/>
                        <a:pt x="250479" y="109834"/>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Rounded Corners 218">
                  <a:extLst>
                    <a:ext uri="{FF2B5EF4-FFF2-40B4-BE49-F238E27FC236}">
                      <a16:creationId xmlns:a16="http://schemas.microsoft.com/office/drawing/2014/main" id="{78A05838-DA43-4FC3-AC28-9B8D5B9165CD}"/>
                    </a:ext>
                  </a:extLst>
                </p:cNvPr>
                <p:cNvSpPr/>
                <p:nvPr/>
              </p:nvSpPr>
              <p:spPr>
                <a:xfrm flipH="1">
                  <a:off x="5099040" y="3907639"/>
                  <a:ext cx="416612" cy="1042651"/>
                </a:xfrm>
                <a:custGeom>
                  <a:avLst/>
                  <a:gdLst>
                    <a:gd name="connsiteX0" fmla="*/ 0 w 275468"/>
                    <a:gd name="connsiteY0" fmla="*/ 137734 h 964926"/>
                    <a:gd name="connsiteX1" fmla="*/ 137734 w 275468"/>
                    <a:gd name="connsiteY1" fmla="*/ 0 h 964926"/>
                    <a:gd name="connsiteX2" fmla="*/ 137734 w 275468"/>
                    <a:gd name="connsiteY2" fmla="*/ 0 h 964926"/>
                    <a:gd name="connsiteX3" fmla="*/ 275468 w 275468"/>
                    <a:gd name="connsiteY3" fmla="*/ 137734 h 964926"/>
                    <a:gd name="connsiteX4" fmla="*/ 275468 w 275468"/>
                    <a:gd name="connsiteY4" fmla="*/ 827192 h 964926"/>
                    <a:gd name="connsiteX5" fmla="*/ 137734 w 275468"/>
                    <a:gd name="connsiteY5" fmla="*/ 964926 h 964926"/>
                    <a:gd name="connsiteX6" fmla="*/ 137734 w 275468"/>
                    <a:gd name="connsiteY6" fmla="*/ 964926 h 964926"/>
                    <a:gd name="connsiteX7" fmla="*/ 0 w 275468"/>
                    <a:gd name="connsiteY7" fmla="*/ 827192 h 964926"/>
                    <a:gd name="connsiteX8" fmla="*/ 0 w 275468"/>
                    <a:gd name="connsiteY8" fmla="*/ 137734 h 964926"/>
                    <a:gd name="connsiteX0" fmla="*/ 3969 w 279437"/>
                    <a:gd name="connsiteY0" fmla="*/ 137734 h 964926"/>
                    <a:gd name="connsiteX1" fmla="*/ 141703 w 279437"/>
                    <a:gd name="connsiteY1" fmla="*/ 0 h 964926"/>
                    <a:gd name="connsiteX2" fmla="*/ 141703 w 279437"/>
                    <a:gd name="connsiteY2" fmla="*/ 0 h 964926"/>
                    <a:gd name="connsiteX3" fmla="*/ 279437 w 279437"/>
                    <a:gd name="connsiteY3" fmla="*/ 137734 h 964926"/>
                    <a:gd name="connsiteX4" fmla="*/ 279437 w 279437"/>
                    <a:gd name="connsiteY4" fmla="*/ 827192 h 964926"/>
                    <a:gd name="connsiteX5" fmla="*/ 141703 w 279437"/>
                    <a:gd name="connsiteY5" fmla="*/ 964926 h 964926"/>
                    <a:gd name="connsiteX6" fmla="*/ 141703 w 279437"/>
                    <a:gd name="connsiteY6" fmla="*/ 964926 h 964926"/>
                    <a:gd name="connsiteX7" fmla="*/ 3969 w 279437"/>
                    <a:gd name="connsiteY7" fmla="*/ 827192 h 964926"/>
                    <a:gd name="connsiteX8" fmla="*/ 0 w 279437"/>
                    <a:gd name="connsiteY8" fmla="*/ 387460 h 964926"/>
                    <a:gd name="connsiteX9" fmla="*/ 3969 w 279437"/>
                    <a:gd name="connsiteY9" fmla="*/ 137734 h 964926"/>
                    <a:gd name="connsiteX0" fmla="*/ 3969 w 279437"/>
                    <a:gd name="connsiteY0" fmla="*/ 137734 h 964926"/>
                    <a:gd name="connsiteX1" fmla="*/ 141703 w 279437"/>
                    <a:gd name="connsiteY1" fmla="*/ 0 h 964926"/>
                    <a:gd name="connsiteX2" fmla="*/ 141703 w 279437"/>
                    <a:gd name="connsiteY2" fmla="*/ 0 h 964926"/>
                    <a:gd name="connsiteX3" fmla="*/ 279437 w 279437"/>
                    <a:gd name="connsiteY3" fmla="*/ 137734 h 964926"/>
                    <a:gd name="connsiteX4" fmla="*/ 277640 w 279437"/>
                    <a:gd name="connsiteY4" fmla="*/ 390478 h 964926"/>
                    <a:gd name="connsiteX5" fmla="*/ 279437 w 279437"/>
                    <a:gd name="connsiteY5" fmla="*/ 827192 h 964926"/>
                    <a:gd name="connsiteX6" fmla="*/ 141703 w 279437"/>
                    <a:gd name="connsiteY6" fmla="*/ 964926 h 964926"/>
                    <a:gd name="connsiteX7" fmla="*/ 141703 w 279437"/>
                    <a:gd name="connsiteY7" fmla="*/ 964926 h 964926"/>
                    <a:gd name="connsiteX8" fmla="*/ 3969 w 279437"/>
                    <a:gd name="connsiteY8" fmla="*/ 827192 h 964926"/>
                    <a:gd name="connsiteX9" fmla="*/ 0 w 279437"/>
                    <a:gd name="connsiteY9" fmla="*/ 387460 h 964926"/>
                    <a:gd name="connsiteX10" fmla="*/ 3969 w 279437"/>
                    <a:gd name="connsiteY10" fmla="*/ 137734 h 964926"/>
                    <a:gd name="connsiteX0" fmla="*/ 3969 w 397132"/>
                    <a:gd name="connsiteY0" fmla="*/ 141966 h 969158"/>
                    <a:gd name="connsiteX1" fmla="*/ 141703 w 397132"/>
                    <a:gd name="connsiteY1" fmla="*/ 4232 h 969158"/>
                    <a:gd name="connsiteX2" fmla="*/ 141703 w 397132"/>
                    <a:gd name="connsiteY2" fmla="*/ 4232 h 969158"/>
                    <a:gd name="connsiteX3" fmla="*/ 397132 w 397132"/>
                    <a:gd name="connsiteY3" fmla="*/ 54449 h 969158"/>
                    <a:gd name="connsiteX4" fmla="*/ 277640 w 397132"/>
                    <a:gd name="connsiteY4" fmla="*/ 394710 h 969158"/>
                    <a:gd name="connsiteX5" fmla="*/ 279437 w 397132"/>
                    <a:gd name="connsiteY5" fmla="*/ 831424 h 969158"/>
                    <a:gd name="connsiteX6" fmla="*/ 141703 w 397132"/>
                    <a:gd name="connsiteY6" fmla="*/ 969158 h 969158"/>
                    <a:gd name="connsiteX7" fmla="*/ 141703 w 397132"/>
                    <a:gd name="connsiteY7" fmla="*/ 969158 h 969158"/>
                    <a:gd name="connsiteX8" fmla="*/ 3969 w 397132"/>
                    <a:gd name="connsiteY8" fmla="*/ 831424 h 969158"/>
                    <a:gd name="connsiteX9" fmla="*/ 0 w 397132"/>
                    <a:gd name="connsiteY9" fmla="*/ 391692 h 969158"/>
                    <a:gd name="connsiteX10" fmla="*/ 3969 w 397132"/>
                    <a:gd name="connsiteY10" fmla="*/ 141966 h 969158"/>
                    <a:gd name="connsiteX0" fmla="*/ 3969 w 438636"/>
                    <a:gd name="connsiteY0" fmla="*/ 231287 h 1058479"/>
                    <a:gd name="connsiteX1" fmla="*/ 141703 w 438636"/>
                    <a:gd name="connsiteY1" fmla="*/ 93553 h 1058479"/>
                    <a:gd name="connsiteX2" fmla="*/ 407271 w 438636"/>
                    <a:gd name="connsiteY2" fmla="*/ 0 h 1058479"/>
                    <a:gd name="connsiteX3" fmla="*/ 397132 w 438636"/>
                    <a:gd name="connsiteY3" fmla="*/ 143770 h 1058479"/>
                    <a:gd name="connsiteX4" fmla="*/ 277640 w 438636"/>
                    <a:gd name="connsiteY4" fmla="*/ 484031 h 1058479"/>
                    <a:gd name="connsiteX5" fmla="*/ 279437 w 438636"/>
                    <a:gd name="connsiteY5" fmla="*/ 920745 h 1058479"/>
                    <a:gd name="connsiteX6" fmla="*/ 141703 w 438636"/>
                    <a:gd name="connsiteY6" fmla="*/ 1058479 h 1058479"/>
                    <a:gd name="connsiteX7" fmla="*/ 141703 w 438636"/>
                    <a:gd name="connsiteY7" fmla="*/ 1058479 h 1058479"/>
                    <a:gd name="connsiteX8" fmla="*/ 3969 w 438636"/>
                    <a:gd name="connsiteY8" fmla="*/ 920745 h 1058479"/>
                    <a:gd name="connsiteX9" fmla="*/ 0 w 438636"/>
                    <a:gd name="connsiteY9" fmla="*/ 481013 h 1058479"/>
                    <a:gd name="connsiteX10" fmla="*/ 3969 w 438636"/>
                    <a:gd name="connsiteY10" fmla="*/ 231287 h 1058479"/>
                    <a:gd name="connsiteX0" fmla="*/ 3969 w 438636"/>
                    <a:gd name="connsiteY0" fmla="*/ 231287 h 1058479"/>
                    <a:gd name="connsiteX1" fmla="*/ 407271 w 438636"/>
                    <a:gd name="connsiteY1" fmla="*/ 0 h 1058479"/>
                    <a:gd name="connsiteX2" fmla="*/ 397132 w 438636"/>
                    <a:gd name="connsiteY2" fmla="*/ 143770 h 1058479"/>
                    <a:gd name="connsiteX3" fmla="*/ 277640 w 438636"/>
                    <a:gd name="connsiteY3" fmla="*/ 484031 h 1058479"/>
                    <a:gd name="connsiteX4" fmla="*/ 279437 w 438636"/>
                    <a:gd name="connsiteY4" fmla="*/ 920745 h 1058479"/>
                    <a:gd name="connsiteX5" fmla="*/ 141703 w 438636"/>
                    <a:gd name="connsiteY5" fmla="*/ 1058479 h 1058479"/>
                    <a:gd name="connsiteX6" fmla="*/ 141703 w 438636"/>
                    <a:gd name="connsiteY6" fmla="*/ 1058479 h 1058479"/>
                    <a:gd name="connsiteX7" fmla="*/ 3969 w 438636"/>
                    <a:gd name="connsiteY7" fmla="*/ 920745 h 1058479"/>
                    <a:gd name="connsiteX8" fmla="*/ 0 w 438636"/>
                    <a:gd name="connsiteY8" fmla="*/ 481013 h 1058479"/>
                    <a:gd name="connsiteX9" fmla="*/ 3969 w 438636"/>
                    <a:gd name="connsiteY9" fmla="*/ 231287 h 1058479"/>
                    <a:gd name="connsiteX0" fmla="*/ 257466 w 438636"/>
                    <a:gd name="connsiteY0" fmla="*/ 158859 h 1058479"/>
                    <a:gd name="connsiteX1" fmla="*/ 407271 w 438636"/>
                    <a:gd name="connsiteY1" fmla="*/ 0 h 1058479"/>
                    <a:gd name="connsiteX2" fmla="*/ 397132 w 438636"/>
                    <a:gd name="connsiteY2" fmla="*/ 143770 h 1058479"/>
                    <a:gd name="connsiteX3" fmla="*/ 277640 w 438636"/>
                    <a:gd name="connsiteY3" fmla="*/ 484031 h 1058479"/>
                    <a:gd name="connsiteX4" fmla="*/ 279437 w 438636"/>
                    <a:gd name="connsiteY4" fmla="*/ 920745 h 1058479"/>
                    <a:gd name="connsiteX5" fmla="*/ 141703 w 438636"/>
                    <a:gd name="connsiteY5" fmla="*/ 1058479 h 1058479"/>
                    <a:gd name="connsiteX6" fmla="*/ 141703 w 438636"/>
                    <a:gd name="connsiteY6" fmla="*/ 1058479 h 1058479"/>
                    <a:gd name="connsiteX7" fmla="*/ 3969 w 438636"/>
                    <a:gd name="connsiteY7" fmla="*/ 920745 h 1058479"/>
                    <a:gd name="connsiteX8" fmla="*/ 0 w 438636"/>
                    <a:gd name="connsiteY8" fmla="*/ 481013 h 1058479"/>
                    <a:gd name="connsiteX9" fmla="*/ 257466 w 438636"/>
                    <a:gd name="connsiteY9" fmla="*/ 158859 h 1058479"/>
                    <a:gd name="connsiteX0" fmla="*/ 253497 w 434667"/>
                    <a:gd name="connsiteY0" fmla="*/ 158859 h 1058479"/>
                    <a:gd name="connsiteX1" fmla="*/ 403302 w 434667"/>
                    <a:gd name="connsiteY1" fmla="*/ 0 h 1058479"/>
                    <a:gd name="connsiteX2" fmla="*/ 393163 w 434667"/>
                    <a:gd name="connsiteY2" fmla="*/ 143770 h 1058479"/>
                    <a:gd name="connsiteX3" fmla="*/ 273671 w 434667"/>
                    <a:gd name="connsiteY3" fmla="*/ 484031 h 1058479"/>
                    <a:gd name="connsiteX4" fmla="*/ 275468 w 434667"/>
                    <a:gd name="connsiteY4" fmla="*/ 920745 h 1058479"/>
                    <a:gd name="connsiteX5" fmla="*/ 137734 w 434667"/>
                    <a:gd name="connsiteY5" fmla="*/ 1058479 h 1058479"/>
                    <a:gd name="connsiteX6" fmla="*/ 137734 w 434667"/>
                    <a:gd name="connsiteY6" fmla="*/ 1058479 h 1058479"/>
                    <a:gd name="connsiteX7" fmla="*/ 0 w 434667"/>
                    <a:gd name="connsiteY7" fmla="*/ 920745 h 1058479"/>
                    <a:gd name="connsiteX8" fmla="*/ 56387 w 434667"/>
                    <a:gd name="connsiteY8" fmla="*/ 529298 h 1058479"/>
                    <a:gd name="connsiteX9" fmla="*/ 253497 w 434667"/>
                    <a:gd name="connsiteY9" fmla="*/ 158859 h 1058479"/>
                    <a:gd name="connsiteX0" fmla="*/ 253497 w 434667"/>
                    <a:gd name="connsiteY0" fmla="*/ 158859 h 1058479"/>
                    <a:gd name="connsiteX1" fmla="*/ 403302 w 434667"/>
                    <a:gd name="connsiteY1" fmla="*/ 0 h 1058479"/>
                    <a:gd name="connsiteX2" fmla="*/ 393163 w 434667"/>
                    <a:gd name="connsiteY2" fmla="*/ 143770 h 1058479"/>
                    <a:gd name="connsiteX3" fmla="*/ 273671 w 434667"/>
                    <a:gd name="connsiteY3" fmla="*/ 484031 h 1058479"/>
                    <a:gd name="connsiteX4" fmla="*/ 275468 w 434667"/>
                    <a:gd name="connsiteY4" fmla="*/ 920745 h 1058479"/>
                    <a:gd name="connsiteX5" fmla="*/ 137734 w 434667"/>
                    <a:gd name="connsiteY5" fmla="*/ 1058479 h 1058479"/>
                    <a:gd name="connsiteX6" fmla="*/ 137734 w 434667"/>
                    <a:gd name="connsiteY6" fmla="*/ 1058479 h 1058479"/>
                    <a:gd name="connsiteX7" fmla="*/ 0 w 434667"/>
                    <a:gd name="connsiteY7" fmla="*/ 920745 h 1058479"/>
                    <a:gd name="connsiteX8" fmla="*/ 56387 w 434667"/>
                    <a:gd name="connsiteY8" fmla="*/ 529298 h 1058479"/>
                    <a:gd name="connsiteX9" fmla="*/ 253497 w 434667"/>
                    <a:gd name="connsiteY9" fmla="*/ 158859 h 1058479"/>
                    <a:gd name="connsiteX0" fmla="*/ 253497 w 434667"/>
                    <a:gd name="connsiteY0" fmla="*/ 158859 h 1058479"/>
                    <a:gd name="connsiteX1" fmla="*/ 403302 w 434667"/>
                    <a:gd name="connsiteY1" fmla="*/ 0 h 1058479"/>
                    <a:gd name="connsiteX2" fmla="*/ 393163 w 434667"/>
                    <a:gd name="connsiteY2" fmla="*/ 143770 h 1058479"/>
                    <a:gd name="connsiteX3" fmla="*/ 273671 w 434667"/>
                    <a:gd name="connsiteY3" fmla="*/ 484031 h 1058479"/>
                    <a:gd name="connsiteX4" fmla="*/ 275468 w 434667"/>
                    <a:gd name="connsiteY4" fmla="*/ 920745 h 1058479"/>
                    <a:gd name="connsiteX5" fmla="*/ 137734 w 434667"/>
                    <a:gd name="connsiteY5" fmla="*/ 1058479 h 1058479"/>
                    <a:gd name="connsiteX6" fmla="*/ 137734 w 434667"/>
                    <a:gd name="connsiteY6" fmla="*/ 1058479 h 1058479"/>
                    <a:gd name="connsiteX7" fmla="*/ 0 w 434667"/>
                    <a:gd name="connsiteY7" fmla="*/ 920745 h 1058479"/>
                    <a:gd name="connsiteX8" fmla="*/ 56387 w 434667"/>
                    <a:gd name="connsiteY8" fmla="*/ 529298 h 1058479"/>
                    <a:gd name="connsiteX9" fmla="*/ 253497 w 434667"/>
                    <a:gd name="connsiteY9" fmla="*/ 158859 h 1058479"/>
                    <a:gd name="connsiteX0" fmla="*/ 253497 w 434667"/>
                    <a:gd name="connsiteY0" fmla="*/ 158859 h 1058479"/>
                    <a:gd name="connsiteX1" fmla="*/ 403302 w 434667"/>
                    <a:gd name="connsiteY1" fmla="*/ 0 h 1058479"/>
                    <a:gd name="connsiteX2" fmla="*/ 393163 w 434667"/>
                    <a:gd name="connsiteY2" fmla="*/ 143770 h 1058479"/>
                    <a:gd name="connsiteX3" fmla="*/ 273671 w 434667"/>
                    <a:gd name="connsiteY3" fmla="*/ 484031 h 1058479"/>
                    <a:gd name="connsiteX4" fmla="*/ 275468 w 434667"/>
                    <a:gd name="connsiteY4" fmla="*/ 920745 h 1058479"/>
                    <a:gd name="connsiteX5" fmla="*/ 137734 w 434667"/>
                    <a:gd name="connsiteY5" fmla="*/ 1058479 h 1058479"/>
                    <a:gd name="connsiteX6" fmla="*/ 137734 w 434667"/>
                    <a:gd name="connsiteY6" fmla="*/ 1058479 h 1058479"/>
                    <a:gd name="connsiteX7" fmla="*/ 0 w 434667"/>
                    <a:gd name="connsiteY7" fmla="*/ 920745 h 1058479"/>
                    <a:gd name="connsiteX8" fmla="*/ 56387 w 434667"/>
                    <a:gd name="connsiteY8" fmla="*/ 529298 h 1058479"/>
                    <a:gd name="connsiteX9" fmla="*/ 253497 w 434667"/>
                    <a:gd name="connsiteY9" fmla="*/ 158859 h 1058479"/>
                    <a:gd name="connsiteX0" fmla="*/ 253497 w 434667"/>
                    <a:gd name="connsiteY0" fmla="*/ 158859 h 1058479"/>
                    <a:gd name="connsiteX1" fmla="*/ 403302 w 434667"/>
                    <a:gd name="connsiteY1" fmla="*/ 0 h 1058479"/>
                    <a:gd name="connsiteX2" fmla="*/ 393163 w 434667"/>
                    <a:gd name="connsiteY2" fmla="*/ 143770 h 1058479"/>
                    <a:gd name="connsiteX3" fmla="*/ 273671 w 434667"/>
                    <a:gd name="connsiteY3" fmla="*/ 484031 h 1058479"/>
                    <a:gd name="connsiteX4" fmla="*/ 275468 w 434667"/>
                    <a:gd name="connsiteY4" fmla="*/ 920745 h 1058479"/>
                    <a:gd name="connsiteX5" fmla="*/ 137734 w 434667"/>
                    <a:gd name="connsiteY5" fmla="*/ 1058479 h 1058479"/>
                    <a:gd name="connsiteX6" fmla="*/ 137734 w 434667"/>
                    <a:gd name="connsiteY6" fmla="*/ 1058479 h 1058479"/>
                    <a:gd name="connsiteX7" fmla="*/ 0 w 434667"/>
                    <a:gd name="connsiteY7" fmla="*/ 920745 h 1058479"/>
                    <a:gd name="connsiteX8" fmla="*/ 47333 w 434667"/>
                    <a:gd name="connsiteY8" fmla="*/ 532316 h 1058479"/>
                    <a:gd name="connsiteX9" fmla="*/ 253497 w 434667"/>
                    <a:gd name="connsiteY9" fmla="*/ 158859 h 1058479"/>
                    <a:gd name="connsiteX0" fmla="*/ 241426 w 434667"/>
                    <a:gd name="connsiteY0" fmla="*/ 140752 h 1058479"/>
                    <a:gd name="connsiteX1" fmla="*/ 403302 w 434667"/>
                    <a:gd name="connsiteY1" fmla="*/ 0 h 1058479"/>
                    <a:gd name="connsiteX2" fmla="*/ 393163 w 434667"/>
                    <a:gd name="connsiteY2" fmla="*/ 143770 h 1058479"/>
                    <a:gd name="connsiteX3" fmla="*/ 273671 w 434667"/>
                    <a:gd name="connsiteY3" fmla="*/ 484031 h 1058479"/>
                    <a:gd name="connsiteX4" fmla="*/ 275468 w 434667"/>
                    <a:gd name="connsiteY4" fmla="*/ 920745 h 1058479"/>
                    <a:gd name="connsiteX5" fmla="*/ 137734 w 434667"/>
                    <a:gd name="connsiteY5" fmla="*/ 1058479 h 1058479"/>
                    <a:gd name="connsiteX6" fmla="*/ 137734 w 434667"/>
                    <a:gd name="connsiteY6" fmla="*/ 1058479 h 1058479"/>
                    <a:gd name="connsiteX7" fmla="*/ 0 w 434667"/>
                    <a:gd name="connsiteY7" fmla="*/ 920745 h 1058479"/>
                    <a:gd name="connsiteX8" fmla="*/ 47333 w 434667"/>
                    <a:gd name="connsiteY8" fmla="*/ 532316 h 1058479"/>
                    <a:gd name="connsiteX9" fmla="*/ 241426 w 434667"/>
                    <a:gd name="connsiteY9" fmla="*/ 140752 h 1058479"/>
                    <a:gd name="connsiteX0" fmla="*/ 241426 w 434667"/>
                    <a:gd name="connsiteY0" fmla="*/ 140752 h 1058479"/>
                    <a:gd name="connsiteX1" fmla="*/ 403302 w 434667"/>
                    <a:gd name="connsiteY1" fmla="*/ 0 h 1058479"/>
                    <a:gd name="connsiteX2" fmla="*/ 393163 w 434667"/>
                    <a:gd name="connsiteY2" fmla="*/ 143770 h 1058479"/>
                    <a:gd name="connsiteX3" fmla="*/ 273671 w 434667"/>
                    <a:gd name="connsiteY3" fmla="*/ 484031 h 1058479"/>
                    <a:gd name="connsiteX4" fmla="*/ 275468 w 434667"/>
                    <a:gd name="connsiteY4" fmla="*/ 920745 h 1058479"/>
                    <a:gd name="connsiteX5" fmla="*/ 137734 w 434667"/>
                    <a:gd name="connsiteY5" fmla="*/ 1058479 h 1058479"/>
                    <a:gd name="connsiteX6" fmla="*/ 137734 w 434667"/>
                    <a:gd name="connsiteY6" fmla="*/ 1058479 h 1058479"/>
                    <a:gd name="connsiteX7" fmla="*/ 0 w 434667"/>
                    <a:gd name="connsiteY7" fmla="*/ 920745 h 1058479"/>
                    <a:gd name="connsiteX8" fmla="*/ 47333 w 434667"/>
                    <a:gd name="connsiteY8" fmla="*/ 532316 h 1058479"/>
                    <a:gd name="connsiteX9" fmla="*/ 241426 w 434667"/>
                    <a:gd name="connsiteY9" fmla="*/ 140752 h 1058479"/>
                    <a:gd name="connsiteX0" fmla="*/ 241426 w 434667"/>
                    <a:gd name="connsiteY0" fmla="*/ 140752 h 1058479"/>
                    <a:gd name="connsiteX1" fmla="*/ 403302 w 434667"/>
                    <a:gd name="connsiteY1" fmla="*/ 0 h 1058479"/>
                    <a:gd name="connsiteX2" fmla="*/ 393163 w 434667"/>
                    <a:gd name="connsiteY2" fmla="*/ 143770 h 1058479"/>
                    <a:gd name="connsiteX3" fmla="*/ 273671 w 434667"/>
                    <a:gd name="connsiteY3" fmla="*/ 484031 h 1058479"/>
                    <a:gd name="connsiteX4" fmla="*/ 275468 w 434667"/>
                    <a:gd name="connsiteY4" fmla="*/ 920745 h 1058479"/>
                    <a:gd name="connsiteX5" fmla="*/ 137734 w 434667"/>
                    <a:gd name="connsiteY5" fmla="*/ 1058479 h 1058479"/>
                    <a:gd name="connsiteX6" fmla="*/ 137734 w 434667"/>
                    <a:gd name="connsiteY6" fmla="*/ 1058479 h 1058479"/>
                    <a:gd name="connsiteX7" fmla="*/ 0 w 434667"/>
                    <a:gd name="connsiteY7" fmla="*/ 920745 h 1058479"/>
                    <a:gd name="connsiteX8" fmla="*/ 47333 w 434667"/>
                    <a:gd name="connsiteY8" fmla="*/ 532316 h 1058479"/>
                    <a:gd name="connsiteX9" fmla="*/ 241426 w 434667"/>
                    <a:gd name="connsiteY9" fmla="*/ 140752 h 1058479"/>
                    <a:gd name="connsiteX0" fmla="*/ 241426 w 434667"/>
                    <a:gd name="connsiteY0" fmla="*/ 142167 h 1059894"/>
                    <a:gd name="connsiteX1" fmla="*/ 403302 w 434667"/>
                    <a:gd name="connsiteY1" fmla="*/ 1415 h 1059894"/>
                    <a:gd name="connsiteX2" fmla="*/ 393163 w 434667"/>
                    <a:gd name="connsiteY2" fmla="*/ 145185 h 1059894"/>
                    <a:gd name="connsiteX3" fmla="*/ 273671 w 434667"/>
                    <a:gd name="connsiteY3" fmla="*/ 485446 h 1059894"/>
                    <a:gd name="connsiteX4" fmla="*/ 275468 w 434667"/>
                    <a:gd name="connsiteY4" fmla="*/ 922160 h 1059894"/>
                    <a:gd name="connsiteX5" fmla="*/ 137734 w 434667"/>
                    <a:gd name="connsiteY5" fmla="*/ 1059894 h 1059894"/>
                    <a:gd name="connsiteX6" fmla="*/ 137734 w 434667"/>
                    <a:gd name="connsiteY6" fmla="*/ 1059894 h 1059894"/>
                    <a:gd name="connsiteX7" fmla="*/ 0 w 434667"/>
                    <a:gd name="connsiteY7" fmla="*/ 922160 h 1059894"/>
                    <a:gd name="connsiteX8" fmla="*/ 47333 w 434667"/>
                    <a:gd name="connsiteY8" fmla="*/ 533731 h 1059894"/>
                    <a:gd name="connsiteX9" fmla="*/ 241426 w 434667"/>
                    <a:gd name="connsiteY9" fmla="*/ 142167 h 1059894"/>
                    <a:gd name="connsiteX0" fmla="*/ 241426 w 413476"/>
                    <a:gd name="connsiteY0" fmla="*/ 142167 h 1059894"/>
                    <a:gd name="connsiteX1" fmla="*/ 403302 w 413476"/>
                    <a:gd name="connsiteY1" fmla="*/ 1415 h 1059894"/>
                    <a:gd name="connsiteX2" fmla="*/ 393163 w 413476"/>
                    <a:gd name="connsiteY2" fmla="*/ 145185 h 1059894"/>
                    <a:gd name="connsiteX3" fmla="*/ 273671 w 413476"/>
                    <a:gd name="connsiteY3" fmla="*/ 485446 h 1059894"/>
                    <a:gd name="connsiteX4" fmla="*/ 275468 w 413476"/>
                    <a:gd name="connsiteY4" fmla="*/ 922160 h 1059894"/>
                    <a:gd name="connsiteX5" fmla="*/ 137734 w 413476"/>
                    <a:gd name="connsiteY5" fmla="*/ 1059894 h 1059894"/>
                    <a:gd name="connsiteX6" fmla="*/ 137734 w 413476"/>
                    <a:gd name="connsiteY6" fmla="*/ 1059894 h 1059894"/>
                    <a:gd name="connsiteX7" fmla="*/ 0 w 413476"/>
                    <a:gd name="connsiteY7" fmla="*/ 922160 h 1059894"/>
                    <a:gd name="connsiteX8" fmla="*/ 47333 w 413476"/>
                    <a:gd name="connsiteY8" fmla="*/ 533731 h 1059894"/>
                    <a:gd name="connsiteX9" fmla="*/ 241426 w 413476"/>
                    <a:gd name="connsiteY9" fmla="*/ 142167 h 1059894"/>
                    <a:gd name="connsiteX0" fmla="*/ 241426 w 409337"/>
                    <a:gd name="connsiteY0" fmla="*/ 142167 h 1059894"/>
                    <a:gd name="connsiteX1" fmla="*/ 403302 w 409337"/>
                    <a:gd name="connsiteY1" fmla="*/ 1415 h 1059894"/>
                    <a:gd name="connsiteX2" fmla="*/ 353931 w 409337"/>
                    <a:gd name="connsiteY2" fmla="*/ 187435 h 1059894"/>
                    <a:gd name="connsiteX3" fmla="*/ 273671 w 409337"/>
                    <a:gd name="connsiteY3" fmla="*/ 485446 h 1059894"/>
                    <a:gd name="connsiteX4" fmla="*/ 275468 w 409337"/>
                    <a:gd name="connsiteY4" fmla="*/ 922160 h 1059894"/>
                    <a:gd name="connsiteX5" fmla="*/ 137734 w 409337"/>
                    <a:gd name="connsiteY5" fmla="*/ 1059894 h 1059894"/>
                    <a:gd name="connsiteX6" fmla="*/ 137734 w 409337"/>
                    <a:gd name="connsiteY6" fmla="*/ 1059894 h 1059894"/>
                    <a:gd name="connsiteX7" fmla="*/ 0 w 409337"/>
                    <a:gd name="connsiteY7" fmla="*/ 922160 h 1059894"/>
                    <a:gd name="connsiteX8" fmla="*/ 47333 w 409337"/>
                    <a:gd name="connsiteY8" fmla="*/ 533731 h 1059894"/>
                    <a:gd name="connsiteX9" fmla="*/ 241426 w 409337"/>
                    <a:gd name="connsiteY9" fmla="*/ 142167 h 1059894"/>
                    <a:gd name="connsiteX0" fmla="*/ 241426 w 412459"/>
                    <a:gd name="connsiteY0" fmla="*/ 142167 h 1059894"/>
                    <a:gd name="connsiteX1" fmla="*/ 403302 w 412459"/>
                    <a:gd name="connsiteY1" fmla="*/ 1415 h 1059894"/>
                    <a:gd name="connsiteX2" fmla="*/ 353931 w 412459"/>
                    <a:gd name="connsiteY2" fmla="*/ 187435 h 1059894"/>
                    <a:gd name="connsiteX3" fmla="*/ 273671 w 412459"/>
                    <a:gd name="connsiteY3" fmla="*/ 485446 h 1059894"/>
                    <a:gd name="connsiteX4" fmla="*/ 275468 w 412459"/>
                    <a:gd name="connsiteY4" fmla="*/ 922160 h 1059894"/>
                    <a:gd name="connsiteX5" fmla="*/ 137734 w 412459"/>
                    <a:gd name="connsiteY5" fmla="*/ 1059894 h 1059894"/>
                    <a:gd name="connsiteX6" fmla="*/ 137734 w 412459"/>
                    <a:gd name="connsiteY6" fmla="*/ 1059894 h 1059894"/>
                    <a:gd name="connsiteX7" fmla="*/ 0 w 412459"/>
                    <a:gd name="connsiteY7" fmla="*/ 922160 h 1059894"/>
                    <a:gd name="connsiteX8" fmla="*/ 47333 w 412459"/>
                    <a:gd name="connsiteY8" fmla="*/ 533731 h 1059894"/>
                    <a:gd name="connsiteX9" fmla="*/ 241426 w 412459"/>
                    <a:gd name="connsiteY9" fmla="*/ 142167 h 1059894"/>
                    <a:gd name="connsiteX0" fmla="*/ 241426 w 412459"/>
                    <a:gd name="connsiteY0" fmla="*/ 142167 h 1059894"/>
                    <a:gd name="connsiteX1" fmla="*/ 403302 w 412459"/>
                    <a:gd name="connsiteY1" fmla="*/ 1415 h 1059894"/>
                    <a:gd name="connsiteX2" fmla="*/ 353931 w 412459"/>
                    <a:gd name="connsiteY2" fmla="*/ 187435 h 1059894"/>
                    <a:gd name="connsiteX3" fmla="*/ 261599 w 412459"/>
                    <a:gd name="connsiteY3" fmla="*/ 548820 h 1059894"/>
                    <a:gd name="connsiteX4" fmla="*/ 275468 w 412459"/>
                    <a:gd name="connsiteY4" fmla="*/ 922160 h 1059894"/>
                    <a:gd name="connsiteX5" fmla="*/ 137734 w 412459"/>
                    <a:gd name="connsiteY5" fmla="*/ 1059894 h 1059894"/>
                    <a:gd name="connsiteX6" fmla="*/ 137734 w 412459"/>
                    <a:gd name="connsiteY6" fmla="*/ 1059894 h 1059894"/>
                    <a:gd name="connsiteX7" fmla="*/ 0 w 412459"/>
                    <a:gd name="connsiteY7" fmla="*/ 922160 h 1059894"/>
                    <a:gd name="connsiteX8" fmla="*/ 47333 w 412459"/>
                    <a:gd name="connsiteY8" fmla="*/ 533731 h 1059894"/>
                    <a:gd name="connsiteX9" fmla="*/ 241426 w 412459"/>
                    <a:gd name="connsiteY9" fmla="*/ 142167 h 1059894"/>
                    <a:gd name="connsiteX0" fmla="*/ 241426 w 412459"/>
                    <a:gd name="connsiteY0" fmla="*/ 142167 h 1059894"/>
                    <a:gd name="connsiteX1" fmla="*/ 403302 w 412459"/>
                    <a:gd name="connsiteY1" fmla="*/ 1415 h 1059894"/>
                    <a:gd name="connsiteX2" fmla="*/ 353931 w 412459"/>
                    <a:gd name="connsiteY2" fmla="*/ 187435 h 1059894"/>
                    <a:gd name="connsiteX3" fmla="*/ 261599 w 412459"/>
                    <a:gd name="connsiteY3" fmla="*/ 548820 h 1059894"/>
                    <a:gd name="connsiteX4" fmla="*/ 275468 w 412459"/>
                    <a:gd name="connsiteY4" fmla="*/ 922160 h 1059894"/>
                    <a:gd name="connsiteX5" fmla="*/ 137734 w 412459"/>
                    <a:gd name="connsiteY5" fmla="*/ 1059894 h 1059894"/>
                    <a:gd name="connsiteX6" fmla="*/ 137734 w 412459"/>
                    <a:gd name="connsiteY6" fmla="*/ 1059894 h 1059894"/>
                    <a:gd name="connsiteX7" fmla="*/ 0 w 412459"/>
                    <a:gd name="connsiteY7" fmla="*/ 922160 h 1059894"/>
                    <a:gd name="connsiteX8" fmla="*/ 47333 w 412459"/>
                    <a:gd name="connsiteY8" fmla="*/ 533731 h 1059894"/>
                    <a:gd name="connsiteX9" fmla="*/ 241426 w 412459"/>
                    <a:gd name="connsiteY9" fmla="*/ 142167 h 1059894"/>
                    <a:gd name="connsiteX0" fmla="*/ 241426 w 412459"/>
                    <a:gd name="connsiteY0" fmla="*/ 142167 h 1059894"/>
                    <a:gd name="connsiteX1" fmla="*/ 403302 w 412459"/>
                    <a:gd name="connsiteY1" fmla="*/ 1415 h 1059894"/>
                    <a:gd name="connsiteX2" fmla="*/ 353931 w 412459"/>
                    <a:gd name="connsiteY2" fmla="*/ 187435 h 1059894"/>
                    <a:gd name="connsiteX3" fmla="*/ 261599 w 412459"/>
                    <a:gd name="connsiteY3" fmla="*/ 548820 h 1059894"/>
                    <a:gd name="connsiteX4" fmla="*/ 275468 w 412459"/>
                    <a:gd name="connsiteY4" fmla="*/ 922160 h 1059894"/>
                    <a:gd name="connsiteX5" fmla="*/ 137734 w 412459"/>
                    <a:gd name="connsiteY5" fmla="*/ 1059894 h 1059894"/>
                    <a:gd name="connsiteX6" fmla="*/ 137734 w 412459"/>
                    <a:gd name="connsiteY6" fmla="*/ 1059894 h 1059894"/>
                    <a:gd name="connsiteX7" fmla="*/ 0 w 412459"/>
                    <a:gd name="connsiteY7" fmla="*/ 922160 h 1059894"/>
                    <a:gd name="connsiteX8" fmla="*/ 47333 w 412459"/>
                    <a:gd name="connsiteY8" fmla="*/ 533731 h 1059894"/>
                    <a:gd name="connsiteX9" fmla="*/ 241426 w 412459"/>
                    <a:gd name="connsiteY9" fmla="*/ 142167 h 1059894"/>
                    <a:gd name="connsiteX0" fmla="*/ 241426 w 412459"/>
                    <a:gd name="connsiteY0" fmla="*/ 142167 h 1059894"/>
                    <a:gd name="connsiteX1" fmla="*/ 403302 w 412459"/>
                    <a:gd name="connsiteY1" fmla="*/ 1415 h 1059894"/>
                    <a:gd name="connsiteX2" fmla="*/ 353931 w 412459"/>
                    <a:gd name="connsiteY2" fmla="*/ 187435 h 1059894"/>
                    <a:gd name="connsiteX3" fmla="*/ 270653 w 412459"/>
                    <a:gd name="connsiteY3" fmla="*/ 545802 h 1059894"/>
                    <a:gd name="connsiteX4" fmla="*/ 275468 w 412459"/>
                    <a:gd name="connsiteY4" fmla="*/ 922160 h 1059894"/>
                    <a:gd name="connsiteX5" fmla="*/ 137734 w 412459"/>
                    <a:gd name="connsiteY5" fmla="*/ 1059894 h 1059894"/>
                    <a:gd name="connsiteX6" fmla="*/ 137734 w 412459"/>
                    <a:gd name="connsiteY6" fmla="*/ 1059894 h 1059894"/>
                    <a:gd name="connsiteX7" fmla="*/ 0 w 412459"/>
                    <a:gd name="connsiteY7" fmla="*/ 922160 h 1059894"/>
                    <a:gd name="connsiteX8" fmla="*/ 47333 w 412459"/>
                    <a:gd name="connsiteY8" fmla="*/ 533731 h 1059894"/>
                    <a:gd name="connsiteX9" fmla="*/ 241426 w 412459"/>
                    <a:gd name="connsiteY9" fmla="*/ 142167 h 1059894"/>
                    <a:gd name="connsiteX0" fmla="*/ 241426 w 412459"/>
                    <a:gd name="connsiteY0" fmla="*/ 142167 h 1059894"/>
                    <a:gd name="connsiteX1" fmla="*/ 403302 w 412459"/>
                    <a:gd name="connsiteY1" fmla="*/ 1415 h 1059894"/>
                    <a:gd name="connsiteX2" fmla="*/ 353931 w 412459"/>
                    <a:gd name="connsiteY2" fmla="*/ 187435 h 1059894"/>
                    <a:gd name="connsiteX3" fmla="*/ 270653 w 412459"/>
                    <a:gd name="connsiteY3" fmla="*/ 545802 h 1059894"/>
                    <a:gd name="connsiteX4" fmla="*/ 275468 w 412459"/>
                    <a:gd name="connsiteY4" fmla="*/ 922160 h 1059894"/>
                    <a:gd name="connsiteX5" fmla="*/ 137734 w 412459"/>
                    <a:gd name="connsiteY5" fmla="*/ 1059894 h 1059894"/>
                    <a:gd name="connsiteX6" fmla="*/ 137734 w 412459"/>
                    <a:gd name="connsiteY6" fmla="*/ 1059894 h 1059894"/>
                    <a:gd name="connsiteX7" fmla="*/ 0 w 412459"/>
                    <a:gd name="connsiteY7" fmla="*/ 922160 h 1059894"/>
                    <a:gd name="connsiteX8" fmla="*/ 47333 w 412459"/>
                    <a:gd name="connsiteY8" fmla="*/ 533731 h 1059894"/>
                    <a:gd name="connsiteX9" fmla="*/ 241426 w 412459"/>
                    <a:gd name="connsiteY9" fmla="*/ 142167 h 1059894"/>
                    <a:gd name="connsiteX0" fmla="*/ 241426 w 412459"/>
                    <a:gd name="connsiteY0" fmla="*/ 142167 h 1059894"/>
                    <a:gd name="connsiteX1" fmla="*/ 403302 w 412459"/>
                    <a:gd name="connsiteY1" fmla="*/ 1415 h 1059894"/>
                    <a:gd name="connsiteX2" fmla="*/ 353931 w 412459"/>
                    <a:gd name="connsiteY2" fmla="*/ 187435 h 1059894"/>
                    <a:gd name="connsiteX3" fmla="*/ 270653 w 412459"/>
                    <a:gd name="connsiteY3" fmla="*/ 545802 h 1059894"/>
                    <a:gd name="connsiteX4" fmla="*/ 275468 w 412459"/>
                    <a:gd name="connsiteY4" fmla="*/ 922160 h 1059894"/>
                    <a:gd name="connsiteX5" fmla="*/ 137734 w 412459"/>
                    <a:gd name="connsiteY5" fmla="*/ 1059894 h 1059894"/>
                    <a:gd name="connsiteX6" fmla="*/ 137734 w 412459"/>
                    <a:gd name="connsiteY6" fmla="*/ 1059894 h 1059894"/>
                    <a:gd name="connsiteX7" fmla="*/ 0 w 412459"/>
                    <a:gd name="connsiteY7" fmla="*/ 922160 h 1059894"/>
                    <a:gd name="connsiteX8" fmla="*/ 47333 w 412459"/>
                    <a:gd name="connsiteY8" fmla="*/ 533731 h 1059894"/>
                    <a:gd name="connsiteX9" fmla="*/ 241426 w 412459"/>
                    <a:gd name="connsiteY9" fmla="*/ 142167 h 1059894"/>
                    <a:gd name="connsiteX0" fmla="*/ 241426 w 412459"/>
                    <a:gd name="connsiteY0" fmla="*/ 142167 h 1059894"/>
                    <a:gd name="connsiteX1" fmla="*/ 403302 w 412459"/>
                    <a:gd name="connsiteY1" fmla="*/ 1415 h 1059894"/>
                    <a:gd name="connsiteX2" fmla="*/ 353931 w 412459"/>
                    <a:gd name="connsiteY2" fmla="*/ 187435 h 1059894"/>
                    <a:gd name="connsiteX3" fmla="*/ 270653 w 412459"/>
                    <a:gd name="connsiteY3" fmla="*/ 545802 h 1059894"/>
                    <a:gd name="connsiteX4" fmla="*/ 269433 w 412459"/>
                    <a:gd name="connsiteY4" fmla="*/ 904053 h 1059894"/>
                    <a:gd name="connsiteX5" fmla="*/ 137734 w 412459"/>
                    <a:gd name="connsiteY5" fmla="*/ 1059894 h 1059894"/>
                    <a:gd name="connsiteX6" fmla="*/ 137734 w 412459"/>
                    <a:gd name="connsiteY6" fmla="*/ 1059894 h 1059894"/>
                    <a:gd name="connsiteX7" fmla="*/ 0 w 412459"/>
                    <a:gd name="connsiteY7" fmla="*/ 922160 h 1059894"/>
                    <a:gd name="connsiteX8" fmla="*/ 47333 w 412459"/>
                    <a:gd name="connsiteY8" fmla="*/ 533731 h 1059894"/>
                    <a:gd name="connsiteX9" fmla="*/ 241426 w 412459"/>
                    <a:gd name="connsiteY9" fmla="*/ 142167 h 1059894"/>
                    <a:gd name="connsiteX0" fmla="*/ 241426 w 412459"/>
                    <a:gd name="connsiteY0" fmla="*/ 142167 h 1059894"/>
                    <a:gd name="connsiteX1" fmla="*/ 403302 w 412459"/>
                    <a:gd name="connsiteY1" fmla="*/ 1415 h 1059894"/>
                    <a:gd name="connsiteX2" fmla="*/ 353931 w 412459"/>
                    <a:gd name="connsiteY2" fmla="*/ 187435 h 1059894"/>
                    <a:gd name="connsiteX3" fmla="*/ 270653 w 412459"/>
                    <a:gd name="connsiteY3" fmla="*/ 545802 h 1059894"/>
                    <a:gd name="connsiteX4" fmla="*/ 269433 w 412459"/>
                    <a:gd name="connsiteY4" fmla="*/ 904053 h 1059894"/>
                    <a:gd name="connsiteX5" fmla="*/ 137734 w 412459"/>
                    <a:gd name="connsiteY5" fmla="*/ 1059894 h 1059894"/>
                    <a:gd name="connsiteX6" fmla="*/ 125663 w 412459"/>
                    <a:gd name="connsiteY6" fmla="*/ 1050841 h 1059894"/>
                    <a:gd name="connsiteX7" fmla="*/ 0 w 412459"/>
                    <a:gd name="connsiteY7" fmla="*/ 922160 h 1059894"/>
                    <a:gd name="connsiteX8" fmla="*/ 47333 w 412459"/>
                    <a:gd name="connsiteY8" fmla="*/ 533731 h 1059894"/>
                    <a:gd name="connsiteX9" fmla="*/ 241426 w 412459"/>
                    <a:gd name="connsiteY9" fmla="*/ 142167 h 1059894"/>
                    <a:gd name="connsiteX0" fmla="*/ 241426 w 412459"/>
                    <a:gd name="connsiteY0" fmla="*/ 142167 h 1059895"/>
                    <a:gd name="connsiteX1" fmla="*/ 403302 w 412459"/>
                    <a:gd name="connsiteY1" fmla="*/ 1415 h 1059895"/>
                    <a:gd name="connsiteX2" fmla="*/ 353931 w 412459"/>
                    <a:gd name="connsiteY2" fmla="*/ 187435 h 1059895"/>
                    <a:gd name="connsiteX3" fmla="*/ 270653 w 412459"/>
                    <a:gd name="connsiteY3" fmla="*/ 545802 h 1059895"/>
                    <a:gd name="connsiteX4" fmla="*/ 269433 w 412459"/>
                    <a:gd name="connsiteY4" fmla="*/ 904053 h 1059895"/>
                    <a:gd name="connsiteX5" fmla="*/ 137734 w 412459"/>
                    <a:gd name="connsiteY5" fmla="*/ 1059894 h 1059895"/>
                    <a:gd name="connsiteX6" fmla="*/ 122645 w 412459"/>
                    <a:gd name="connsiteY6" fmla="*/ 1059895 h 1059895"/>
                    <a:gd name="connsiteX7" fmla="*/ 0 w 412459"/>
                    <a:gd name="connsiteY7" fmla="*/ 922160 h 1059895"/>
                    <a:gd name="connsiteX8" fmla="*/ 47333 w 412459"/>
                    <a:gd name="connsiteY8" fmla="*/ 533731 h 1059895"/>
                    <a:gd name="connsiteX9" fmla="*/ 241426 w 412459"/>
                    <a:gd name="connsiteY9" fmla="*/ 142167 h 1059895"/>
                    <a:gd name="connsiteX0" fmla="*/ 241426 w 412459"/>
                    <a:gd name="connsiteY0" fmla="*/ 142167 h 1059895"/>
                    <a:gd name="connsiteX1" fmla="*/ 403302 w 412459"/>
                    <a:gd name="connsiteY1" fmla="*/ 1415 h 1059895"/>
                    <a:gd name="connsiteX2" fmla="*/ 353931 w 412459"/>
                    <a:gd name="connsiteY2" fmla="*/ 187435 h 1059895"/>
                    <a:gd name="connsiteX3" fmla="*/ 270653 w 412459"/>
                    <a:gd name="connsiteY3" fmla="*/ 545802 h 1059895"/>
                    <a:gd name="connsiteX4" fmla="*/ 269433 w 412459"/>
                    <a:gd name="connsiteY4" fmla="*/ 904053 h 1059895"/>
                    <a:gd name="connsiteX5" fmla="*/ 137734 w 412459"/>
                    <a:gd name="connsiteY5" fmla="*/ 1059894 h 1059895"/>
                    <a:gd name="connsiteX6" fmla="*/ 122645 w 412459"/>
                    <a:gd name="connsiteY6" fmla="*/ 1059895 h 1059895"/>
                    <a:gd name="connsiteX7" fmla="*/ 0 w 412459"/>
                    <a:gd name="connsiteY7" fmla="*/ 922160 h 1059895"/>
                    <a:gd name="connsiteX8" fmla="*/ 47333 w 412459"/>
                    <a:gd name="connsiteY8" fmla="*/ 533731 h 1059895"/>
                    <a:gd name="connsiteX9" fmla="*/ 241426 w 412459"/>
                    <a:gd name="connsiteY9" fmla="*/ 142167 h 1059895"/>
                    <a:gd name="connsiteX0" fmla="*/ 241426 w 415656"/>
                    <a:gd name="connsiteY0" fmla="*/ 142167 h 1059895"/>
                    <a:gd name="connsiteX1" fmla="*/ 403302 w 415656"/>
                    <a:gd name="connsiteY1" fmla="*/ 1415 h 1059895"/>
                    <a:gd name="connsiteX2" fmla="*/ 372037 w 415656"/>
                    <a:gd name="connsiteY2" fmla="*/ 187435 h 1059895"/>
                    <a:gd name="connsiteX3" fmla="*/ 270653 w 415656"/>
                    <a:gd name="connsiteY3" fmla="*/ 545802 h 1059895"/>
                    <a:gd name="connsiteX4" fmla="*/ 269433 w 415656"/>
                    <a:gd name="connsiteY4" fmla="*/ 904053 h 1059895"/>
                    <a:gd name="connsiteX5" fmla="*/ 137734 w 415656"/>
                    <a:gd name="connsiteY5" fmla="*/ 1059894 h 1059895"/>
                    <a:gd name="connsiteX6" fmla="*/ 122645 w 415656"/>
                    <a:gd name="connsiteY6" fmla="*/ 1059895 h 1059895"/>
                    <a:gd name="connsiteX7" fmla="*/ 0 w 415656"/>
                    <a:gd name="connsiteY7" fmla="*/ 922160 h 1059895"/>
                    <a:gd name="connsiteX8" fmla="*/ 47333 w 415656"/>
                    <a:gd name="connsiteY8" fmla="*/ 533731 h 1059895"/>
                    <a:gd name="connsiteX9" fmla="*/ 241426 w 415656"/>
                    <a:gd name="connsiteY9" fmla="*/ 142167 h 1059895"/>
                    <a:gd name="connsiteX0" fmla="*/ 241426 w 415656"/>
                    <a:gd name="connsiteY0" fmla="*/ 142167 h 1059895"/>
                    <a:gd name="connsiteX1" fmla="*/ 403302 w 415656"/>
                    <a:gd name="connsiteY1" fmla="*/ 1415 h 1059895"/>
                    <a:gd name="connsiteX2" fmla="*/ 372037 w 415656"/>
                    <a:gd name="connsiteY2" fmla="*/ 187435 h 1059895"/>
                    <a:gd name="connsiteX3" fmla="*/ 270653 w 415656"/>
                    <a:gd name="connsiteY3" fmla="*/ 545802 h 1059895"/>
                    <a:gd name="connsiteX4" fmla="*/ 269433 w 415656"/>
                    <a:gd name="connsiteY4" fmla="*/ 904053 h 1059895"/>
                    <a:gd name="connsiteX5" fmla="*/ 137734 w 415656"/>
                    <a:gd name="connsiteY5" fmla="*/ 1059894 h 1059895"/>
                    <a:gd name="connsiteX6" fmla="*/ 122645 w 415656"/>
                    <a:gd name="connsiteY6" fmla="*/ 1059895 h 1059895"/>
                    <a:gd name="connsiteX7" fmla="*/ 0 w 415656"/>
                    <a:gd name="connsiteY7" fmla="*/ 922160 h 1059895"/>
                    <a:gd name="connsiteX8" fmla="*/ 47333 w 415656"/>
                    <a:gd name="connsiteY8" fmla="*/ 533731 h 1059895"/>
                    <a:gd name="connsiteX9" fmla="*/ 241426 w 415656"/>
                    <a:gd name="connsiteY9" fmla="*/ 142167 h 1059895"/>
                    <a:gd name="connsiteX0" fmla="*/ 241426 w 415656"/>
                    <a:gd name="connsiteY0" fmla="*/ 142167 h 1059895"/>
                    <a:gd name="connsiteX1" fmla="*/ 403302 w 415656"/>
                    <a:gd name="connsiteY1" fmla="*/ 1415 h 1059895"/>
                    <a:gd name="connsiteX2" fmla="*/ 372037 w 415656"/>
                    <a:gd name="connsiteY2" fmla="*/ 187435 h 1059895"/>
                    <a:gd name="connsiteX3" fmla="*/ 279706 w 415656"/>
                    <a:gd name="connsiteY3" fmla="*/ 575980 h 1059895"/>
                    <a:gd name="connsiteX4" fmla="*/ 269433 w 415656"/>
                    <a:gd name="connsiteY4" fmla="*/ 904053 h 1059895"/>
                    <a:gd name="connsiteX5" fmla="*/ 137734 w 415656"/>
                    <a:gd name="connsiteY5" fmla="*/ 1059894 h 1059895"/>
                    <a:gd name="connsiteX6" fmla="*/ 122645 w 415656"/>
                    <a:gd name="connsiteY6" fmla="*/ 1059895 h 1059895"/>
                    <a:gd name="connsiteX7" fmla="*/ 0 w 415656"/>
                    <a:gd name="connsiteY7" fmla="*/ 922160 h 1059895"/>
                    <a:gd name="connsiteX8" fmla="*/ 47333 w 415656"/>
                    <a:gd name="connsiteY8" fmla="*/ 533731 h 1059895"/>
                    <a:gd name="connsiteX9" fmla="*/ 241426 w 415656"/>
                    <a:gd name="connsiteY9" fmla="*/ 142167 h 1059895"/>
                    <a:gd name="connsiteX0" fmla="*/ 241426 w 411136"/>
                    <a:gd name="connsiteY0" fmla="*/ 124435 h 1042163"/>
                    <a:gd name="connsiteX1" fmla="*/ 397266 w 411136"/>
                    <a:gd name="connsiteY1" fmla="*/ 1790 h 1042163"/>
                    <a:gd name="connsiteX2" fmla="*/ 372037 w 411136"/>
                    <a:gd name="connsiteY2" fmla="*/ 169703 h 1042163"/>
                    <a:gd name="connsiteX3" fmla="*/ 279706 w 411136"/>
                    <a:gd name="connsiteY3" fmla="*/ 558248 h 1042163"/>
                    <a:gd name="connsiteX4" fmla="*/ 269433 w 411136"/>
                    <a:gd name="connsiteY4" fmla="*/ 886321 h 1042163"/>
                    <a:gd name="connsiteX5" fmla="*/ 137734 w 411136"/>
                    <a:gd name="connsiteY5" fmla="*/ 1042162 h 1042163"/>
                    <a:gd name="connsiteX6" fmla="*/ 122645 w 411136"/>
                    <a:gd name="connsiteY6" fmla="*/ 1042163 h 1042163"/>
                    <a:gd name="connsiteX7" fmla="*/ 0 w 411136"/>
                    <a:gd name="connsiteY7" fmla="*/ 904428 h 1042163"/>
                    <a:gd name="connsiteX8" fmla="*/ 47333 w 411136"/>
                    <a:gd name="connsiteY8" fmla="*/ 515999 h 1042163"/>
                    <a:gd name="connsiteX9" fmla="*/ 241426 w 411136"/>
                    <a:gd name="connsiteY9" fmla="*/ 124435 h 1042163"/>
                    <a:gd name="connsiteX0" fmla="*/ 241426 w 414009"/>
                    <a:gd name="connsiteY0" fmla="*/ 124435 h 1042163"/>
                    <a:gd name="connsiteX1" fmla="*/ 397266 w 414009"/>
                    <a:gd name="connsiteY1" fmla="*/ 1790 h 1042163"/>
                    <a:gd name="connsiteX2" fmla="*/ 381091 w 414009"/>
                    <a:gd name="connsiteY2" fmla="*/ 169703 h 1042163"/>
                    <a:gd name="connsiteX3" fmla="*/ 279706 w 414009"/>
                    <a:gd name="connsiteY3" fmla="*/ 558248 h 1042163"/>
                    <a:gd name="connsiteX4" fmla="*/ 269433 w 414009"/>
                    <a:gd name="connsiteY4" fmla="*/ 886321 h 1042163"/>
                    <a:gd name="connsiteX5" fmla="*/ 137734 w 414009"/>
                    <a:gd name="connsiteY5" fmla="*/ 1042162 h 1042163"/>
                    <a:gd name="connsiteX6" fmla="*/ 122645 w 414009"/>
                    <a:gd name="connsiteY6" fmla="*/ 1042163 h 1042163"/>
                    <a:gd name="connsiteX7" fmla="*/ 0 w 414009"/>
                    <a:gd name="connsiteY7" fmla="*/ 904428 h 1042163"/>
                    <a:gd name="connsiteX8" fmla="*/ 47333 w 414009"/>
                    <a:gd name="connsiteY8" fmla="*/ 515999 h 1042163"/>
                    <a:gd name="connsiteX9" fmla="*/ 241426 w 414009"/>
                    <a:gd name="connsiteY9" fmla="*/ 124435 h 1042163"/>
                    <a:gd name="connsiteX0" fmla="*/ 241426 w 416612"/>
                    <a:gd name="connsiteY0" fmla="*/ 124435 h 1042163"/>
                    <a:gd name="connsiteX1" fmla="*/ 397266 w 416612"/>
                    <a:gd name="connsiteY1" fmla="*/ 1790 h 1042163"/>
                    <a:gd name="connsiteX2" fmla="*/ 381091 w 416612"/>
                    <a:gd name="connsiteY2" fmla="*/ 169703 h 1042163"/>
                    <a:gd name="connsiteX3" fmla="*/ 279706 w 416612"/>
                    <a:gd name="connsiteY3" fmla="*/ 558248 h 1042163"/>
                    <a:gd name="connsiteX4" fmla="*/ 269433 w 416612"/>
                    <a:gd name="connsiteY4" fmla="*/ 886321 h 1042163"/>
                    <a:gd name="connsiteX5" fmla="*/ 137734 w 416612"/>
                    <a:gd name="connsiteY5" fmla="*/ 1042162 h 1042163"/>
                    <a:gd name="connsiteX6" fmla="*/ 122645 w 416612"/>
                    <a:gd name="connsiteY6" fmla="*/ 1042163 h 1042163"/>
                    <a:gd name="connsiteX7" fmla="*/ 0 w 416612"/>
                    <a:gd name="connsiteY7" fmla="*/ 904428 h 1042163"/>
                    <a:gd name="connsiteX8" fmla="*/ 47333 w 416612"/>
                    <a:gd name="connsiteY8" fmla="*/ 515999 h 1042163"/>
                    <a:gd name="connsiteX9" fmla="*/ 241426 w 416612"/>
                    <a:gd name="connsiteY9" fmla="*/ 124435 h 1042163"/>
                    <a:gd name="connsiteX0" fmla="*/ 250479 w 416612"/>
                    <a:gd name="connsiteY0" fmla="*/ 109834 h 1042651"/>
                    <a:gd name="connsiteX1" fmla="*/ 397266 w 416612"/>
                    <a:gd name="connsiteY1" fmla="*/ 2278 h 1042651"/>
                    <a:gd name="connsiteX2" fmla="*/ 381091 w 416612"/>
                    <a:gd name="connsiteY2" fmla="*/ 170191 h 1042651"/>
                    <a:gd name="connsiteX3" fmla="*/ 279706 w 416612"/>
                    <a:gd name="connsiteY3" fmla="*/ 558736 h 1042651"/>
                    <a:gd name="connsiteX4" fmla="*/ 269433 w 416612"/>
                    <a:gd name="connsiteY4" fmla="*/ 886809 h 1042651"/>
                    <a:gd name="connsiteX5" fmla="*/ 137734 w 416612"/>
                    <a:gd name="connsiteY5" fmla="*/ 1042650 h 1042651"/>
                    <a:gd name="connsiteX6" fmla="*/ 122645 w 416612"/>
                    <a:gd name="connsiteY6" fmla="*/ 1042651 h 1042651"/>
                    <a:gd name="connsiteX7" fmla="*/ 0 w 416612"/>
                    <a:gd name="connsiteY7" fmla="*/ 904916 h 1042651"/>
                    <a:gd name="connsiteX8" fmla="*/ 47333 w 416612"/>
                    <a:gd name="connsiteY8" fmla="*/ 516487 h 1042651"/>
                    <a:gd name="connsiteX9" fmla="*/ 250479 w 416612"/>
                    <a:gd name="connsiteY9" fmla="*/ 109834 h 1042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6612" h="1042651">
                      <a:moveTo>
                        <a:pt x="250479" y="109834"/>
                      </a:moveTo>
                      <a:cubicBezTo>
                        <a:pt x="318357" y="29665"/>
                        <a:pt x="355882" y="-10296"/>
                        <a:pt x="397266" y="2278"/>
                      </a:cubicBezTo>
                      <a:cubicBezTo>
                        <a:pt x="431085" y="41509"/>
                        <a:pt x="417305" y="88087"/>
                        <a:pt x="381091" y="170191"/>
                      </a:cubicBezTo>
                      <a:cubicBezTo>
                        <a:pt x="332207" y="305742"/>
                        <a:pt x="292376" y="377918"/>
                        <a:pt x="279706" y="558736"/>
                      </a:cubicBezTo>
                      <a:cubicBezTo>
                        <a:pt x="272257" y="740522"/>
                        <a:pt x="270846" y="753308"/>
                        <a:pt x="269433" y="886809"/>
                      </a:cubicBezTo>
                      <a:cubicBezTo>
                        <a:pt x="269433" y="962877"/>
                        <a:pt x="213802" y="1042650"/>
                        <a:pt x="137734" y="1042650"/>
                      </a:cubicBezTo>
                      <a:lnTo>
                        <a:pt x="122645" y="1042651"/>
                      </a:lnTo>
                      <a:cubicBezTo>
                        <a:pt x="67701" y="1033597"/>
                        <a:pt x="0" y="980984"/>
                        <a:pt x="0" y="904916"/>
                      </a:cubicBezTo>
                      <a:cubicBezTo>
                        <a:pt x="9742" y="753309"/>
                        <a:pt x="16466" y="656022"/>
                        <a:pt x="47333" y="516487"/>
                      </a:cubicBezTo>
                      <a:cubicBezTo>
                        <a:pt x="88893" y="326615"/>
                        <a:pt x="163651" y="221243"/>
                        <a:pt x="250479" y="109834"/>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 16">
                <a:extLst>
                  <a:ext uri="{FF2B5EF4-FFF2-40B4-BE49-F238E27FC236}">
                    <a16:creationId xmlns:a16="http://schemas.microsoft.com/office/drawing/2014/main" id="{6A87CFBC-5576-43E7-AAFC-A8E3E38C1B03}"/>
                  </a:ext>
                </a:extLst>
              </p:cNvPr>
              <p:cNvGrpSpPr/>
              <p:nvPr/>
            </p:nvGrpSpPr>
            <p:grpSpPr>
              <a:xfrm>
                <a:off x="5032945" y="3853422"/>
                <a:ext cx="210565" cy="112942"/>
                <a:chOff x="5037299" y="3853422"/>
                <a:chExt cx="210565" cy="112942"/>
              </a:xfrm>
            </p:grpSpPr>
            <p:sp>
              <p:nvSpPr>
                <p:cNvPr id="18" name="Oval 17">
                  <a:extLst>
                    <a:ext uri="{FF2B5EF4-FFF2-40B4-BE49-F238E27FC236}">
                      <a16:creationId xmlns:a16="http://schemas.microsoft.com/office/drawing/2014/main" id="{3999CCD3-7A6E-47A5-A356-84B47E8BA686}"/>
                    </a:ext>
                  </a:extLst>
                </p:cNvPr>
                <p:cNvSpPr/>
                <p:nvPr/>
              </p:nvSpPr>
              <p:spPr>
                <a:xfrm>
                  <a:off x="5037299" y="3853422"/>
                  <a:ext cx="112942" cy="112942"/>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412980DE-8EFE-433C-BF9A-2D501D62FA87}"/>
                    </a:ext>
                  </a:extLst>
                </p:cNvPr>
                <p:cNvSpPr/>
                <p:nvPr/>
              </p:nvSpPr>
              <p:spPr>
                <a:xfrm>
                  <a:off x="5134922" y="3853422"/>
                  <a:ext cx="112942" cy="112942"/>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sp>
        <p:nvSpPr>
          <p:cNvPr id="46" name="Content Placeholder 2">
            <a:extLst>
              <a:ext uri="{FF2B5EF4-FFF2-40B4-BE49-F238E27FC236}">
                <a16:creationId xmlns:a16="http://schemas.microsoft.com/office/drawing/2014/main" id="{3FCBBEA3-D3DD-2852-94AF-DF53FBE39388}"/>
              </a:ext>
            </a:extLst>
          </p:cNvPr>
          <p:cNvSpPr txBox="1">
            <a:spLocks/>
          </p:cNvSpPr>
          <p:nvPr/>
        </p:nvSpPr>
        <p:spPr>
          <a:xfrm>
            <a:off x="5188315" y="2497537"/>
            <a:ext cx="6651512" cy="3464533"/>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buFont typeface="Wingdings" panose="05000000000000000000" pitchFamily="2" charset="2"/>
              <a:buChar char="Ø"/>
            </a:pPr>
            <a:r>
              <a:rPr lang="en-IN" sz="2000" dirty="0">
                <a:latin typeface="Time new roman"/>
              </a:rPr>
              <a:t> Collection and exploration of dataset</a:t>
            </a:r>
          </a:p>
          <a:p>
            <a:pPr algn="just">
              <a:buFont typeface="Wingdings" panose="05000000000000000000" pitchFamily="2" charset="2"/>
              <a:buChar char="Ø"/>
            </a:pPr>
            <a:r>
              <a:rPr lang="en-IN" sz="2000" dirty="0">
                <a:latin typeface="Time new roman"/>
              </a:rPr>
              <a:t> Pre-processing the dataset</a:t>
            </a:r>
          </a:p>
          <a:p>
            <a:pPr algn="just">
              <a:buFont typeface="Wingdings" panose="05000000000000000000" pitchFamily="2" charset="2"/>
              <a:buChar char="Ø"/>
            </a:pPr>
            <a:r>
              <a:rPr lang="en-IN" sz="2000" dirty="0">
                <a:latin typeface="Time new roman"/>
              </a:rPr>
              <a:t> Applying the machine learning models over the pre-processed  dataset.</a:t>
            </a:r>
          </a:p>
          <a:p>
            <a:pPr algn="just">
              <a:buFont typeface="Wingdings" panose="05000000000000000000" pitchFamily="2" charset="2"/>
              <a:buChar char="Ø"/>
            </a:pPr>
            <a:r>
              <a:rPr lang="en-IN" sz="2000" dirty="0">
                <a:latin typeface="Time new roman"/>
              </a:rPr>
              <a:t> Evaluating the results.</a:t>
            </a:r>
          </a:p>
          <a:p>
            <a:pPr algn="just">
              <a:buFont typeface="Wingdings" panose="05000000000000000000" pitchFamily="2" charset="2"/>
              <a:buChar char="Ø"/>
            </a:pPr>
            <a:r>
              <a:rPr lang="en-IN" sz="2000" dirty="0">
                <a:latin typeface="Time new roman"/>
              </a:rPr>
              <a:t> Improving the results with the help of NIA</a:t>
            </a:r>
          </a:p>
          <a:p>
            <a:pPr algn="just">
              <a:buFont typeface="Wingdings" panose="05000000000000000000" pitchFamily="2" charset="2"/>
              <a:buChar char="Ø"/>
            </a:pPr>
            <a:endParaRPr lang="en-IN" sz="2000" dirty="0">
              <a:latin typeface="Time new roman"/>
            </a:endParaRPr>
          </a:p>
        </p:txBody>
      </p:sp>
    </p:spTree>
    <p:extLst>
      <p:ext uri="{BB962C8B-B14F-4D97-AF65-F5344CB8AC3E}">
        <p14:creationId xmlns:p14="http://schemas.microsoft.com/office/powerpoint/2010/main" val="1847368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A1F6619-A12D-1D0A-11F1-105D02EA628F}"/>
              </a:ext>
            </a:extLst>
          </p:cNvPr>
          <p:cNvSpPr>
            <a:spLocks noGrp="1"/>
          </p:cNvSpPr>
          <p:nvPr>
            <p:ph type="body" sz="quarter" idx="10"/>
          </p:nvPr>
        </p:nvSpPr>
        <p:spPr/>
        <p:txBody>
          <a:bodyPr/>
          <a:lstStyle/>
          <a:p>
            <a:r>
              <a:rPr lang="en-US" sz="4400" b="1" dirty="0">
                <a:solidFill>
                  <a:schemeClr val="tx1"/>
                </a:solidFill>
              </a:rPr>
              <a:t>BLOCK DIAGRAM</a:t>
            </a:r>
            <a:endParaRPr lang="en-IN" sz="4400" dirty="0"/>
          </a:p>
        </p:txBody>
      </p:sp>
      <p:sp>
        <p:nvSpPr>
          <p:cNvPr id="3" name="Rounded Rectangle 4">
            <a:extLst>
              <a:ext uri="{FF2B5EF4-FFF2-40B4-BE49-F238E27FC236}">
                <a16:creationId xmlns:a16="http://schemas.microsoft.com/office/drawing/2014/main" id="{39B083DF-963B-CF58-1D1F-071D7ADD2F6F}"/>
              </a:ext>
            </a:extLst>
          </p:cNvPr>
          <p:cNvSpPr/>
          <p:nvPr/>
        </p:nvSpPr>
        <p:spPr>
          <a:xfrm>
            <a:off x="10616687" y="1123516"/>
            <a:ext cx="1295400" cy="732182"/>
          </a:xfrm>
          <a:prstGeom prst="roundRect">
            <a:avLst/>
          </a:prstGeom>
          <a:solidFill>
            <a:schemeClr val="accent6">
              <a:lumMod val="60000"/>
              <a:lumOff val="4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OUTPUT</a:t>
            </a:r>
          </a:p>
        </p:txBody>
      </p:sp>
      <p:sp>
        <p:nvSpPr>
          <p:cNvPr id="4" name="Rounded Rectangle 6">
            <a:hlinkClick r:id="rId2" action="ppaction://hlinksldjump"/>
            <a:extLst>
              <a:ext uri="{FF2B5EF4-FFF2-40B4-BE49-F238E27FC236}">
                <a16:creationId xmlns:a16="http://schemas.microsoft.com/office/drawing/2014/main" id="{49EB3932-7395-E2D3-B86E-0D626EC718D2}"/>
              </a:ext>
            </a:extLst>
          </p:cNvPr>
          <p:cNvSpPr/>
          <p:nvPr/>
        </p:nvSpPr>
        <p:spPr>
          <a:xfrm>
            <a:off x="621074" y="2667000"/>
            <a:ext cx="1261659" cy="762000"/>
          </a:xfrm>
          <a:prstGeom prst="roundRect">
            <a:avLst/>
          </a:prstGeom>
          <a:solidFill>
            <a:srgbClr val="FF5757"/>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rPr>
              <a:t>DATASET</a:t>
            </a:r>
          </a:p>
        </p:txBody>
      </p:sp>
      <p:sp>
        <p:nvSpPr>
          <p:cNvPr id="5" name="Rounded Rectangle 7">
            <a:extLst>
              <a:ext uri="{FF2B5EF4-FFF2-40B4-BE49-F238E27FC236}">
                <a16:creationId xmlns:a16="http://schemas.microsoft.com/office/drawing/2014/main" id="{94AC4169-C067-9F1C-5437-134909381C0E}"/>
              </a:ext>
            </a:extLst>
          </p:cNvPr>
          <p:cNvSpPr/>
          <p:nvPr/>
        </p:nvSpPr>
        <p:spPr>
          <a:xfrm>
            <a:off x="4846504" y="2979589"/>
            <a:ext cx="1436396" cy="762000"/>
          </a:xfrm>
          <a:prstGeom prst="roundRect">
            <a:avLst/>
          </a:prstGeom>
          <a:solidFill>
            <a:srgbClr val="FF5757"/>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K - FOLD</a:t>
            </a:r>
          </a:p>
        </p:txBody>
      </p:sp>
      <p:sp>
        <p:nvSpPr>
          <p:cNvPr id="6" name="Rounded Rectangle 8">
            <a:extLst>
              <a:ext uri="{FF2B5EF4-FFF2-40B4-BE49-F238E27FC236}">
                <a16:creationId xmlns:a16="http://schemas.microsoft.com/office/drawing/2014/main" id="{AD1EC9CB-90A9-D793-07A3-1D3C12ECA112}"/>
              </a:ext>
            </a:extLst>
          </p:cNvPr>
          <p:cNvSpPr/>
          <p:nvPr/>
        </p:nvSpPr>
        <p:spPr>
          <a:xfrm>
            <a:off x="6751086" y="5557784"/>
            <a:ext cx="1230866" cy="620573"/>
          </a:xfrm>
          <a:prstGeom prst="roundRect">
            <a:avLst/>
          </a:prstGeom>
          <a:solidFill>
            <a:srgbClr val="FFFF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TRAINING</a:t>
            </a:r>
          </a:p>
        </p:txBody>
      </p:sp>
      <p:sp>
        <p:nvSpPr>
          <p:cNvPr id="7" name="Rectangle 6">
            <a:hlinkClick r:id="rId3" action="ppaction://hlinksldjump"/>
            <a:extLst>
              <a:ext uri="{FF2B5EF4-FFF2-40B4-BE49-F238E27FC236}">
                <a16:creationId xmlns:a16="http://schemas.microsoft.com/office/drawing/2014/main" id="{7F72A437-17CD-5D60-7B60-38173A83591C}"/>
              </a:ext>
            </a:extLst>
          </p:cNvPr>
          <p:cNvSpPr/>
          <p:nvPr/>
        </p:nvSpPr>
        <p:spPr>
          <a:xfrm>
            <a:off x="6705152" y="3758514"/>
            <a:ext cx="1490549" cy="816090"/>
          </a:xfrm>
          <a:prstGeom prst="rect">
            <a:avLst/>
          </a:prstGeom>
          <a:solidFill>
            <a:srgbClr val="9ABB59"/>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rPr>
              <a:t>CLASSIFIER</a:t>
            </a:r>
          </a:p>
        </p:txBody>
      </p:sp>
      <p:sp>
        <p:nvSpPr>
          <p:cNvPr id="8" name="Right Arrow 31">
            <a:extLst>
              <a:ext uri="{FF2B5EF4-FFF2-40B4-BE49-F238E27FC236}">
                <a16:creationId xmlns:a16="http://schemas.microsoft.com/office/drawing/2014/main" id="{87CA2345-0E12-75F3-3C12-4478F68B08BF}"/>
              </a:ext>
            </a:extLst>
          </p:cNvPr>
          <p:cNvSpPr/>
          <p:nvPr/>
        </p:nvSpPr>
        <p:spPr>
          <a:xfrm rot="16200000">
            <a:off x="6897077" y="4939067"/>
            <a:ext cx="938885" cy="263484"/>
          </a:xfrm>
          <a:prstGeom prst="rightArrow">
            <a:avLst/>
          </a:prstGeom>
          <a:solidFill>
            <a:srgbClr val="5252F0"/>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Up Arrow 49">
            <a:extLst>
              <a:ext uri="{FF2B5EF4-FFF2-40B4-BE49-F238E27FC236}">
                <a16:creationId xmlns:a16="http://schemas.microsoft.com/office/drawing/2014/main" id="{F8B04FA4-9EF2-7A87-9D51-D8DD526A0C2A}"/>
              </a:ext>
            </a:extLst>
          </p:cNvPr>
          <p:cNvSpPr/>
          <p:nvPr/>
        </p:nvSpPr>
        <p:spPr>
          <a:xfrm rot="5400000">
            <a:off x="8281545" y="2117508"/>
            <a:ext cx="287057" cy="633787"/>
          </a:xfrm>
          <a:prstGeom prst="upArrow">
            <a:avLst/>
          </a:prstGeom>
          <a:solidFill>
            <a:srgbClr val="5252F0"/>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Down Arrow 89">
            <a:hlinkClick r:id="rId4" action="ppaction://hlinksldjump"/>
            <a:extLst>
              <a:ext uri="{FF2B5EF4-FFF2-40B4-BE49-F238E27FC236}">
                <a16:creationId xmlns:a16="http://schemas.microsoft.com/office/drawing/2014/main" id="{2A41F003-B0CE-B485-2475-D3A9E20D8C85}"/>
              </a:ext>
            </a:extLst>
          </p:cNvPr>
          <p:cNvSpPr/>
          <p:nvPr/>
        </p:nvSpPr>
        <p:spPr>
          <a:xfrm rot="10800000" flipH="1">
            <a:off x="11270782" y="1893109"/>
            <a:ext cx="300144" cy="2493882"/>
          </a:xfrm>
          <a:prstGeom prst="downArrow">
            <a:avLst/>
          </a:prstGeom>
          <a:solidFill>
            <a:srgbClr val="5252F0"/>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90A76A87-77DA-3BA8-9E6F-A467DD11260A}"/>
              </a:ext>
            </a:extLst>
          </p:cNvPr>
          <p:cNvSpPr/>
          <p:nvPr/>
        </p:nvSpPr>
        <p:spPr>
          <a:xfrm rot="16200000">
            <a:off x="3797805" y="3874188"/>
            <a:ext cx="152819" cy="681915"/>
          </a:xfrm>
          <a:prstGeom prst="rect">
            <a:avLst/>
          </a:prstGeom>
          <a:solidFill>
            <a:srgbClr val="5252F0"/>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7">
            <a:extLst>
              <a:ext uri="{FF2B5EF4-FFF2-40B4-BE49-F238E27FC236}">
                <a16:creationId xmlns:a16="http://schemas.microsoft.com/office/drawing/2014/main" id="{C629B81F-90C0-1CB0-A09F-3F280C640E52}"/>
              </a:ext>
            </a:extLst>
          </p:cNvPr>
          <p:cNvSpPr/>
          <p:nvPr/>
        </p:nvSpPr>
        <p:spPr>
          <a:xfrm>
            <a:off x="4748942" y="4498140"/>
            <a:ext cx="1642754" cy="762000"/>
          </a:xfrm>
          <a:prstGeom prst="roundRect">
            <a:avLst/>
          </a:prstGeom>
          <a:solidFill>
            <a:srgbClr val="FFC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TRAIN DATA (80%)</a:t>
            </a:r>
          </a:p>
        </p:txBody>
      </p:sp>
      <p:sp>
        <p:nvSpPr>
          <p:cNvPr id="13" name="Rounded Rectangle 7">
            <a:extLst>
              <a:ext uri="{FF2B5EF4-FFF2-40B4-BE49-F238E27FC236}">
                <a16:creationId xmlns:a16="http://schemas.microsoft.com/office/drawing/2014/main" id="{AD7DC52F-5690-3AA2-A064-5A997BD41B47}"/>
              </a:ext>
            </a:extLst>
          </p:cNvPr>
          <p:cNvSpPr/>
          <p:nvPr/>
        </p:nvSpPr>
        <p:spPr>
          <a:xfrm>
            <a:off x="4745655" y="1470320"/>
            <a:ext cx="1607605" cy="762000"/>
          </a:xfrm>
          <a:prstGeom prst="roundRect">
            <a:avLst/>
          </a:prstGeom>
          <a:solidFill>
            <a:srgbClr val="FFC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TEST DATA (20%)</a:t>
            </a:r>
          </a:p>
        </p:txBody>
      </p:sp>
      <p:sp>
        <p:nvSpPr>
          <p:cNvPr id="14" name="Up Arrow 49">
            <a:extLst>
              <a:ext uri="{FF2B5EF4-FFF2-40B4-BE49-F238E27FC236}">
                <a16:creationId xmlns:a16="http://schemas.microsoft.com/office/drawing/2014/main" id="{09D2DBA5-ADAF-8AEE-0C5F-D1A8D8235461}"/>
              </a:ext>
            </a:extLst>
          </p:cNvPr>
          <p:cNvSpPr/>
          <p:nvPr/>
        </p:nvSpPr>
        <p:spPr>
          <a:xfrm>
            <a:off x="5291777" y="2256458"/>
            <a:ext cx="431184" cy="719649"/>
          </a:xfrm>
          <a:prstGeom prst="upArrow">
            <a:avLst/>
          </a:prstGeom>
          <a:solidFill>
            <a:srgbClr val="5252F0"/>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Up Arrow 49">
            <a:extLst>
              <a:ext uri="{FF2B5EF4-FFF2-40B4-BE49-F238E27FC236}">
                <a16:creationId xmlns:a16="http://schemas.microsoft.com/office/drawing/2014/main" id="{2C1D89D5-2794-C130-60F6-FE0873D559F0}"/>
              </a:ext>
            </a:extLst>
          </p:cNvPr>
          <p:cNvSpPr/>
          <p:nvPr/>
        </p:nvSpPr>
        <p:spPr>
          <a:xfrm rot="10800000">
            <a:off x="5307095" y="3736140"/>
            <a:ext cx="442920" cy="761999"/>
          </a:xfrm>
          <a:prstGeom prst="upArrow">
            <a:avLst/>
          </a:prstGeom>
          <a:solidFill>
            <a:srgbClr val="5252F0"/>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ounded Rectangle 6">
            <a:hlinkClick r:id="rId5" action="ppaction://hlinksldjump"/>
            <a:extLst>
              <a:ext uri="{FF2B5EF4-FFF2-40B4-BE49-F238E27FC236}">
                <a16:creationId xmlns:a16="http://schemas.microsoft.com/office/drawing/2014/main" id="{87D8563F-DE74-A96F-ADA0-1A6CDC8DC4AC}"/>
              </a:ext>
            </a:extLst>
          </p:cNvPr>
          <p:cNvSpPr/>
          <p:nvPr/>
        </p:nvSpPr>
        <p:spPr>
          <a:xfrm>
            <a:off x="1484415" y="3839366"/>
            <a:ext cx="2048842" cy="762000"/>
          </a:xfrm>
          <a:prstGeom prst="roundRect">
            <a:avLst/>
          </a:prstGeom>
          <a:solidFill>
            <a:schemeClr val="accent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rPr>
              <a:t>PREPROCESSING</a:t>
            </a:r>
          </a:p>
        </p:txBody>
      </p:sp>
      <p:sp>
        <p:nvSpPr>
          <p:cNvPr id="17" name="Bent-Up Arrow 33">
            <a:extLst>
              <a:ext uri="{FF2B5EF4-FFF2-40B4-BE49-F238E27FC236}">
                <a16:creationId xmlns:a16="http://schemas.microsoft.com/office/drawing/2014/main" id="{285DCAB1-2D32-EE92-42EC-CF02FE391D6F}"/>
              </a:ext>
            </a:extLst>
          </p:cNvPr>
          <p:cNvSpPr/>
          <p:nvPr/>
        </p:nvSpPr>
        <p:spPr>
          <a:xfrm flipV="1">
            <a:off x="1881024" y="2995167"/>
            <a:ext cx="627812" cy="841377"/>
          </a:xfrm>
          <a:prstGeom prst="bentUpArrow">
            <a:avLst>
              <a:gd name="adj1" fmla="val 25000"/>
              <a:gd name="adj2" fmla="val 23744"/>
              <a:gd name="adj3" fmla="val 25000"/>
            </a:avLst>
          </a:prstGeom>
          <a:solidFill>
            <a:srgbClr val="5252F0"/>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Bent-Up Arrow 33">
            <a:extLst>
              <a:ext uri="{FF2B5EF4-FFF2-40B4-BE49-F238E27FC236}">
                <a16:creationId xmlns:a16="http://schemas.microsoft.com/office/drawing/2014/main" id="{9AD32920-76A8-14A0-625D-59213F30CB03}"/>
              </a:ext>
            </a:extLst>
          </p:cNvPr>
          <p:cNvSpPr/>
          <p:nvPr/>
        </p:nvSpPr>
        <p:spPr>
          <a:xfrm rot="16200000" flipV="1">
            <a:off x="3991671" y="3434623"/>
            <a:ext cx="1068186" cy="621184"/>
          </a:xfrm>
          <a:prstGeom prst="bentUpArrow">
            <a:avLst>
              <a:gd name="adj1" fmla="val 25000"/>
              <a:gd name="adj2" fmla="val 23744"/>
              <a:gd name="adj3" fmla="val 25000"/>
            </a:avLst>
          </a:prstGeom>
          <a:solidFill>
            <a:srgbClr val="5252F0"/>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034AF562-7992-7670-7BF6-8FEC2A4F1F60}"/>
              </a:ext>
            </a:extLst>
          </p:cNvPr>
          <p:cNvSpPr/>
          <p:nvPr/>
        </p:nvSpPr>
        <p:spPr>
          <a:xfrm>
            <a:off x="6521430" y="2035539"/>
            <a:ext cx="1674271" cy="797723"/>
          </a:xfrm>
          <a:prstGeom prst="rect">
            <a:avLst/>
          </a:prstGeom>
          <a:solidFill>
            <a:srgbClr val="9ABB59"/>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OPTIMIZATION</a:t>
            </a:r>
          </a:p>
        </p:txBody>
      </p:sp>
      <p:sp>
        <p:nvSpPr>
          <p:cNvPr id="20" name="Rounded Rectangle 8">
            <a:extLst>
              <a:ext uri="{FF2B5EF4-FFF2-40B4-BE49-F238E27FC236}">
                <a16:creationId xmlns:a16="http://schemas.microsoft.com/office/drawing/2014/main" id="{8363F661-37EC-44D3-37DC-957019B94EFD}"/>
              </a:ext>
            </a:extLst>
          </p:cNvPr>
          <p:cNvSpPr/>
          <p:nvPr/>
        </p:nvSpPr>
        <p:spPr>
          <a:xfrm>
            <a:off x="8764016" y="2101237"/>
            <a:ext cx="1230866" cy="597575"/>
          </a:xfrm>
          <a:prstGeom prst="roundRect">
            <a:avLst/>
          </a:prstGeom>
          <a:solidFill>
            <a:srgbClr val="FFFF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TESTING</a:t>
            </a:r>
          </a:p>
        </p:txBody>
      </p:sp>
      <p:sp>
        <p:nvSpPr>
          <p:cNvPr id="21" name="Rectangle 20">
            <a:hlinkClick r:id="rId6" action="ppaction://hlinksldjump"/>
            <a:extLst>
              <a:ext uri="{FF2B5EF4-FFF2-40B4-BE49-F238E27FC236}">
                <a16:creationId xmlns:a16="http://schemas.microsoft.com/office/drawing/2014/main" id="{3C90E8A5-6915-A090-455F-E468B21B06CE}"/>
              </a:ext>
            </a:extLst>
          </p:cNvPr>
          <p:cNvSpPr/>
          <p:nvPr/>
        </p:nvSpPr>
        <p:spPr>
          <a:xfrm>
            <a:off x="9410456" y="3908066"/>
            <a:ext cx="1600200" cy="816090"/>
          </a:xfrm>
          <a:prstGeom prst="rect">
            <a:avLst/>
          </a:prstGeom>
          <a:solidFill>
            <a:srgbClr val="22F227"/>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BEST MODEL</a:t>
            </a:r>
          </a:p>
        </p:txBody>
      </p:sp>
      <p:sp>
        <p:nvSpPr>
          <p:cNvPr id="22" name="Bent-Up Arrow 33">
            <a:extLst>
              <a:ext uri="{FF2B5EF4-FFF2-40B4-BE49-F238E27FC236}">
                <a16:creationId xmlns:a16="http://schemas.microsoft.com/office/drawing/2014/main" id="{4E93C243-28E0-9164-0655-24C798C04ED7}"/>
              </a:ext>
            </a:extLst>
          </p:cNvPr>
          <p:cNvSpPr/>
          <p:nvPr/>
        </p:nvSpPr>
        <p:spPr>
          <a:xfrm flipV="1">
            <a:off x="9344168" y="3274969"/>
            <a:ext cx="1025287" cy="633097"/>
          </a:xfrm>
          <a:prstGeom prst="bentUpArrow">
            <a:avLst>
              <a:gd name="adj1" fmla="val 25000"/>
              <a:gd name="adj2" fmla="val 23744"/>
              <a:gd name="adj3" fmla="val 25000"/>
            </a:avLst>
          </a:prstGeom>
          <a:solidFill>
            <a:srgbClr val="5252F0"/>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0E8FFC07-A553-EEC3-B937-C77AF46F7FE0}"/>
              </a:ext>
            </a:extLst>
          </p:cNvPr>
          <p:cNvSpPr/>
          <p:nvPr/>
        </p:nvSpPr>
        <p:spPr>
          <a:xfrm flipH="1">
            <a:off x="9344168" y="2715365"/>
            <a:ext cx="174048" cy="559604"/>
          </a:xfrm>
          <a:prstGeom prst="rect">
            <a:avLst/>
          </a:prstGeom>
          <a:solidFill>
            <a:srgbClr val="5252F0"/>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Bent-Up Arrow 33">
            <a:extLst>
              <a:ext uri="{FF2B5EF4-FFF2-40B4-BE49-F238E27FC236}">
                <a16:creationId xmlns:a16="http://schemas.microsoft.com/office/drawing/2014/main" id="{A875F733-85A8-D546-4DED-951E72FA58B5}"/>
              </a:ext>
            </a:extLst>
          </p:cNvPr>
          <p:cNvSpPr/>
          <p:nvPr/>
        </p:nvSpPr>
        <p:spPr>
          <a:xfrm rot="5400000">
            <a:off x="5698246" y="5004651"/>
            <a:ext cx="801200" cy="1304478"/>
          </a:xfrm>
          <a:prstGeom prst="bentUpArrow">
            <a:avLst>
              <a:gd name="adj1" fmla="val 25000"/>
              <a:gd name="adj2" fmla="val 23744"/>
              <a:gd name="adj3" fmla="val 25000"/>
            </a:avLst>
          </a:prstGeom>
          <a:solidFill>
            <a:srgbClr val="5252F0"/>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4EDA4790-7E39-2EEE-F8C7-4FCE66499CEF}"/>
              </a:ext>
            </a:extLst>
          </p:cNvPr>
          <p:cNvSpPr/>
          <p:nvPr/>
        </p:nvSpPr>
        <p:spPr>
          <a:xfrm rot="16200000">
            <a:off x="11191201" y="4060073"/>
            <a:ext cx="146373" cy="507463"/>
          </a:xfrm>
          <a:prstGeom prst="rect">
            <a:avLst/>
          </a:prstGeom>
          <a:solidFill>
            <a:srgbClr val="5252F0"/>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ight Arrow 31">
            <a:extLst>
              <a:ext uri="{FF2B5EF4-FFF2-40B4-BE49-F238E27FC236}">
                <a16:creationId xmlns:a16="http://schemas.microsoft.com/office/drawing/2014/main" id="{FBC32FA7-4328-B71D-CCBC-E2002F3588BE}"/>
              </a:ext>
            </a:extLst>
          </p:cNvPr>
          <p:cNvSpPr/>
          <p:nvPr/>
        </p:nvSpPr>
        <p:spPr>
          <a:xfrm rot="16200000">
            <a:off x="6889124" y="3157329"/>
            <a:ext cx="938885" cy="263484"/>
          </a:xfrm>
          <a:prstGeom prst="rightArrow">
            <a:avLst/>
          </a:prstGeom>
          <a:solidFill>
            <a:srgbClr val="5252F0"/>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6002504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endParaRPr lang="en-US" sz="4400" b="1" dirty="0"/>
          </a:p>
          <a:p>
            <a:r>
              <a:rPr lang="en-US" sz="4400" b="1" dirty="0"/>
              <a:t>DATA SET</a:t>
            </a:r>
          </a:p>
          <a:p>
            <a:endParaRPr lang="en-US" sz="4400" dirty="0"/>
          </a:p>
        </p:txBody>
      </p:sp>
      <p:grpSp>
        <p:nvGrpSpPr>
          <p:cNvPr id="19" name="Group 18">
            <a:extLst>
              <a:ext uri="{FF2B5EF4-FFF2-40B4-BE49-F238E27FC236}">
                <a16:creationId xmlns:a16="http://schemas.microsoft.com/office/drawing/2014/main" id="{9CD29588-D6BA-4AED-88FB-712884320004}"/>
              </a:ext>
            </a:extLst>
          </p:cNvPr>
          <p:cNvGrpSpPr/>
          <p:nvPr/>
        </p:nvGrpSpPr>
        <p:grpSpPr>
          <a:xfrm>
            <a:off x="1713524" y="3762813"/>
            <a:ext cx="989035" cy="2325669"/>
            <a:chOff x="6660232" y="3023478"/>
            <a:chExt cx="1152128" cy="2709174"/>
          </a:xfrm>
        </p:grpSpPr>
        <p:grpSp>
          <p:nvGrpSpPr>
            <p:cNvPr id="20" name="Group 19">
              <a:extLst>
                <a:ext uri="{FF2B5EF4-FFF2-40B4-BE49-F238E27FC236}">
                  <a16:creationId xmlns:a16="http://schemas.microsoft.com/office/drawing/2014/main" id="{CFFDBB36-CED9-4D05-BBBF-CDC116EC0B2B}"/>
                </a:ext>
              </a:extLst>
            </p:cNvPr>
            <p:cNvGrpSpPr/>
            <p:nvPr/>
          </p:nvGrpSpPr>
          <p:grpSpPr>
            <a:xfrm rot="5400000">
              <a:off x="5910032" y="3902442"/>
              <a:ext cx="2652420" cy="1008000"/>
              <a:chOff x="3215725" y="3292527"/>
              <a:chExt cx="2652420" cy="1008000"/>
            </a:xfrm>
          </p:grpSpPr>
          <p:sp>
            <p:nvSpPr>
              <p:cNvPr id="24" name="Block Arc 23">
                <a:extLst>
                  <a:ext uri="{FF2B5EF4-FFF2-40B4-BE49-F238E27FC236}">
                    <a16:creationId xmlns:a16="http://schemas.microsoft.com/office/drawing/2014/main" id="{F880A3C6-F6C6-4DD1-B85D-D912F736AB0D}"/>
                  </a:ext>
                </a:extLst>
              </p:cNvPr>
              <p:cNvSpPr/>
              <p:nvPr/>
            </p:nvSpPr>
            <p:spPr>
              <a:xfrm rot="5400000">
                <a:off x="4855267" y="3287648"/>
                <a:ext cx="1008000" cy="1017757"/>
              </a:xfrm>
              <a:prstGeom prst="blockArc">
                <a:avLst>
                  <a:gd name="adj1" fmla="val 10800000"/>
                  <a:gd name="adj2" fmla="val 9456"/>
                  <a:gd name="adj3" fmla="val 10672"/>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tx1"/>
                  </a:solidFill>
                </a:endParaRPr>
              </a:p>
            </p:txBody>
          </p:sp>
          <p:sp>
            <p:nvSpPr>
              <p:cNvPr id="25" name="Rectangle 24">
                <a:extLst>
                  <a:ext uri="{FF2B5EF4-FFF2-40B4-BE49-F238E27FC236}">
                    <a16:creationId xmlns:a16="http://schemas.microsoft.com/office/drawing/2014/main" id="{04403D3C-36BA-471B-B5BE-21FA9B4E2A59}"/>
                  </a:ext>
                </a:extLst>
              </p:cNvPr>
              <p:cNvSpPr/>
              <p:nvPr/>
            </p:nvSpPr>
            <p:spPr>
              <a:xfrm rot="10800000">
                <a:off x="3215725" y="4192527"/>
                <a:ext cx="2160000" cy="108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6" name="Rectangle 25">
                <a:extLst>
                  <a:ext uri="{FF2B5EF4-FFF2-40B4-BE49-F238E27FC236}">
                    <a16:creationId xmlns:a16="http://schemas.microsoft.com/office/drawing/2014/main" id="{353A22A3-CFB3-4D8F-BB35-CCBC5C2F01FC}"/>
                  </a:ext>
                </a:extLst>
              </p:cNvPr>
              <p:cNvSpPr/>
              <p:nvPr/>
            </p:nvSpPr>
            <p:spPr>
              <a:xfrm rot="10800000">
                <a:off x="3215725" y="3294974"/>
                <a:ext cx="2160000" cy="108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sp>
          <p:nvSpPr>
            <p:cNvPr id="21" name="Rounded Rectangle 29">
              <a:extLst>
                <a:ext uri="{FF2B5EF4-FFF2-40B4-BE49-F238E27FC236}">
                  <a16:creationId xmlns:a16="http://schemas.microsoft.com/office/drawing/2014/main" id="{DBE00D46-0B78-4133-AC3E-0ED5C1C7A652}"/>
                </a:ext>
              </a:extLst>
            </p:cNvPr>
            <p:cNvSpPr/>
            <p:nvPr/>
          </p:nvSpPr>
          <p:spPr>
            <a:xfrm>
              <a:off x="6660232" y="3023478"/>
              <a:ext cx="180010" cy="108000"/>
            </a:xfrm>
            <a:prstGeom prst="roundRect">
              <a:avLst>
                <a:gd name="adj" fmla="val 50000"/>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2" name="Rounded Rectangle 32">
              <a:extLst>
                <a:ext uri="{FF2B5EF4-FFF2-40B4-BE49-F238E27FC236}">
                  <a16:creationId xmlns:a16="http://schemas.microsoft.com/office/drawing/2014/main" id="{0FAE09AB-8E85-4F13-A33B-30FAD2B2F7B6}"/>
                </a:ext>
              </a:extLst>
            </p:cNvPr>
            <p:cNvSpPr/>
            <p:nvPr/>
          </p:nvSpPr>
          <p:spPr>
            <a:xfrm>
              <a:off x="7632350" y="3023478"/>
              <a:ext cx="180010" cy="108000"/>
            </a:xfrm>
            <a:prstGeom prst="roundRect">
              <a:avLst>
                <a:gd name="adj" fmla="val 50000"/>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3" name="Round Same Side Corner Rectangle 30">
              <a:extLst>
                <a:ext uri="{FF2B5EF4-FFF2-40B4-BE49-F238E27FC236}">
                  <a16:creationId xmlns:a16="http://schemas.microsoft.com/office/drawing/2014/main" id="{A5C6C8D1-667C-4FAC-B037-8FBE7BA58445}"/>
                </a:ext>
              </a:extLst>
            </p:cNvPr>
            <p:cNvSpPr/>
            <p:nvPr/>
          </p:nvSpPr>
          <p:spPr>
            <a:xfrm rot="10800000">
              <a:off x="6840241" y="4038397"/>
              <a:ext cx="789554" cy="1588560"/>
            </a:xfrm>
            <a:prstGeom prst="round2SameRect">
              <a:avLst>
                <a:gd name="adj1" fmla="val 50000"/>
                <a:gd name="adj2"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sp>
        <p:nvSpPr>
          <p:cNvPr id="27" name="Oval 26">
            <a:extLst>
              <a:ext uri="{FF2B5EF4-FFF2-40B4-BE49-F238E27FC236}">
                <a16:creationId xmlns:a16="http://schemas.microsoft.com/office/drawing/2014/main" id="{E31B51AA-C7B5-4922-AF71-03749609D95E}"/>
              </a:ext>
            </a:extLst>
          </p:cNvPr>
          <p:cNvSpPr/>
          <p:nvPr/>
        </p:nvSpPr>
        <p:spPr>
          <a:xfrm rot="19922172">
            <a:off x="2258825" y="5367261"/>
            <a:ext cx="158978" cy="15897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8" name="Oval 27">
            <a:extLst>
              <a:ext uri="{FF2B5EF4-FFF2-40B4-BE49-F238E27FC236}">
                <a16:creationId xmlns:a16="http://schemas.microsoft.com/office/drawing/2014/main" id="{4C4334E6-DBC1-4E01-B85F-689E42CF8C33}"/>
              </a:ext>
            </a:extLst>
          </p:cNvPr>
          <p:cNvSpPr/>
          <p:nvPr/>
        </p:nvSpPr>
        <p:spPr>
          <a:xfrm rot="19922172">
            <a:off x="2259410" y="5216395"/>
            <a:ext cx="79488" cy="7948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9" name="Oval 28">
            <a:extLst>
              <a:ext uri="{FF2B5EF4-FFF2-40B4-BE49-F238E27FC236}">
                <a16:creationId xmlns:a16="http://schemas.microsoft.com/office/drawing/2014/main" id="{BA549E3E-8D47-4E6A-AA8D-4B1FAF5DF57A}"/>
              </a:ext>
            </a:extLst>
          </p:cNvPr>
          <p:cNvSpPr/>
          <p:nvPr/>
        </p:nvSpPr>
        <p:spPr>
          <a:xfrm rot="19922172">
            <a:off x="2006040" y="5090898"/>
            <a:ext cx="129469" cy="12946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0" name="Oval 29">
            <a:extLst>
              <a:ext uri="{FF2B5EF4-FFF2-40B4-BE49-F238E27FC236}">
                <a16:creationId xmlns:a16="http://schemas.microsoft.com/office/drawing/2014/main" id="{AF5D0EAB-6A44-4991-A60F-0C79D3B5C118}"/>
              </a:ext>
            </a:extLst>
          </p:cNvPr>
          <p:cNvSpPr/>
          <p:nvPr/>
        </p:nvSpPr>
        <p:spPr>
          <a:xfrm rot="19922172">
            <a:off x="2070316" y="4743230"/>
            <a:ext cx="214669" cy="21466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1" name="Oval 30">
            <a:extLst>
              <a:ext uri="{FF2B5EF4-FFF2-40B4-BE49-F238E27FC236}">
                <a16:creationId xmlns:a16="http://schemas.microsoft.com/office/drawing/2014/main" id="{75BD6E7C-7CE8-4073-BBEE-5E3C02FA3554}"/>
              </a:ext>
            </a:extLst>
          </p:cNvPr>
          <p:cNvSpPr/>
          <p:nvPr/>
        </p:nvSpPr>
        <p:spPr>
          <a:xfrm rot="19922172">
            <a:off x="2176468" y="5671742"/>
            <a:ext cx="129469" cy="12946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2" name="Oval 31">
            <a:extLst>
              <a:ext uri="{FF2B5EF4-FFF2-40B4-BE49-F238E27FC236}">
                <a16:creationId xmlns:a16="http://schemas.microsoft.com/office/drawing/2014/main" id="{940075AE-C42C-4E27-9E5B-5560C1617AC6}"/>
              </a:ext>
            </a:extLst>
          </p:cNvPr>
          <p:cNvSpPr/>
          <p:nvPr/>
        </p:nvSpPr>
        <p:spPr>
          <a:xfrm rot="19922172">
            <a:off x="2150286" y="4473525"/>
            <a:ext cx="158978" cy="15897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3" name="Oval 32">
            <a:extLst>
              <a:ext uri="{FF2B5EF4-FFF2-40B4-BE49-F238E27FC236}">
                <a16:creationId xmlns:a16="http://schemas.microsoft.com/office/drawing/2014/main" id="{418FE018-70DE-400C-AD60-8CA98E43C3A2}"/>
              </a:ext>
            </a:extLst>
          </p:cNvPr>
          <p:cNvSpPr/>
          <p:nvPr/>
        </p:nvSpPr>
        <p:spPr>
          <a:xfrm rot="19922172">
            <a:off x="1913902" y="4293265"/>
            <a:ext cx="129469" cy="12946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4" name="Oval 33">
            <a:extLst>
              <a:ext uri="{FF2B5EF4-FFF2-40B4-BE49-F238E27FC236}">
                <a16:creationId xmlns:a16="http://schemas.microsoft.com/office/drawing/2014/main" id="{FEF17419-81B0-4BA8-84E6-E239B001D010}"/>
              </a:ext>
            </a:extLst>
          </p:cNvPr>
          <p:cNvSpPr/>
          <p:nvPr/>
        </p:nvSpPr>
        <p:spPr>
          <a:xfrm rot="19922172">
            <a:off x="2193142" y="4261172"/>
            <a:ext cx="110234" cy="11023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5" name="Oval 34">
            <a:extLst>
              <a:ext uri="{FF2B5EF4-FFF2-40B4-BE49-F238E27FC236}">
                <a16:creationId xmlns:a16="http://schemas.microsoft.com/office/drawing/2014/main" id="{3057B5D1-E419-461D-B133-E262DD7C6787}"/>
              </a:ext>
            </a:extLst>
          </p:cNvPr>
          <p:cNvSpPr/>
          <p:nvPr/>
        </p:nvSpPr>
        <p:spPr>
          <a:xfrm rot="19922172">
            <a:off x="2333502" y="4986708"/>
            <a:ext cx="129469" cy="12946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6" name="Oval 35">
            <a:extLst>
              <a:ext uri="{FF2B5EF4-FFF2-40B4-BE49-F238E27FC236}">
                <a16:creationId xmlns:a16="http://schemas.microsoft.com/office/drawing/2014/main" id="{B0A94A87-9F6D-40B2-A58C-1095B0201E47}"/>
              </a:ext>
            </a:extLst>
          </p:cNvPr>
          <p:cNvSpPr/>
          <p:nvPr/>
        </p:nvSpPr>
        <p:spPr>
          <a:xfrm rot="19922172">
            <a:off x="2075507" y="5514488"/>
            <a:ext cx="79488" cy="7948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7" name="Oval 36">
            <a:extLst>
              <a:ext uri="{FF2B5EF4-FFF2-40B4-BE49-F238E27FC236}">
                <a16:creationId xmlns:a16="http://schemas.microsoft.com/office/drawing/2014/main" id="{97C9EFC2-281C-4182-9FAC-EC3F56B713B9}"/>
              </a:ext>
            </a:extLst>
          </p:cNvPr>
          <p:cNvSpPr/>
          <p:nvPr/>
        </p:nvSpPr>
        <p:spPr>
          <a:xfrm rot="19922172">
            <a:off x="2361110" y="4104569"/>
            <a:ext cx="129469" cy="12946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8" name="Oval 37">
            <a:extLst>
              <a:ext uri="{FF2B5EF4-FFF2-40B4-BE49-F238E27FC236}">
                <a16:creationId xmlns:a16="http://schemas.microsoft.com/office/drawing/2014/main" id="{822F39A2-68D1-439E-99B4-D1BE42AEDD10}"/>
              </a:ext>
            </a:extLst>
          </p:cNvPr>
          <p:cNvSpPr/>
          <p:nvPr/>
        </p:nvSpPr>
        <p:spPr>
          <a:xfrm>
            <a:off x="441758" y="2710959"/>
            <a:ext cx="648072" cy="648072"/>
          </a:xfrm>
          <a:prstGeom prst="ellipse">
            <a:avLst/>
          </a:prstGeom>
          <a:noFill/>
          <a:ln w="254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9" name="Oval 38">
            <a:extLst>
              <a:ext uri="{FF2B5EF4-FFF2-40B4-BE49-F238E27FC236}">
                <a16:creationId xmlns:a16="http://schemas.microsoft.com/office/drawing/2014/main" id="{9853B35D-0C8C-444A-A2BA-B9B941C5B141}"/>
              </a:ext>
            </a:extLst>
          </p:cNvPr>
          <p:cNvSpPr/>
          <p:nvPr/>
        </p:nvSpPr>
        <p:spPr>
          <a:xfrm>
            <a:off x="1884004" y="1781236"/>
            <a:ext cx="648072" cy="648072"/>
          </a:xfrm>
          <a:prstGeom prst="ellipse">
            <a:avLst/>
          </a:prstGeom>
          <a:noFill/>
          <a:ln w="254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0" name="Oval 39">
            <a:extLst>
              <a:ext uri="{FF2B5EF4-FFF2-40B4-BE49-F238E27FC236}">
                <a16:creationId xmlns:a16="http://schemas.microsoft.com/office/drawing/2014/main" id="{2F85DF7F-96FD-4297-BD07-74C5FCF96F96}"/>
              </a:ext>
            </a:extLst>
          </p:cNvPr>
          <p:cNvSpPr/>
          <p:nvPr/>
        </p:nvSpPr>
        <p:spPr>
          <a:xfrm>
            <a:off x="2845503" y="2020519"/>
            <a:ext cx="648072" cy="648072"/>
          </a:xfrm>
          <a:prstGeom prst="ellipse">
            <a:avLst/>
          </a:prstGeom>
          <a:no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1" name="Oval 40">
            <a:extLst>
              <a:ext uri="{FF2B5EF4-FFF2-40B4-BE49-F238E27FC236}">
                <a16:creationId xmlns:a16="http://schemas.microsoft.com/office/drawing/2014/main" id="{7A9ED491-77A0-426C-A105-F1B8890EF635}"/>
              </a:ext>
            </a:extLst>
          </p:cNvPr>
          <p:cNvSpPr/>
          <p:nvPr/>
        </p:nvSpPr>
        <p:spPr>
          <a:xfrm>
            <a:off x="922506" y="2020519"/>
            <a:ext cx="648072" cy="648072"/>
          </a:xfrm>
          <a:prstGeom prst="ellipse">
            <a:avLst/>
          </a:prstGeom>
          <a:noFill/>
          <a:ln w="254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701" dirty="0"/>
              <a:t>0</a:t>
            </a:r>
            <a:endParaRPr lang="ko-KR" altLang="en-US" sz="2701" dirty="0"/>
          </a:p>
        </p:txBody>
      </p:sp>
      <p:sp>
        <p:nvSpPr>
          <p:cNvPr id="42" name="Oval 41">
            <a:extLst>
              <a:ext uri="{FF2B5EF4-FFF2-40B4-BE49-F238E27FC236}">
                <a16:creationId xmlns:a16="http://schemas.microsoft.com/office/drawing/2014/main" id="{58D6B0B7-55BD-44C0-BA32-90271821B4D8}"/>
              </a:ext>
            </a:extLst>
          </p:cNvPr>
          <p:cNvSpPr/>
          <p:nvPr/>
        </p:nvSpPr>
        <p:spPr>
          <a:xfrm>
            <a:off x="3326250" y="2710959"/>
            <a:ext cx="648072" cy="648072"/>
          </a:xfrm>
          <a:prstGeom prst="ellipse">
            <a:avLst/>
          </a:prstGeom>
          <a:no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3" name="Freeform 9">
            <a:extLst>
              <a:ext uri="{FF2B5EF4-FFF2-40B4-BE49-F238E27FC236}">
                <a16:creationId xmlns:a16="http://schemas.microsoft.com/office/drawing/2014/main" id="{293DDB6A-AF20-4040-B792-B18489FAD15B}"/>
              </a:ext>
            </a:extLst>
          </p:cNvPr>
          <p:cNvSpPr>
            <a:spLocks/>
          </p:cNvSpPr>
          <p:nvPr/>
        </p:nvSpPr>
        <p:spPr bwMode="auto">
          <a:xfrm>
            <a:off x="598408" y="2838865"/>
            <a:ext cx="355109" cy="361911"/>
          </a:xfrm>
          <a:custGeom>
            <a:avLst/>
            <a:gdLst>
              <a:gd name="T0" fmla="*/ 987 w 1776"/>
              <a:gd name="T1" fmla="*/ 23 h 1881"/>
              <a:gd name="T2" fmla="*/ 994 w 1776"/>
              <a:gd name="T3" fmla="*/ 296 h 1881"/>
              <a:gd name="T4" fmla="*/ 994 w 1776"/>
              <a:gd name="T5" fmla="*/ 612 h 1881"/>
              <a:gd name="T6" fmla="*/ 1071 w 1776"/>
              <a:gd name="T7" fmla="*/ 663 h 1881"/>
              <a:gd name="T8" fmla="*/ 1145 w 1776"/>
              <a:gd name="T9" fmla="*/ 580 h 1881"/>
              <a:gd name="T10" fmla="*/ 1252 w 1776"/>
              <a:gd name="T11" fmla="*/ 490 h 1881"/>
              <a:gd name="T12" fmla="*/ 1380 w 1776"/>
              <a:gd name="T13" fmla="*/ 556 h 1881"/>
              <a:gd name="T14" fmla="*/ 1527 w 1776"/>
              <a:gd name="T15" fmla="*/ 729 h 1881"/>
              <a:gd name="T16" fmla="*/ 1634 w 1776"/>
              <a:gd name="T17" fmla="*/ 956 h 1881"/>
              <a:gd name="T18" fmla="*/ 1722 w 1776"/>
              <a:gd name="T19" fmla="*/ 1294 h 1881"/>
              <a:gd name="T20" fmla="*/ 1771 w 1776"/>
              <a:gd name="T21" fmla="*/ 1549 h 1881"/>
              <a:gd name="T22" fmla="*/ 1767 w 1776"/>
              <a:gd name="T23" fmla="*/ 1734 h 1881"/>
              <a:gd name="T24" fmla="*/ 1694 w 1776"/>
              <a:gd name="T25" fmla="*/ 1860 h 1881"/>
              <a:gd name="T26" fmla="*/ 1591 w 1776"/>
              <a:gd name="T27" fmla="*/ 1854 h 1881"/>
              <a:gd name="T28" fmla="*/ 1462 w 1776"/>
              <a:gd name="T29" fmla="*/ 1781 h 1881"/>
              <a:gd name="T30" fmla="*/ 1362 w 1776"/>
              <a:gd name="T31" fmla="*/ 1707 h 1881"/>
              <a:gd name="T32" fmla="*/ 1212 w 1776"/>
              <a:gd name="T33" fmla="*/ 1605 h 1881"/>
              <a:gd name="T34" fmla="*/ 1031 w 1776"/>
              <a:gd name="T35" fmla="*/ 1500 h 1881"/>
              <a:gd name="T36" fmla="*/ 989 w 1776"/>
              <a:gd name="T37" fmla="*/ 1327 h 1881"/>
              <a:gd name="T38" fmla="*/ 1014 w 1776"/>
              <a:gd name="T39" fmla="*/ 1176 h 1881"/>
              <a:gd name="T40" fmla="*/ 989 w 1776"/>
              <a:gd name="T41" fmla="*/ 1036 h 1881"/>
              <a:gd name="T42" fmla="*/ 1034 w 1776"/>
              <a:gd name="T43" fmla="*/ 858 h 1881"/>
              <a:gd name="T44" fmla="*/ 1009 w 1776"/>
              <a:gd name="T45" fmla="*/ 776 h 1881"/>
              <a:gd name="T46" fmla="*/ 891 w 1776"/>
              <a:gd name="T47" fmla="*/ 720 h 1881"/>
              <a:gd name="T48" fmla="*/ 787 w 1776"/>
              <a:gd name="T49" fmla="*/ 770 h 1881"/>
              <a:gd name="T50" fmla="*/ 740 w 1776"/>
              <a:gd name="T51" fmla="*/ 874 h 1881"/>
              <a:gd name="T52" fmla="*/ 778 w 1776"/>
              <a:gd name="T53" fmla="*/ 1021 h 1881"/>
              <a:gd name="T54" fmla="*/ 754 w 1776"/>
              <a:gd name="T55" fmla="*/ 1149 h 1881"/>
              <a:gd name="T56" fmla="*/ 767 w 1776"/>
              <a:gd name="T57" fmla="*/ 1292 h 1881"/>
              <a:gd name="T58" fmla="*/ 783 w 1776"/>
              <a:gd name="T59" fmla="*/ 1432 h 1881"/>
              <a:gd name="T60" fmla="*/ 540 w 1776"/>
              <a:gd name="T61" fmla="*/ 1621 h 1881"/>
              <a:gd name="T62" fmla="*/ 371 w 1776"/>
              <a:gd name="T63" fmla="*/ 1736 h 1881"/>
              <a:gd name="T64" fmla="*/ 252 w 1776"/>
              <a:gd name="T65" fmla="*/ 1827 h 1881"/>
              <a:gd name="T66" fmla="*/ 143 w 1776"/>
              <a:gd name="T67" fmla="*/ 1881 h 1881"/>
              <a:gd name="T68" fmla="*/ 47 w 1776"/>
              <a:gd name="T69" fmla="*/ 1832 h 1881"/>
              <a:gd name="T70" fmla="*/ 3 w 1776"/>
              <a:gd name="T71" fmla="*/ 1690 h 1881"/>
              <a:gd name="T72" fmla="*/ 5 w 1776"/>
              <a:gd name="T73" fmla="*/ 1512 h 1881"/>
              <a:gd name="T74" fmla="*/ 47 w 1776"/>
              <a:gd name="T75" fmla="*/ 1285 h 1881"/>
              <a:gd name="T76" fmla="*/ 162 w 1776"/>
              <a:gd name="T77" fmla="*/ 912 h 1881"/>
              <a:gd name="T78" fmla="*/ 311 w 1776"/>
              <a:gd name="T79" fmla="*/ 656 h 1881"/>
              <a:gd name="T80" fmla="*/ 378 w 1776"/>
              <a:gd name="T81" fmla="*/ 563 h 1881"/>
              <a:gd name="T82" fmla="*/ 471 w 1776"/>
              <a:gd name="T83" fmla="*/ 492 h 1881"/>
              <a:gd name="T84" fmla="*/ 582 w 1776"/>
              <a:gd name="T85" fmla="*/ 538 h 1881"/>
              <a:gd name="T86" fmla="*/ 638 w 1776"/>
              <a:gd name="T87" fmla="*/ 660 h 1881"/>
              <a:gd name="T88" fmla="*/ 674 w 1776"/>
              <a:gd name="T89" fmla="*/ 716 h 1881"/>
              <a:gd name="T90" fmla="*/ 694 w 1776"/>
              <a:gd name="T91" fmla="*/ 690 h 1881"/>
              <a:gd name="T92" fmla="*/ 774 w 1776"/>
              <a:gd name="T93" fmla="*/ 632 h 1881"/>
              <a:gd name="T94" fmla="*/ 816 w 1776"/>
              <a:gd name="T95" fmla="*/ 461 h 1881"/>
              <a:gd name="T96" fmla="*/ 811 w 1776"/>
              <a:gd name="T97" fmla="*/ 185 h 1881"/>
              <a:gd name="T98" fmla="*/ 829 w 1776"/>
              <a:gd name="T99" fmla="*/ 16 h 1881"/>
              <a:gd name="T100" fmla="*/ 914 w 1776"/>
              <a:gd name="T101" fmla="*/ 0 h 18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776" h="1881">
                <a:moveTo>
                  <a:pt x="914" y="0"/>
                </a:moveTo>
                <a:lnTo>
                  <a:pt x="940" y="3"/>
                </a:lnTo>
                <a:lnTo>
                  <a:pt x="965" y="10"/>
                </a:lnTo>
                <a:lnTo>
                  <a:pt x="987" y="23"/>
                </a:lnTo>
                <a:lnTo>
                  <a:pt x="991" y="81"/>
                </a:lnTo>
                <a:lnTo>
                  <a:pt x="994" y="147"/>
                </a:lnTo>
                <a:lnTo>
                  <a:pt x="994" y="220"/>
                </a:lnTo>
                <a:lnTo>
                  <a:pt x="994" y="296"/>
                </a:lnTo>
                <a:lnTo>
                  <a:pt x="994" y="376"/>
                </a:lnTo>
                <a:lnTo>
                  <a:pt x="994" y="458"/>
                </a:lnTo>
                <a:lnTo>
                  <a:pt x="994" y="536"/>
                </a:lnTo>
                <a:lnTo>
                  <a:pt x="994" y="612"/>
                </a:lnTo>
                <a:lnTo>
                  <a:pt x="1020" y="629"/>
                </a:lnTo>
                <a:lnTo>
                  <a:pt x="1040" y="641"/>
                </a:lnTo>
                <a:lnTo>
                  <a:pt x="1056" y="652"/>
                </a:lnTo>
                <a:lnTo>
                  <a:pt x="1071" y="663"/>
                </a:lnTo>
                <a:lnTo>
                  <a:pt x="1085" y="674"/>
                </a:lnTo>
                <a:lnTo>
                  <a:pt x="1100" y="689"/>
                </a:lnTo>
                <a:lnTo>
                  <a:pt x="1122" y="629"/>
                </a:lnTo>
                <a:lnTo>
                  <a:pt x="1145" y="580"/>
                </a:lnTo>
                <a:lnTo>
                  <a:pt x="1171" y="543"/>
                </a:lnTo>
                <a:lnTo>
                  <a:pt x="1196" y="516"/>
                </a:lnTo>
                <a:lnTo>
                  <a:pt x="1223" y="498"/>
                </a:lnTo>
                <a:lnTo>
                  <a:pt x="1252" y="490"/>
                </a:lnTo>
                <a:lnTo>
                  <a:pt x="1282" y="494"/>
                </a:lnTo>
                <a:lnTo>
                  <a:pt x="1314" y="505"/>
                </a:lnTo>
                <a:lnTo>
                  <a:pt x="1345" y="525"/>
                </a:lnTo>
                <a:lnTo>
                  <a:pt x="1380" y="556"/>
                </a:lnTo>
                <a:lnTo>
                  <a:pt x="1414" y="594"/>
                </a:lnTo>
                <a:lnTo>
                  <a:pt x="1451" y="640"/>
                </a:lnTo>
                <a:lnTo>
                  <a:pt x="1491" y="683"/>
                </a:lnTo>
                <a:lnTo>
                  <a:pt x="1527" y="729"/>
                </a:lnTo>
                <a:lnTo>
                  <a:pt x="1558" y="778"/>
                </a:lnTo>
                <a:lnTo>
                  <a:pt x="1585" y="832"/>
                </a:lnTo>
                <a:lnTo>
                  <a:pt x="1611" y="890"/>
                </a:lnTo>
                <a:lnTo>
                  <a:pt x="1634" y="956"/>
                </a:lnTo>
                <a:lnTo>
                  <a:pt x="1656" y="1027"/>
                </a:lnTo>
                <a:lnTo>
                  <a:pt x="1678" y="1107"/>
                </a:lnTo>
                <a:lnTo>
                  <a:pt x="1700" y="1196"/>
                </a:lnTo>
                <a:lnTo>
                  <a:pt x="1722" y="1294"/>
                </a:lnTo>
                <a:lnTo>
                  <a:pt x="1747" y="1403"/>
                </a:lnTo>
                <a:lnTo>
                  <a:pt x="1756" y="1450"/>
                </a:lnTo>
                <a:lnTo>
                  <a:pt x="1765" y="1500"/>
                </a:lnTo>
                <a:lnTo>
                  <a:pt x="1771" y="1549"/>
                </a:lnTo>
                <a:lnTo>
                  <a:pt x="1774" y="1598"/>
                </a:lnTo>
                <a:lnTo>
                  <a:pt x="1776" y="1645"/>
                </a:lnTo>
                <a:lnTo>
                  <a:pt x="1774" y="1690"/>
                </a:lnTo>
                <a:lnTo>
                  <a:pt x="1767" y="1734"/>
                </a:lnTo>
                <a:lnTo>
                  <a:pt x="1756" y="1774"/>
                </a:lnTo>
                <a:lnTo>
                  <a:pt x="1742" y="1809"/>
                </a:lnTo>
                <a:lnTo>
                  <a:pt x="1722" y="1838"/>
                </a:lnTo>
                <a:lnTo>
                  <a:pt x="1694" y="1860"/>
                </a:lnTo>
                <a:lnTo>
                  <a:pt x="1674" y="1869"/>
                </a:lnTo>
                <a:lnTo>
                  <a:pt x="1649" y="1869"/>
                </a:lnTo>
                <a:lnTo>
                  <a:pt x="1622" y="1863"/>
                </a:lnTo>
                <a:lnTo>
                  <a:pt x="1591" y="1854"/>
                </a:lnTo>
                <a:lnTo>
                  <a:pt x="1558" y="1840"/>
                </a:lnTo>
                <a:lnTo>
                  <a:pt x="1527" y="1821"/>
                </a:lnTo>
                <a:lnTo>
                  <a:pt x="1494" y="1801"/>
                </a:lnTo>
                <a:lnTo>
                  <a:pt x="1462" y="1781"/>
                </a:lnTo>
                <a:lnTo>
                  <a:pt x="1432" y="1760"/>
                </a:lnTo>
                <a:lnTo>
                  <a:pt x="1405" y="1740"/>
                </a:lnTo>
                <a:lnTo>
                  <a:pt x="1382" y="1723"/>
                </a:lnTo>
                <a:lnTo>
                  <a:pt x="1362" y="1707"/>
                </a:lnTo>
                <a:lnTo>
                  <a:pt x="1347" y="1696"/>
                </a:lnTo>
                <a:lnTo>
                  <a:pt x="1305" y="1663"/>
                </a:lnTo>
                <a:lnTo>
                  <a:pt x="1260" y="1632"/>
                </a:lnTo>
                <a:lnTo>
                  <a:pt x="1212" y="1605"/>
                </a:lnTo>
                <a:lnTo>
                  <a:pt x="1163" y="1580"/>
                </a:lnTo>
                <a:lnTo>
                  <a:pt x="1114" y="1554"/>
                </a:lnTo>
                <a:lnTo>
                  <a:pt x="1071" y="1527"/>
                </a:lnTo>
                <a:lnTo>
                  <a:pt x="1031" y="1500"/>
                </a:lnTo>
                <a:lnTo>
                  <a:pt x="1000" y="1469"/>
                </a:lnTo>
                <a:lnTo>
                  <a:pt x="987" y="1420"/>
                </a:lnTo>
                <a:lnTo>
                  <a:pt x="985" y="1372"/>
                </a:lnTo>
                <a:lnTo>
                  <a:pt x="989" y="1327"/>
                </a:lnTo>
                <a:lnTo>
                  <a:pt x="996" y="1285"/>
                </a:lnTo>
                <a:lnTo>
                  <a:pt x="1003" y="1247"/>
                </a:lnTo>
                <a:lnTo>
                  <a:pt x="1011" y="1212"/>
                </a:lnTo>
                <a:lnTo>
                  <a:pt x="1014" y="1176"/>
                </a:lnTo>
                <a:lnTo>
                  <a:pt x="1009" y="1143"/>
                </a:lnTo>
                <a:lnTo>
                  <a:pt x="1002" y="1114"/>
                </a:lnTo>
                <a:lnTo>
                  <a:pt x="994" y="1089"/>
                </a:lnTo>
                <a:lnTo>
                  <a:pt x="989" y="1036"/>
                </a:lnTo>
                <a:lnTo>
                  <a:pt x="992" y="985"/>
                </a:lnTo>
                <a:lnTo>
                  <a:pt x="1003" y="938"/>
                </a:lnTo>
                <a:lnTo>
                  <a:pt x="1018" y="896"/>
                </a:lnTo>
                <a:lnTo>
                  <a:pt x="1034" y="858"/>
                </a:lnTo>
                <a:lnTo>
                  <a:pt x="1051" y="825"/>
                </a:lnTo>
                <a:lnTo>
                  <a:pt x="1040" y="810"/>
                </a:lnTo>
                <a:lnTo>
                  <a:pt x="1025" y="794"/>
                </a:lnTo>
                <a:lnTo>
                  <a:pt x="1009" y="776"/>
                </a:lnTo>
                <a:lnTo>
                  <a:pt x="989" y="758"/>
                </a:lnTo>
                <a:lnTo>
                  <a:pt x="963" y="743"/>
                </a:lnTo>
                <a:lnTo>
                  <a:pt x="931" y="729"/>
                </a:lnTo>
                <a:lnTo>
                  <a:pt x="891" y="720"/>
                </a:lnTo>
                <a:lnTo>
                  <a:pt x="856" y="732"/>
                </a:lnTo>
                <a:lnTo>
                  <a:pt x="829" y="743"/>
                </a:lnTo>
                <a:lnTo>
                  <a:pt x="805" y="756"/>
                </a:lnTo>
                <a:lnTo>
                  <a:pt x="787" y="770"/>
                </a:lnTo>
                <a:lnTo>
                  <a:pt x="769" y="789"/>
                </a:lnTo>
                <a:lnTo>
                  <a:pt x="751" y="810"/>
                </a:lnTo>
                <a:lnTo>
                  <a:pt x="727" y="840"/>
                </a:lnTo>
                <a:lnTo>
                  <a:pt x="740" y="874"/>
                </a:lnTo>
                <a:lnTo>
                  <a:pt x="752" y="909"/>
                </a:lnTo>
                <a:lnTo>
                  <a:pt x="765" y="945"/>
                </a:lnTo>
                <a:lnTo>
                  <a:pt x="774" y="983"/>
                </a:lnTo>
                <a:lnTo>
                  <a:pt x="778" y="1021"/>
                </a:lnTo>
                <a:lnTo>
                  <a:pt x="776" y="1056"/>
                </a:lnTo>
                <a:lnTo>
                  <a:pt x="769" y="1089"/>
                </a:lnTo>
                <a:lnTo>
                  <a:pt x="762" y="1120"/>
                </a:lnTo>
                <a:lnTo>
                  <a:pt x="754" y="1149"/>
                </a:lnTo>
                <a:lnTo>
                  <a:pt x="752" y="1183"/>
                </a:lnTo>
                <a:lnTo>
                  <a:pt x="754" y="1220"/>
                </a:lnTo>
                <a:lnTo>
                  <a:pt x="760" y="1256"/>
                </a:lnTo>
                <a:lnTo>
                  <a:pt x="767" y="1292"/>
                </a:lnTo>
                <a:lnTo>
                  <a:pt x="774" y="1330"/>
                </a:lnTo>
                <a:lnTo>
                  <a:pt x="782" y="1365"/>
                </a:lnTo>
                <a:lnTo>
                  <a:pt x="785" y="1400"/>
                </a:lnTo>
                <a:lnTo>
                  <a:pt x="783" y="1432"/>
                </a:lnTo>
                <a:lnTo>
                  <a:pt x="774" y="1461"/>
                </a:lnTo>
                <a:lnTo>
                  <a:pt x="760" y="1489"/>
                </a:lnTo>
                <a:lnTo>
                  <a:pt x="651" y="1556"/>
                </a:lnTo>
                <a:lnTo>
                  <a:pt x="540" y="1621"/>
                </a:lnTo>
                <a:lnTo>
                  <a:pt x="431" y="1689"/>
                </a:lnTo>
                <a:lnTo>
                  <a:pt x="416" y="1700"/>
                </a:lnTo>
                <a:lnTo>
                  <a:pt x="396" y="1716"/>
                </a:lnTo>
                <a:lnTo>
                  <a:pt x="371" y="1736"/>
                </a:lnTo>
                <a:lnTo>
                  <a:pt x="343" y="1758"/>
                </a:lnTo>
                <a:lnTo>
                  <a:pt x="314" y="1781"/>
                </a:lnTo>
                <a:lnTo>
                  <a:pt x="283" y="1805"/>
                </a:lnTo>
                <a:lnTo>
                  <a:pt x="252" y="1827"/>
                </a:lnTo>
                <a:lnTo>
                  <a:pt x="222" y="1847"/>
                </a:lnTo>
                <a:lnTo>
                  <a:pt x="192" y="1863"/>
                </a:lnTo>
                <a:lnTo>
                  <a:pt x="167" y="1874"/>
                </a:lnTo>
                <a:lnTo>
                  <a:pt x="143" y="1881"/>
                </a:lnTo>
                <a:lnTo>
                  <a:pt x="123" y="1880"/>
                </a:lnTo>
                <a:lnTo>
                  <a:pt x="92" y="1872"/>
                </a:lnTo>
                <a:lnTo>
                  <a:pt x="69" y="1856"/>
                </a:lnTo>
                <a:lnTo>
                  <a:pt x="47" y="1832"/>
                </a:lnTo>
                <a:lnTo>
                  <a:pt x="31" y="1803"/>
                </a:lnTo>
                <a:lnTo>
                  <a:pt x="18" y="1769"/>
                </a:lnTo>
                <a:lnTo>
                  <a:pt x="9" y="1730"/>
                </a:lnTo>
                <a:lnTo>
                  <a:pt x="3" y="1690"/>
                </a:lnTo>
                <a:lnTo>
                  <a:pt x="0" y="1647"/>
                </a:lnTo>
                <a:lnTo>
                  <a:pt x="0" y="1601"/>
                </a:lnTo>
                <a:lnTo>
                  <a:pt x="2" y="1558"/>
                </a:lnTo>
                <a:lnTo>
                  <a:pt x="5" y="1512"/>
                </a:lnTo>
                <a:lnTo>
                  <a:pt x="9" y="1470"/>
                </a:lnTo>
                <a:lnTo>
                  <a:pt x="16" y="1429"/>
                </a:lnTo>
                <a:lnTo>
                  <a:pt x="23" y="1392"/>
                </a:lnTo>
                <a:lnTo>
                  <a:pt x="47" y="1285"/>
                </a:lnTo>
                <a:lnTo>
                  <a:pt x="72" y="1183"/>
                </a:lnTo>
                <a:lnTo>
                  <a:pt x="100" y="1087"/>
                </a:lnTo>
                <a:lnTo>
                  <a:pt x="129" y="996"/>
                </a:lnTo>
                <a:lnTo>
                  <a:pt x="162" y="912"/>
                </a:lnTo>
                <a:lnTo>
                  <a:pt x="194" y="834"/>
                </a:lnTo>
                <a:lnTo>
                  <a:pt x="231" y="767"/>
                </a:lnTo>
                <a:lnTo>
                  <a:pt x="269" y="707"/>
                </a:lnTo>
                <a:lnTo>
                  <a:pt x="311" y="656"/>
                </a:lnTo>
                <a:lnTo>
                  <a:pt x="327" y="634"/>
                </a:lnTo>
                <a:lnTo>
                  <a:pt x="343" y="610"/>
                </a:lnTo>
                <a:lnTo>
                  <a:pt x="360" y="587"/>
                </a:lnTo>
                <a:lnTo>
                  <a:pt x="378" y="563"/>
                </a:lnTo>
                <a:lnTo>
                  <a:pt x="398" y="541"/>
                </a:lnTo>
                <a:lnTo>
                  <a:pt x="420" y="521"/>
                </a:lnTo>
                <a:lnTo>
                  <a:pt x="443" y="505"/>
                </a:lnTo>
                <a:lnTo>
                  <a:pt x="471" y="492"/>
                </a:lnTo>
                <a:lnTo>
                  <a:pt x="502" y="487"/>
                </a:lnTo>
                <a:lnTo>
                  <a:pt x="534" y="489"/>
                </a:lnTo>
                <a:lnTo>
                  <a:pt x="562" y="510"/>
                </a:lnTo>
                <a:lnTo>
                  <a:pt x="582" y="538"/>
                </a:lnTo>
                <a:lnTo>
                  <a:pt x="596" y="567"/>
                </a:lnTo>
                <a:lnTo>
                  <a:pt x="611" y="598"/>
                </a:lnTo>
                <a:lnTo>
                  <a:pt x="623" y="629"/>
                </a:lnTo>
                <a:lnTo>
                  <a:pt x="638" y="660"/>
                </a:lnTo>
                <a:lnTo>
                  <a:pt x="654" y="689"/>
                </a:lnTo>
                <a:lnTo>
                  <a:pt x="672" y="712"/>
                </a:lnTo>
                <a:lnTo>
                  <a:pt x="671" y="716"/>
                </a:lnTo>
                <a:lnTo>
                  <a:pt x="674" y="716"/>
                </a:lnTo>
                <a:lnTo>
                  <a:pt x="672" y="712"/>
                </a:lnTo>
                <a:lnTo>
                  <a:pt x="672" y="710"/>
                </a:lnTo>
                <a:lnTo>
                  <a:pt x="682" y="701"/>
                </a:lnTo>
                <a:lnTo>
                  <a:pt x="694" y="690"/>
                </a:lnTo>
                <a:lnTo>
                  <a:pt x="711" y="676"/>
                </a:lnTo>
                <a:lnTo>
                  <a:pt x="731" y="661"/>
                </a:lnTo>
                <a:lnTo>
                  <a:pt x="752" y="645"/>
                </a:lnTo>
                <a:lnTo>
                  <a:pt x="774" y="632"/>
                </a:lnTo>
                <a:lnTo>
                  <a:pt x="796" y="620"/>
                </a:lnTo>
                <a:lnTo>
                  <a:pt x="814" y="612"/>
                </a:lnTo>
                <a:lnTo>
                  <a:pt x="816" y="534"/>
                </a:lnTo>
                <a:lnTo>
                  <a:pt x="816" y="461"/>
                </a:lnTo>
                <a:lnTo>
                  <a:pt x="814" y="394"/>
                </a:lnTo>
                <a:lnTo>
                  <a:pt x="812" y="327"/>
                </a:lnTo>
                <a:lnTo>
                  <a:pt x="812" y="258"/>
                </a:lnTo>
                <a:lnTo>
                  <a:pt x="811" y="185"/>
                </a:lnTo>
                <a:lnTo>
                  <a:pt x="812" y="107"/>
                </a:lnTo>
                <a:lnTo>
                  <a:pt x="814" y="20"/>
                </a:lnTo>
                <a:lnTo>
                  <a:pt x="818" y="20"/>
                </a:lnTo>
                <a:lnTo>
                  <a:pt x="829" y="16"/>
                </a:lnTo>
                <a:lnTo>
                  <a:pt x="845" y="10"/>
                </a:lnTo>
                <a:lnTo>
                  <a:pt x="865" y="5"/>
                </a:lnTo>
                <a:lnTo>
                  <a:pt x="889" y="1"/>
                </a:lnTo>
                <a:lnTo>
                  <a:pt x="914" y="0"/>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ko-KR" altLang="en-US" sz="2701"/>
          </a:p>
        </p:txBody>
      </p:sp>
      <p:sp>
        <p:nvSpPr>
          <p:cNvPr id="44" name="Freeform 9">
            <a:extLst>
              <a:ext uri="{FF2B5EF4-FFF2-40B4-BE49-F238E27FC236}">
                <a16:creationId xmlns:a16="http://schemas.microsoft.com/office/drawing/2014/main" id="{89BB2163-D612-4FCD-B0B0-D0AC7926844E}"/>
              </a:ext>
            </a:extLst>
          </p:cNvPr>
          <p:cNvSpPr>
            <a:spLocks noEditPoints="1"/>
          </p:cNvSpPr>
          <p:nvPr/>
        </p:nvSpPr>
        <p:spPr bwMode="auto">
          <a:xfrm>
            <a:off x="2967319" y="2185831"/>
            <a:ext cx="429439" cy="317450"/>
          </a:xfrm>
          <a:custGeom>
            <a:avLst/>
            <a:gdLst>
              <a:gd name="T0" fmla="*/ 1251 w 3501"/>
              <a:gd name="T1" fmla="*/ 1386 h 2588"/>
              <a:gd name="T2" fmla="*/ 1383 w 3501"/>
              <a:gd name="T3" fmla="*/ 1398 h 2588"/>
              <a:gd name="T4" fmla="*/ 1496 w 3501"/>
              <a:gd name="T5" fmla="*/ 1304 h 2588"/>
              <a:gd name="T6" fmla="*/ 1696 w 3501"/>
              <a:gd name="T7" fmla="*/ 104 h 2588"/>
              <a:gd name="T8" fmla="*/ 1696 w 3501"/>
              <a:gd name="T9" fmla="*/ 340 h 2588"/>
              <a:gd name="T10" fmla="*/ 1892 w 3501"/>
              <a:gd name="T11" fmla="*/ 1404 h 2588"/>
              <a:gd name="T12" fmla="*/ 2240 w 3501"/>
              <a:gd name="T13" fmla="*/ 1448 h 2588"/>
              <a:gd name="T14" fmla="*/ 2185 w 3501"/>
              <a:gd name="T15" fmla="*/ 1282 h 2588"/>
              <a:gd name="T16" fmla="*/ 2003 w 3501"/>
              <a:gd name="T17" fmla="*/ 1302 h 2588"/>
              <a:gd name="T18" fmla="*/ 1841 w 3501"/>
              <a:gd name="T19" fmla="*/ 1258 h 2588"/>
              <a:gd name="T20" fmla="*/ 1807 w 3501"/>
              <a:gd name="T21" fmla="*/ 284 h 2588"/>
              <a:gd name="T22" fmla="*/ 1809 w 3501"/>
              <a:gd name="T23" fmla="*/ 77 h 2588"/>
              <a:gd name="T24" fmla="*/ 1925 w 3501"/>
              <a:gd name="T25" fmla="*/ 6 h 2588"/>
              <a:gd name="T26" fmla="*/ 2012 w 3501"/>
              <a:gd name="T27" fmla="*/ 140 h 2588"/>
              <a:gd name="T28" fmla="*/ 2009 w 3501"/>
              <a:gd name="T29" fmla="*/ 1124 h 2588"/>
              <a:gd name="T30" fmla="*/ 2303 w 3501"/>
              <a:gd name="T31" fmla="*/ 1157 h 2588"/>
              <a:gd name="T32" fmla="*/ 2261 w 3501"/>
              <a:gd name="T33" fmla="*/ 1071 h 2588"/>
              <a:gd name="T34" fmla="*/ 2096 w 3501"/>
              <a:gd name="T35" fmla="*/ 911 h 2588"/>
              <a:gd name="T36" fmla="*/ 2061 w 3501"/>
              <a:gd name="T37" fmla="*/ 557 h 2588"/>
              <a:gd name="T38" fmla="*/ 2309 w 3501"/>
              <a:gd name="T39" fmla="*/ 284 h 2588"/>
              <a:gd name="T40" fmla="*/ 2731 w 3501"/>
              <a:gd name="T41" fmla="*/ 273 h 2588"/>
              <a:gd name="T42" fmla="*/ 3158 w 3501"/>
              <a:gd name="T43" fmla="*/ 571 h 2588"/>
              <a:gd name="T44" fmla="*/ 3412 w 3501"/>
              <a:gd name="T45" fmla="*/ 1057 h 2588"/>
              <a:gd name="T46" fmla="*/ 3494 w 3501"/>
              <a:gd name="T47" fmla="*/ 1635 h 2588"/>
              <a:gd name="T48" fmla="*/ 3278 w 3501"/>
              <a:gd name="T49" fmla="*/ 2138 h 2588"/>
              <a:gd name="T50" fmla="*/ 2883 w 3501"/>
              <a:gd name="T51" fmla="*/ 2404 h 2588"/>
              <a:gd name="T52" fmla="*/ 2527 w 3501"/>
              <a:gd name="T53" fmla="*/ 2368 h 2588"/>
              <a:gd name="T54" fmla="*/ 2311 w 3501"/>
              <a:gd name="T55" fmla="*/ 2128 h 2588"/>
              <a:gd name="T56" fmla="*/ 2349 w 3501"/>
              <a:gd name="T57" fmla="*/ 1829 h 2588"/>
              <a:gd name="T58" fmla="*/ 2320 w 3501"/>
              <a:gd name="T59" fmla="*/ 1637 h 2588"/>
              <a:gd name="T60" fmla="*/ 2003 w 3501"/>
              <a:gd name="T61" fmla="*/ 1548 h 2588"/>
              <a:gd name="T62" fmla="*/ 1894 w 3501"/>
              <a:gd name="T63" fmla="*/ 2588 h 2588"/>
              <a:gd name="T64" fmla="*/ 1803 w 3501"/>
              <a:gd name="T65" fmla="*/ 2415 h 2588"/>
              <a:gd name="T66" fmla="*/ 1789 w 3501"/>
              <a:gd name="T67" fmla="*/ 1497 h 2588"/>
              <a:gd name="T68" fmla="*/ 1694 w 3501"/>
              <a:gd name="T69" fmla="*/ 1906 h 2588"/>
              <a:gd name="T70" fmla="*/ 1607 w 3501"/>
              <a:gd name="T71" fmla="*/ 2586 h 2588"/>
              <a:gd name="T72" fmla="*/ 1512 w 3501"/>
              <a:gd name="T73" fmla="*/ 2248 h 2588"/>
              <a:gd name="T74" fmla="*/ 1503 w 3501"/>
              <a:gd name="T75" fmla="*/ 1797 h 2588"/>
              <a:gd name="T76" fmla="*/ 1458 w 3501"/>
              <a:gd name="T77" fmla="*/ 1495 h 2588"/>
              <a:gd name="T78" fmla="*/ 1252 w 3501"/>
              <a:gd name="T79" fmla="*/ 1551 h 2588"/>
              <a:gd name="T80" fmla="*/ 1123 w 3501"/>
              <a:gd name="T81" fmla="*/ 1664 h 2588"/>
              <a:gd name="T82" fmla="*/ 1123 w 3501"/>
              <a:gd name="T83" fmla="*/ 1786 h 2588"/>
              <a:gd name="T84" fmla="*/ 1198 w 3501"/>
              <a:gd name="T85" fmla="*/ 2093 h 2588"/>
              <a:gd name="T86" fmla="*/ 1001 w 3501"/>
              <a:gd name="T87" fmla="*/ 2357 h 2588"/>
              <a:gd name="T88" fmla="*/ 594 w 3501"/>
              <a:gd name="T89" fmla="*/ 2393 h 2588"/>
              <a:gd name="T90" fmla="*/ 183 w 3501"/>
              <a:gd name="T91" fmla="*/ 2086 h 2588"/>
              <a:gd name="T92" fmla="*/ 0 w 3501"/>
              <a:gd name="T93" fmla="*/ 1544 h 2588"/>
              <a:gd name="T94" fmla="*/ 143 w 3501"/>
              <a:gd name="T95" fmla="*/ 909 h 2588"/>
              <a:gd name="T96" fmla="*/ 496 w 3501"/>
              <a:gd name="T97" fmla="*/ 426 h 2588"/>
              <a:gd name="T98" fmla="*/ 823 w 3501"/>
              <a:gd name="T99" fmla="*/ 249 h 2588"/>
              <a:gd name="T100" fmla="*/ 1176 w 3501"/>
              <a:gd name="T101" fmla="*/ 289 h 2588"/>
              <a:gd name="T102" fmla="*/ 1414 w 3501"/>
              <a:gd name="T103" fmla="*/ 493 h 2588"/>
              <a:gd name="T104" fmla="*/ 1441 w 3501"/>
              <a:gd name="T105" fmla="*/ 822 h 2588"/>
              <a:gd name="T106" fmla="*/ 1252 w 3501"/>
              <a:gd name="T107" fmla="*/ 1071 h 2588"/>
              <a:gd name="T108" fmla="*/ 1191 w 3501"/>
              <a:gd name="T109" fmla="*/ 1184 h 2588"/>
              <a:gd name="T110" fmla="*/ 1327 w 3501"/>
              <a:gd name="T111" fmla="*/ 1226 h 2588"/>
              <a:gd name="T112" fmla="*/ 1501 w 3501"/>
              <a:gd name="T113" fmla="*/ 826 h 2588"/>
              <a:gd name="T114" fmla="*/ 1498 w 3501"/>
              <a:gd name="T115" fmla="*/ 184 h 2588"/>
              <a:gd name="T116" fmla="*/ 1600 w 3501"/>
              <a:gd name="T117" fmla="*/ 0 h 2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501" h="2588">
                <a:moveTo>
                  <a:pt x="1496" y="1304"/>
                </a:moveTo>
                <a:lnTo>
                  <a:pt x="1436" y="1317"/>
                </a:lnTo>
                <a:lnTo>
                  <a:pt x="1376" y="1335"/>
                </a:lnTo>
                <a:lnTo>
                  <a:pt x="1316" y="1353"/>
                </a:lnTo>
                <a:lnTo>
                  <a:pt x="1252" y="1368"/>
                </a:lnTo>
                <a:lnTo>
                  <a:pt x="1251" y="1386"/>
                </a:lnTo>
                <a:lnTo>
                  <a:pt x="1251" y="1398"/>
                </a:lnTo>
                <a:lnTo>
                  <a:pt x="1249" y="1411"/>
                </a:lnTo>
                <a:lnTo>
                  <a:pt x="1249" y="1428"/>
                </a:lnTo>
                <a:lnTo>
                  <a:pt x="1296" y="1422"/>
                </a:lnTo>
                <a:lnTo>
                  <a:pt x="1341" y="1413"/>
                </a:lnTo>
                <a:lnTo>
                  <a:pt x="1383" y="1398"/>
                </a:lnTo>
                <a:lnTo>
                  <a:pt x="1423" y="1384"/>
                </a:lnTo>
                <a:lnTo>
                  <a:pt x="1461" y="1368"/>
                </a:lnTo>
                <a:lnTo>
                  <a:pt x="1500" y="1353"/>
                </a:lnTo>
                <a:lnTo>
                  <a:pt x="1503" y="1333"/>
                </a:lnTo>
                <a:lnTo>
                  <a:pt x="1501" y="1318"/>
                </a:lnTo>
                <a:lnTo>
                  <a:pt x="1496" y="1304"/>
                </a:lnTo>
                <a:close/>
                <a:moveTo>
                  <a:pt x="1600" y="0"/>
                </a:moveTo>
                <a:lnTo>
                  <a:pt x="1636" y="4"/>
                </a:lnTo>
                <a:lnTo>
                  <a:pt x="1669" y="17"/>
                </a:lnTo>
                <a:lnTo>
                  <a:pt x="1681" y="40"/>
                </a:lnTo>
                <a:lnTo>
                  <a:pt x="1691" y="69"/>
                </a:lnTo>
                <a:lnTo>
                  <a:pt x="1696" y="104"/>
                </a:lnTo>
                <a:lnTo>
                  <a:pt x="1698" y="142"/>
                </a:lnTo>
                <a:lnTo>
                  <a:pt x="1700" y="182"/>
                </a:lnTo>
                <a:lnTo>
                  <a:pt x="1700" y="222"/>
                </a:lnTo>
                <a:lnTo>
                  <a:pt x="1698" y="264"/>
                </a:lnTo>
                <a:lnTo>
                  <a:pt x="1696" y="304"/>
                </a:lnTo>
                <a:lnTo>
                  <a:pt x="1696" y="340"/>
                </a:lnTo>
                <a:lnTo>
                  <a:pt x="1700" y="1280"/>
                </a:lnTo>
                <a:lnTo>
                  <a:pt x="1723" y="1311"/>
                </a:lnTo>
                <a:lnTo>
                  <a:pt x="1754" y="1340"/>
                </a:lnTo>
                <a:lnTo>
                  <a:pt x="1794" y="1364"/>
                </a:lnTo>
                <a:lnTo>
                  <a:pt x="1841" y="1386"/>
                </a:lnTo>
                <a:lnTo>
                  <a:pt x="1892" y="1404"/>
                </a:lnTo>
                <a:lnTo>
                  <a:pt x="1949" y="1417"/>
                </a:lnTo>
                <a:lnTo>
                  <a:pt x="2005" y="1429"/>
                </a:lnTo>
                <a:lnTo>
                  <a:pt x="2065" y="1438"/>
                </a:lnTo>
                <a:lnTo>
                  <a:pt x="2125" y="1444"/>
                </a:lnTo>
                <a:lnTo>
                  <a:pt x="2183" y="1448"/>
                </a:lnTo>
                <a:lnTo>
                  <a:pt x="2240" y="1448"/>
                </a:lnTo>
                <a:lnTo>
                  <a:pt x="2240" y="1437"/>
                </a:lnTo>
                <a:lnTo>
                  <a:pt x="2232" y="1397"/>
                </a:lnTo>
                <a:lnTo>
                  <a:pt x="2232" y="1358"/>
                </a:lnTo>
                <a:lnTo>
                  <a:pt x="2236" y="1322"/>
                </a:lnTo>
                <a:lnTo>
                  <a:pt x="2243" y="1288"/>
                </a:lnTo>
                <a:lnTo>
                  <a:pt x="2185" y="1282"/>
                </a:lnTo>
                <a:lnTo>
                  <a:pt x="2129" y="1275"/>
                </a:lnTo>
                <a:lnTo>
                  <a:pt x="2074" y="1268"/>
                </a:lnTo>
                <a:lnTo>
                  <a:pt x="2016" y="1260"/>
                </a:lnTo>
                <a:lnTo>
                  <a:pt x="2012" y="1277"/>
                </a:lnTo>
                <a:lnTo>
                  <a:pt x="2009" y="1289"/>
                </a:lnTo>
                <a:lnTo>
                  <a:pt x="2003" y="1302"/>
                </a:lnTo>
                <a:lnTo>
                  <a:pt x="2000" y="1320"/>
                </a:lnTo>
                <a:lnTo>
                  <a:pt x="1996" y="1320"/>
                </a:lnTo>
                <a:lnTo>
                  <a:pt x="1951" y="1309"/>
                </a:lnTo>
                <a:lnTo>
                  <a:pt x="1911" y="1295"/>
                </a:lnTo>
                <a:lnTo>
                  <a:pt x="1874" y="1280"/>
                </a:lnTo>
                <a:lnTo>
                  <a:pt x="1841" y="1258"/>
                </a:lnTo>
                <a:lnTo>
                  <a:pt x="1812" y="1231"/>
                </a:lnTo>
                <a:lnTo>
                  <a:pt x="1811" y="1004"/>
                </a:lnTo>
                <a:lnTo>
                  <a:pt x="1811" y="773"/>
                </a:lnTo>
                <a:lnTo>
                  <a:pt x="1809" y="540"/>
                </a:lnTo>
                <a:lnTo>
                  <a:pt x="1809" y="311"/>
                </a:lnTo>
                <a:lnTo>
                  <a:pt x="1807" y="284"/>
                </a:lnTo>
                <a:lnTo>
                  <a:pt x="1805" y="249"/>
                </a:lnTo>
                <a:lnTo>
                  <a:pt x="1805" y="215"/>
                </a:lnTo>
                <a:lnTo>
                  <a:pt x="1803" y="178"/>
                </a:lnTo>
                <a:lnTo>
                  <a:pt x="1803" y="142"/>
                </a:lnTo>
                <a:lnTo>
                  <a:pt x="1805" y="108"/>
                </a:lnTo>
                <a:lnTo>
                  <a:pt x="1809" y="77"/>
                </a:lnTo>
                <a:lnTo>
                  <a:pt x="1816" y="49"/>
                </a:lnTo>
                <a:lnTo>
                  <a:pt x="1829" y="29"/>
                </a:lnTo>
                <a:lnTo>
                  <a:pt x="1843" y="17"/>
                </a:lnTo>
                <a:lnTo>
                  <a:pt x="1871" y="9"/>
                </a:lnTo>
                <a:lnTo>
                  <a:pt x="1898" y="4"/>
                </a:lnTo>
                <a:lnTo>
                  <a:pt x="1925" y="6"/>
                </a:lnTo>
                <a:lnTo>
                  <a:pt x="1951" y="9"/>
                </a:lnTo>
                <a:lnTo>
                  <a:pt x="1974" y="22"/>
                </a:lnTo>
                <a:lnTo>
                  <a:pt x="1996" y="40"/>
                </a:lnTo>
                <a:lnTo>
                  <a:pt x="2005" y="68"/>
                </a:lnTo>
                <a:lnTo>
                  <a:pt x="2011" y="100"/>
                </a:lnTo>
                <a:lnTo>
                  <a:pt x="2012" y="140"/>
                </a:lnTo>
                <a:lnTo>
                  <a:pt x="2012" y="180"/>
                </a:lnTo>
                <a:lnTo>
                  <a:pt x="2011" y="224"/>
                </a:lnTo>
                <a:lnTo>
                  <a:pt x="2007" y="264"/>
                </a:lnTo>
                <a:lnTo>
                  <a:pt x="2005" y="302"/>
                </a:lnTo>
                <a:lnTo>
                  <a:pt x="2003" y="337"/>
                </a:lnTo>
                <a:lnTo>
                  <a:pt x="2009" y="1124"/>
                </a:lnTo>
                <a:lnTo>
                  <a:pt x="2049" y="1138"/>
                </a:lnTo>
                <a:lnTo>
                  <a:pt x="2094" y="1149"/>
                </a:lnTo>
                <a:lnTo>
                  <a:pt x="2145" y="1157"/>
                </a:lnTo>
                <a:lnTo>
                  <a:pt x="2200" y="1160"/>
                </a:lnTo>
                <a:lnTo>
                  <a:pt x="2252" y="1160"/>
                </a:lnTo>
                <a:lnTo>
                  <a:pt x="2303" y="1157"/>
                </a:lnTo>
                <a:lnTo>
                  <a:pt x="2311" y="1146"/>
                </a:lnTo>
                <a:lnTo>
                  <a:pt x="2316" y="1140"/>
                </a:lnTo>
                <a:lnTo>
                  <a:pt x="2321" y="1133"/>
                </a:lnTo>
                <a:lnTo>
                  <a:pt x="2329" y="1124"/>
                </a:lnTo>
                <a:lnTo>
                  <a:pt x="2294" y="1097"/>
                </a:lnTo>
                <a:lnTo>
                  <a:pt x="2261" y="1071"/>
                </a:lnTo>
                <a:lnTo>
                  <a:pt x="2231" y="1048"/>
                </a:lnTo>
                <a:lnTo>
                  <a:pt x="2200" y="1024"/>
                </a:lnTo>
                <a:lnTo>
                  <a:pt x="2171" y="1000"/>
                </a:lnTo>
                <a:lnTo>
                  <a:pt x="2143" y="975"/>
                </a:lnTo>
                <a:lnTo>
                  <a:pt x="2118" y="946"/>
                </a:lnTo>
                <a:lnTo>
                  <a:pt x="2096" y="911"/>
                </a:lnTo>
                <a:lnTo>
                  <a:pt x="2076" y="871"/>
                </a:lnTo>
                <a:lnTo>
                  <a:pt x="2060" y="824"/>
                </a:lnTo>
                <a:lnTo>
                  <a:pt x="2045" y="753"/>
                </a:lnTo>
                <a:lnTo>
                  <a:pt x="2041" y="686"/>
                </a:lnTo>
                <a:lnTo>
                  <a:pt x="2047" y="620"/>
                </a:lnTo>
                <a:lnTo>
                  <a:pt x="2061" y="557"/>
                </a:lnTo>
                <a:lnTo>
                  <a:pt x="2085" y="498"/>
                </a:lnTo>
                <a:lnTo>
                  <a:pt x="2116" y="444"/>
                </a:lnTo>
                <a:lnTo>
                  <a:pt x="2156" y="395"/>
                </a:lnTo>
                <a:lnTo>
                  <a:pt x="2201" y="351"/>
                </a:lnTo>
                <a:lnTo>
                  <a:pt x="2252" y="315"/>
                </a:lnTo>
                <a:lnTo>
                  <a:pt x="2309" y="284"/>
                </a:lnTo>
                <a:lnTo>
                  <a:pt x="2369" y="260"/>
                </a:lnTo>
                <a:lnTo>
                  <a:pt x="2432" y="244"/>
                </a:lnTo>
                <a:lnTo>
                  <a:pt x="2500" y="237"/>
                </a:lnTo>
                <a:lnTo>
                  <a:pt x="2569" y="237"/>
                </a:lnTo>
                <a:lnTo>
                  <a:pt x="2640" y="248"/>
                </a:lnTo>
                <a:lnTo>
                  <a:pt x="2731" y="273"/>
                </a:lnTo>
                <a:lnTo>
                  <a:pt x="2816" y="306"/>
                </a:lnTo>
                <a:lnTo>
                  <a:pt x="2894" y="346"/>
                </a:lnTo>
                <a:lnTo>
                  <a:pt x="2969" y="393"/>
                </a:lnTo>
                <a:lnTo>
                  <a:pt x="3036" y="446"/>
                </a:lnTo>
                <a:lnTo>
                  <a:pt x="3100" y="506"/>
                </a:lnTo>
                <a:lnTo>
                  <a:pt x="3158" y="571"/>
                </a:lnTo>
                <a:lnTo>
                  <a:pt x="3212" y="642"/>
                </a:lnTo>
                <a:lnTo>
                  <a:pt x="3261" y="717"/>
                </a:lnTo>
                <a:lnTo>
                  <a:pt x="3305" y="797"/>
                </a:lnTo>
                <a:lnTo>
                  <a:pt x="3345" y="880"/>
                </a:lnTo>
                <a:lnTo>
                  <a:pt x="3381" y="966"/>
                </a:lnTo>
                <a:lnTo>
                  <a:pt x="3412" y="1057"/>
                </a:lnTo>
                <a:lnTo>
                  <a:pt x="3440" y="1148"/>
                </a:lnTo>
                <a:lnTo>
                  <a:pt x="3463" y="1240"/>
                </a:lnTo>
                <a:lnTo>
                  <a:pt x="3483" y="1337"/>
                </a:lnTo>
                <a:lnTo>
                  <a:pt x="3498" y="1438"/>
                </a:lnTo>
                <a:lnTo>
                  <a:pt x="3501" y="1537"/>
                </a:lnTo>
                <a:lnTo>
                  <a:pt x="3494" y="1635"/>
                </a:lnTo>
                <a:lnTo>
                  <a:pt x="3478" y="1729"/>
                </a:lnTo>
                <a:lnTo>
                  <a:pt x="3452" y="1820"/>
                </a:lnTo>
                <a:lnTo>
                  <a:pt x="3418" y="1908"/>
                </a:lnTo>
                <a:lnTo>
                  <a:pt x="3378" y="1989"/>
                </a:lnTo>
                <a:lnTo>
                  <a:pt x="3331" y="2068"/>
                </a:lnTo>
                <a:lnTo>
                  <a:pt x="3278" y="2138"/>
                </a:lnTo>
                <a:lnTo>
                  <a:pt x="3220" y="2202"/>
                </a:lnTo>
                <a:lnTo>
                  <a:pt x="3158" y="2260"/>
                </a:lnTo>
                <a:lnTo>
                  <a:pt x="3092" y="2309"/>
                </a:lnTo>
                <a:lnTo>
                  <a:pt x="3025" y="2349"/>
                </a:lnTo>
                <a:lnTo>
                  <a:pt x="2956" y="2382"/>
                </a:lnTo>
                <a:lnTo>
                  <a:pt x="2883" y="2404"/>
                </a:lnTo>
                <a:lnTo>
                  <a:pt x="2821" y="2415"/>
                </a:lnTo>
                <a:lnTo>
                  <a:pt x="2758" y="2418"/>
                </a:lnTo>
                <a:lnTo>
                  <a:pt x="2698" y="2417"/>
                </a:lnTo>
                <a:lnTo>
                  <a:pt x="2638" y="2406"/>
                </a:lnTo>
                <a:lnTo>
                  <a:pt x="2580" y="2389"/>
                </a:lnTo>
                <a:lnTo>
                  <a:pt x="2527" y="2368"/>
                </a:lnTo>
                <a:lnTo>
                  <a:pt x="2476" y="2340"/>
                </a:lnTo>
                <a:lnTo>
                  <a:pt x="2432" y="2306"/>
                </a:lnTo>
                <a:lnTo>
                  <a:pt x="2392" y="2268"/>
                </a:lnTo>
                <a:lnTo>
                  <a:pt x="2358" y="2226"/>
                </a:lnTo>
                <a:lnTo>
                  <a:pt x="2331" y="2178"/>
                </a:lnTo>
                <a:lnTo>
                  <a:pt x="2311" y="2128"/>
                </a:lnTo>
                <a:lnTo>
                  <a:pt x="2298" y="2073"/>
                </a:lnTo>
                <a:lnTo>
                  <a:pt x="2294" y="2015"/>
                </a:lnTo>
                <a:lnTo>
                  <a:pt x="2300" y="1955"/>
                </a:lnTo>
                <a:lnTo>
                  <a:pt x="2316" y="1893"/>
                </a:lnTo>
                <a:lnTo>
                  <a:pt x="2331" y="1858"/>
                </a:lnTo>
                <a:lnTo>
                  <a:pt x="2349" y="1829"/>
                </a:lnTo>
                <a:lnTo>
                  <a:pt x="2369" y="1804"/>
                </a:lnTo>
                <a:lnTo>
                  <a:pt x="2391" y="1780"/>
                </a:lnTo>
                <a:lnTo>
                  <a:pt x="2414" y="1757"/>
                </a:lnTo>
                <a:lnTo>
                  <a:pt x="2436" y="1731"/>
                </a:lnTo>
                <a:lnTo>
                  <a:pt x="2429" y="1731"/>
                </a:lnTo>
                <a:lnTo>
                  <a:pt x="2320" y="1637"/>
                </a:lnTo>
                <a:lnTo>
                  <a:pt x="2307" y="1617"/>
                </a:lnTo>
                <a:lnTo>
                  <a:pt x="2285" y="1588"/>
                </a:lnTo>
                <a:lnTo>
                  <a:pt x="2272" y="1568"/>
                </a:lnTo>
                <a:lnTo>
                  <a:pt x="2183" y="1562"/>
                </a:lnTo>
                <a:lnTo>
                  <a:pt x="2092" y="1553"/>
                </a:lnTo>
                <a:lnTo>
                  <a:pt x="2003" y="1548"/>
                </a:lnTo>
                <a:lnTo>
                  <a:pt x="2003" y="2537"/>
                </a:lnTo>
                <a:lnTo>
                  <a:pt x="1991" y="2558"/>
                </a:lnTo>
                <a:lnTo>
                  <a:pt x="1971" y="2573"/>
                </a:lnTo>
                <a:lnTo>
                  <a:pt x="1947" y="2584"/>
                </a:lnTo>
                <a:lnTo>
                  <a:pt x="1921" y="2588"/>
                </a:lnTo>
                <a:lnTo>
                  <a:pt x="1894" y="2588"/>
                </a:lnTo>
                <a:lnTo>
                  <a:pt x="1867" y="2582"/>
                </a:lnTo>
                <a:lnTo>
                  <a:pt x="1841" y="2573"/>
                </a:lnTo>
                <a:lnTo>
                  <a:pt x="1820" y="2560"/>
                </a:lnTo>
                <a:lnTo>
                  <a:pt x="1811" y="2517"/>
                </a:lnTo>
                <a:lnTo>
                  <a:pt x="1805" y="2468"/>
                </a:lnTo>
                <a:lnTo>
                  <a:pt x="1803" y="2415"/>
                </a:lnTo>
                <a:lnTo>
                  <a:pt x="1803" y="2360"/>
                </a:lnTo>
                <a:lnTo>
                  <a:pt x="1805" y="2306"/>
                </a:lnTo>
                <a:lnTo>
                  <a:pt x="1807" y="2251"/>
                </a:lnTo>
                <a:lnTo>
                  <a:pt x="1809" y="2200"/>
                </a:lnTo>
                <a:lnTo>
                  <a:pt x="1809" y="1508"/>
                </a:lnTo>
                <a:lnTo>
                  <a:pt x="1789" y="1497"/>
                </a:lnTo>
                <a:lnTo>
                  <a:pt x="1767" y="1484"/>
                </a:lnTo>
                <a:lnTo>
                  <a:pt x="1743" y="1475"/>
                </a:lnTo>
                <a:lnTo>
                  <a:pt x="1720" y="1468"/>
                </a:lnTo>
                <a:lnTo>
                  <a:pt x="1696" y="1468"/>
                </a:lnTo>
                <a:lnTo>
                  <a:pt x="1696" y="1689"/>
                </a:lnTo>
                <a:lnTo>
                  <a:pt x="1694" y="1906"/>
                </a:lnTo>
                <a:lnTo>
                  <a:pt x="1694" y="2118"/>
                </a:lnTo>
                <a:lnTo>
                  <a:pt x="1692" y="2335"/>
                </a:lnTo>
                <a:lnTo>
                  <a:pt x="1692" y="2557"/>
                </a:lnTo>
                <a:lnTo>
                  <a:pt x="1667" y="2571"/>
                </a:lnTo>
                <a:lnTo>
                  <a:pt x="1638" y="2582"/>
                </a:lnTo>
                <a:lnTo>
                  <a:pt x="1607" y="2586"/>
                </a:lnTo>
                <a:lnTo>
                  <a:pt x="1576" y="2586"/>
                </a:lnTo>
                <a:lnTo>
                  <a:pt x="1545" y="2578"/>
                </a:lnTo>
                <a:lnTo>
                  <a:pt x="1516" y="2564"/>
                </a:lnTo>
                <a:lnTo>
                  <a:pt x="1514" y="2448"/>
                </a:lnTo>
                <a:lnTo>
                  <a:pt x="1512" y="2344"/>
                </a:lnTo>
                <a:lnTo>
                  <a:pt x="1512" y="2248"/>
                </a:lnTo>
                <a:lnTo>
                  <a:pt x="1511" y="2162"/>
                </a:lnTo>
                <a:lnTo>
                  <a:pt x="1509" y="2082"/>
                </a:lnTo>
                <a:lnTo>
                  <a:pt x="1509" y="2008"/>
                </a:lnTo>
                <a:lnTo>
                  <a:pt x="1507" y="1937"/>
                </a:lnTo>
                <a:lnTo>
                  <a:pt x="1505" y="1866"/>
                </a:lnTo>
                <a:lnTo>
                  <a:pt x="1503" y="1797"/>
                </a:lnTo>
                <a:lnTo>
                  <a:pt x="1501" y="1726"/>
                </a:lnTo>
                <a:lnTo>
                  <a:pt x="1498" y="1651"/>
                </a:lnTo>
                <a:lnTo>
                  <a:pt x="1496" y="1571"/>
                </a:lnTo>
                <a:lnTo>
                  <a:pt x="1492" y="1484"/>
                </a:lnTo>
                <a:lnTo>
                  <a:pt x="1480" y="1489"/>
                </a:lnTo>
                <a:lnTo>
                  <a:pt x="1458" y="1495"/>
                </a:lnTo>
                <a:lnTo>
                  <a:pt x="1429" y="1504"/>
                </a:lnTo>
                <a:lnTo>
                  <a:pt x="1396" y="1513"/>
                </a:lnTo>
                <a:lnTo>
                  <a:pt x="1360" y="1524"/>
                </a:lnTo>
                <a:lnTo>
                  <a:pt x="1323" y="1533"/>
                </a:lnTo>
                <a:lnTo>
                  <a:pt x="1287" y="1544"/>
                </a:lnTo>
                <a:lnTo>
                  <a:pt x="1252" y="1551"/>
                </a:lnTo>
                <a:lnTo>
                  <a:pt x="1223" y="1558"/>
                </a:lnTo>
                <a:lnTo>
                  <a:pt x="1200" y="1564"/>
                </a:lnTo>
                <a:lnTo>
                  <a:pt x="1185" y="1595"/>
                </a:lnTo>
                <a:lnTo>
                  <a:pt x="1167" y="1620"/>
                </a:lnTo>
                <a:lnTo>
                  <a:pt x="1147" y="1642"/>
                </a:lnTo>
                <a:lnTo>
                  <a:pt x="1123" y="1664"/>
                </a:lnTo>
                <a:lnTo>
                  <a:pt x="1100" y="1682"/>
                </a:lnTo>
                <a:lnTo>
                  <a:pt x="1074" y="1702"/>
                </a:lnTo>
                <a:lnTo>
                  <a:pt x="1052" y="1724"/>
                </a:lnTo>
                <a:lnTo>
                  <a:pt x="1056" y="1731"/>
                </a:lnTo>
                <a:lnTo>
                  <a:pt x="1091" y="1755"/>
                </a:lnTo>
                <a:lnTo>
                  <a:pt x="1123" y="1786"/>
                </a:lnTo>
                <a:lnTo>
                  <a:pt x="1151" y="1826"/>
                </a:lnTo>
                <a:lnTo>
                  <a:pt x="1174" y="1873"/>
                </a:lnTo>
                <a:lnTo>
                  <a:pt x="1191" y="1924"/>
                </a:lnTo>
                <a:lnTo>
                  <a:pt x="1201" y="1978"/>
                </a:lnTo>
                <a:lnTo>
                  <a:pt x="1203" y="2035"/>
                </a:lnTo>
                <a:lnTo>
                  <a:pt x="1198" y="2093"/>
                </a:lnTo>
                <a:lnTo>
                  <a:pt x="1183" y="2148"/>
                </a:lnTo>
                <a:lnTo>
                  <a:pt x="1163" y="2195"/>
                </a:lnTo>
                <a:lnTo>
                  <a:pt x="1132" y="2242"/>
                </a:lnTo>
                <a:lnTo>
                  <a:pt x="1096" y="2284"/>
                </a:lnTo>
                <a:lnTo>
                  <a:pt x="1052" y="2322"/>
                </a:lnTo>
                <a:lnTo>
                  <a:pt x="1001" y="2357"/>
                </a:lnTo>
                <a:lnTo>
                  <a:pt x="945" y="2384"/>
                </a:lnTo>
                <a:lnTo>
                  <a:pt x="883" y="2404"/>
                </a:lnTo>
                <a:lnTo>
                  <a:pt x="816" y="2417"/>
                </a:lnTo>
                <a:lnTo>
                  <a:pt x="745" y="2420"/>
                </a:lnTo>
                <a:lnTo>
                  <a:pt x="672" y="2411"/>
                </a:lnTo>
                <a:lnTo>
                  <a:pt x="594" y="2393"/>
                </a:lnTo>
                <a:lnTo>
                  <a:pt x="516" y="2364"/>
                </a:lnTo>
                <a:lnTo>
                  <a:pt x="443" y="2326"/>
                </a:lnTo>
                <a:lnTo>
                  <a:pt x="371" y="2277"/>
                </a:lnTo>
                <a:lnTo>
                  <a:pt x="303" y="2220"/>
                </a:lnTo>
                <a:lnTo>
                  <a:pt x="241" y="2157"/>
                </a:lnTo>
                <a:lnTo>
                  <a:pt x="183" y="2086"/>
                </a:lnTo>
                <a:lnTo>
                  <a:pt x="132" y="2008"/>
                </a:lnTo>
                <a:lnTo>
                  <a:pt x="89" y="1924"/>
                </a:lnTo>
                <a:lnTo>
                  <a:pt x="52" y="1835"/>
                </a:lnTo>
                <a:lnTo>
                  <a:pt x="25" y="1742"/>
                </a:lnTo>
                <a:lnTo>
                  <a:pt x="7" y="1644"/>
                </a:lnTo>
                <a:lnTo>
                  <a:pt x="0" y="1544"/>
                </a:lnTo>
                <a:lnTo>
                  <a:pt x="1" y="1440"/>
                </a:lnTo>
                <a:lnTo>
                  <a:pt x="16" y="1337"/>
                </a:lnTo>
                <a:lnTo>
                  <a:pt x="41" y="1224"/>
                </a:lnTo>
                <a:lnTo>
                  <a:pt x="71" y="1115"/>
                </a:lnTo>
                <a:lnTo>
                  <a:pt x="105" y="1009"/>
                </a:lnTo>
                <a:lnTo>
                  <a:pt x="143" y="909"/>
                </a:lnTo>
                <a:lnTo>
                  <a:pt x="189" y="815"/>
                </a:lnTo>
                <a:lnTo>
                  <a:pt x="240" y="726"/>
                </a:lnTo>
                <a:lnTo>
                  <a:pt x="294" y="642"/>
                </a:lnTo>
                <a:lnTo>
                  <a:pt x="356" y="564"/>
                </a:lnTo>
                <a:lnTo>
                  <a:pt x="423" y="491"/>
                </a:lnTo>
                <a:lnTo>
                  <a:pt x="496" y="426"/>
                </a:lnTo>
                <a:lnTo>
                  <a:pt x="576" y="368"/>
                </a:lnTo>
                <a:lnTo>
                  <a:pt x="614" y="344"/>
                </a:lnTo>
                <a:lnTo>
                  <a:pt x="660" y="317"/>
                </a:lnTo>
                <a:lnTo>
                  <a:pt x="711" y="291"/>
                </a:lnTo>
                <a:lnTo>
                  <a:pt x="765" y="268"/>
                </a:lnTo>
                <a:lnTo>
                  <a:pt x="823" y="249"/>
                </a:lnTo>
                <a:lnTo>
                  <a:pt x="885" y="238"/>
                </a:lnTo>
                <a:lnTo>
                  <a:pt x="951" y="233"/>
                </a:lnTo>
                <a:lnTo>
                  <a:pt x="1016" y="240"/>
                </a:lnTo>
                <a:lnTo>
                  <a:pt x="1071" y="253"/>
                </a:lnTo>
                <a:lnTo>
                  <a:pt x="1123" y="268"/>
                </a:lnTo>
                <a:lnTo>
                  <a:pt x="1176" y="289"/>
                </a:lnTo>
                <a:lnTo>
                  <a:pt x="1225" y="313"/>
                </a:lnTo>
                <a:lnTo>
                  <a:pt x="1271" y="342"/>
                </a:lnTo>
                <a:lnTo>
                  <a:pt x="1314" y="373"/>
                </a:lnTo>
                <a:lnTo>
                  <a:pt x="1352" y="409"/>
                </a:lnTo>
                <a:lnTo>
                  <a:pt x="1385" y="449"/>
                </a:lnTo>
                <a:lnTo>
                  <a:pt x="1414" y="493"/>
                </a:lnTo>
                <a:lnTo>
                  <a:pt x="1438" y="538"/>
                </a:lnTo>
                <a:lnTo>
                  <a:pt x="1452" y="589"/>
                </a:lnTo>
                <a:lnTo>
                  <a:pt x="1461" y="642"/>
                </a:lnTo>
                <a:lnTo>
                  <a:pt x="1463" y="700"/>
                </a:lnTo>
                <a:lnTo>
                  <a:pt x="1456" y="758"/>
                </a:lnTo>
                <a:lnTo>
                  <a:pt x="1441" y="822"/>
                </a:lnTo>
                <a:lnTo>
                  <a:pt x="1416" y="888"/>
                </a:lnTo>
                <a:lnTo>
                  <a:pt x="1392" y="933"/>
                </a:lnTo>
                <a:lnTo>
                  <a:pt x="1363" y="973"/>
                </a:lnTo>
                <a:lnTo>
                  <a:pt x="1331" y="1009"/>
                </a:lnTo>
                <a:lnTo>
                  <a:pt x="1292" y="1042"/>
                </a:lnTo>
                <a:lnTo>
                  <a:pt x="1252" y="1071"/>
                </a:lnTo>
                <a:lnTo>
                  <a:pt x="1211" y="1098"/>
                </a:lnTo>
                <a:lnTo>
                  <a:pt x="1169" y="1124"/>
                </a:lnTo>
                <a:lnTo>
                  <a:pt x="1169" y="1128"/>
                </a:lnTo>
                <a:lnTo>
                  <a:pt x="1176" y="1144"/>
                </a:lnTo>
                <a:lnTo>
                  <a:pt x="1185" y="1162"/>
                </a:lnTo>
                <a:lnTo>
                  <a:pt x="1191" y="1184"/>
                </a:lnTo>
                <a:lnTo>
                  <a:pt x="1200" y="1206"/>
                </a:lnTo>
                <a:lnTo>
                  <a:pt x="1207" y="1226"/>
                </a:lnTo>
                <a:lnTo>
                  <a:pt x="1218" y="1240"/>
                </a:lnTo>
                <a:lnTo>
                  <a:pt x="1232" y="1248"/>
                </a:lnTo>
                <a:lnTo>
                  <a:pt x="1278" y="1237"/>
                </a:lnTo>
                <a:lnTo>
                  <a:pt x="1327" y="1226"/>
                </a:lnTo>
                <a:lnTo>
                  <a:pt x="1374" y="1215"/>
                </a:lnTo>
                <a:lnTo>
                  <a:pt x="1421" y="1200"/>
                </a:lnTo>
                <a:lnTo>
                  <a:pt x="1463" y="1184"/>
                </a:lnTo>
                <a:lnTo>
                  <a:pt x="1500" y="1164"/>
                </a:lnTo>
                <a:lnTo>
                  <a:pt x="1500" y="993"/>
                </a:lnTo>
                <a:lnTo>
                  <a:pt x="1501" y="826"/>
                </a:lnTo>
                <a:lnTo>
                  <a:pt x="1503" y="662"/>
                </a:lnTo>
                <a:lnTo>
                  <a:pt x="1503" y="495"/>
                </a:lnTo>
                <a:lnTo>
                  <a:pt x="1503" y="324"/>
                </a:lnTo>
                <a:lnTo>
                  <a:pt x="1503" y="275"/>
                </a:lnTo>
                <a:lnTo>
                  <a:pt x="1501" y="228"/>
                </a:lnTo>
                <a:lnTo>
                  <a:pt x="1498" y="184"/>
                </a:lnTo>
                <a:lnTo>
                  <a:pt x="1496" y="140"/>
                </a:lnTo>
                <a:lnTo>
                  <a:pt x="1498" y="98"/>
                </a:lnTo>
                <a:lnTo>
                  <a:pt x="1505" y="60"/>
                </a:lnTo>
                <a:lnTo>
                  <a:pt x="1520" y="24"/>
                </a:lnTo>
                <a:lnTo>
                  <a:pt x="1561" y="8"/>
                </a:lnTo>
                <a:lnTo>
                  <a:pt x="1600" y="0"/>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ko-KR" altLang="en-US" sz="2701" dirty="0"/>
          </a:p>
        </p:txBody>
      </p:sp>
      <p:sp>
        <p:nvSpPr>
          <p:cNvPr id="45" name="Freeform 18">
            <a:extLst>
              <a:ext uri="{FF2B5EF4-FFF2-40B4-BE49-F238E27FC236}">
                <a16:creationId xmlns:a16="http://schemas.microsoft.com/office/drawing/2014/main" id="{697CD3B2-7808-4ED8-877C-4E1D61E990F1}"/>
              </a:ext>
            </a:extLst>
          </p:cNvPr>
          <p:cNvSpPr>
            <a:spLocks/>
          </p:cNvSpPr>
          <p:nvPr/>
        </p:nvSpPr>
        <p:spPr bwMode="auto">
          <a:xfrm>
            <a:off x="1057213" y="2143649"/>
            <a:ext cx="344458" cy="392709"/>
          </a:xfrm>
          <a:custGeom>
            <a:avLst/>
            <a:gdLst>
              <a:gd name="T0" fmla="*/ 1764 w 2942"/>
              <a:gd name="T1" fmla="*/ 10 h 3247"/>
              <a:gd name="T2" fmla="*/ 2091 w 2942"/>
              <a:gd name="T3" fmla="*/ 74 h 3247"/>
              <a:gd name="T4" fmla="*/ 2365 w 2942"/>
              <a:gd name="T5" fmla="*/ 192 h 3247"/>
              <a:gd name="T6" fmla="*/ 2591 w 2942"/>
              <a:gd name="T7" fmla="*/ 361 h 3247"/>
              <a:gd name="T8" fmla="*/ 2765 w 2942"/>
              <a:gd name="T9" fmla="*/ 576 h 3247"/>
              <a:gd name="T10" fmla="*/ 2873 w 2942"/>
              <a:gd name="T11" fmla="*/ 798 h 3247"/>
              <a:gd name="T12" fmla="*/ 2933 w 2942"/>
              <a:gd name="T13" fmla="*/ 1060 h 3247"/>
              <a:gd name="T14" fmla="*/ 2936 w 2942"/>
              <a:gd name="T15" fmla="*/ 1345 h 3247"/>
              <a:gd name="T16" fmla="*/ 2873 w 2942"/>
              <a:gd name="T17" fmla="*/ 1607 h 3247"/>
              <a:gd name="T18" fmla="*/ 2753 w 2942"/>
              <a:gd name="T19" fmla="*/ 1812 h 3247"/>
              <a:gd name="T20" fmla="*/ 2611 w 2942"/>
              <a:gd name="T21" fmla="*/ 1998 h 3247"/>
              <a:gd name="T22" fmla="*/ 2509 w 2942"/>
              <a:gd name="T23" fmla="*/ 2167 h 3247"/>
              <a:gd name="T24" fmla="*/ 2471 w 2942"/>
              <a:gd name="T25" fmla="*/ 2323 h 3247"/>
              <a:gd name="T26" fmla="*/ 2485 w 2942"/>
              <a:gd name="T27" fmla="*/ 2452 h 3247"/>
              <a:gd name="T28" fmla="*/ 2522 w 2942"/>
              <a:gd name="T29" fmla="*/ 2603 h 3247"/>
              <a:gd name="T30" fmla="*/ 2562 w 2942"/>
              <a:gd name="T31" fmla="*/ 2729 h 3247"/>
              <a:gd name="T32" fmla="*/ 2604 w 2942"/>
              <a:gd name="T33" fmla="*/ 2845 h 3247"/>
              <a:gd name="T34" fmla="*/ 2654 w 2942"/>
              <a:gd name="T35" fmla="*/ 3007 h 3247"/>
              <a:gd name="T36" fmla="*/ 2336 w 2942"/>
              <a:gd name="T37" fmla="*/ 3154 h 3247"/>
              <a:gd name="T38" fmla="*/ 1874 w 2942"/>
              <a:gd name="T39" fmla="*/ 3240 h 3247"/>
              <a:gd name="T40" fmla="*/ 1449 w 2942"/>
              <a:gd name="T41" fmla="*/ 3232 h 3247"/>
              <a:gd name="T42" fmla="*/ 1300 w 2942"/>
              <a:gd name="T43" fmla="*/ 3138 h 3247"/>
              <a:gd name="T44" fmla="*/ 1274 w 2942"/>
              <a:gd name="T45" fmla="*/ 2990 h 3247"/>
              <a:gd name="T46" fmla="*/ 1240 w 2942"/>
              <a:gd name="T47" fmla="*/ 2832 h 3247"/>
              <a:gd name="T48" fmla="*/ 1194 w 2942"/>
              <a:gd name="T49" fmla="*/ 2703 h 3247"/>
              <a:gd name="T50" fmla="*/ 1134 w 2942"/>
              <a:gd name="T51" fmla="*/ 2647 h 3247"/>
              <a:gd name="T52" fmla="*/ 1051 w 2942"/>
              <a:gd name="T53" fmla="*/ 2649 h 3247"/>
              <a:gd name="T54" fmla="*/ 974 w 2942"/>
              <a:gd name="T55" fmla="*/ 2670 h 3247"/>
              <a:gd name="T56" fmla="*/ 864 w 2942"/>
              <a:gd name="T57" fmla="*/ 2703 h 3247"/>
              <a:gd name="T58" fmla="*/ 693 w 2942"/>
              <a:gd name="T59" fmla="*/ 2727 h 3247"/>
              <a:gd name="T60" fmla="*/ 525 w 2942"/>
              <a:gd name="T61" fmla="*/ 2716 h 3247"/>
              <a:gd name="T62" fmla="*/ 438 w 2942"/>
              <a:gd name="T63" fmla="*/ 2681 h 3247"/>
              <a:gd name="T64" fmla="*/ 367 w 2942"/>
              <a:gd name="T65" fmla="*/ 2618 h 3247"/>
              <a:gd name="T66" fmla="*/ 338 w 2942"/>
              <a:gd name="T67" fmla="*/ 2520 h 3247"/>
              <a:gd name="T68" fmla="*/ 354 w 2942"/>
              <a:gd name="T69" fmla="*/ 2421 h 3247"/>
              <a:gd name="T70" fmla="*/ 365 w 2942"/>
              <a:gd name="T71" fmla="*/ 2325 h 3247"/>
              <a:gd name="T72" fmla="*/ 331 w 2942"/>
              <a:gd name="T73" fmla="*/ 2265 h 3247"/>
              <a:gd name="T74" fmla="*/ 278 w 2942"/>
              <a:gd name="T75" fmla="*/ 2232 h 3247"/>
              <a:gd name="T76" fmla="*/ 249 w 2942"/>
              <a:gd name="T77" fmla="*/ 2180 h 3247"/>
              <a:gd name="T78" fmla="*/ 267 w 2942"/>
              <a:gd name="T79" fmla="*/ 2125 h 3247"/>
              <a:gd name="T80" fmla="*/ 224 w 2942"/>
              <a:gd name="T81" fmla="*/ 2069 h 3247"/>
              <a:gd name="T82" fmla="*/ 214 w 2942"/>
              <a:gd name="T83" fmla="*/ 2007 h 3247"/>
              <a:gd name="T84" fmla="*/ 245 w 2942"/>
              <a:gd name="T85" fmla="*/ 1941 h 3247"/>
              <a:gd name="T86" fmla="*/ 273 w 2942"/>
              <a:gd name="T87" fmla="*/ 1872 h 3247"/>
              <a:gd name="T88" fmla="*/ 194 w 2942"/>
              <a:gd name="T89" fmla="*/ 1827 h 3247"/>
              <a:gd name="T90" fmla="*/ 96 w 2942"/>
              <a:gd name="T91" fmla="*/ 1794 h 3247"/>
              <a:gd name="T92" fmla="*/ 18 w 2942"/>
              <a:gd name="T93" fmla="*/ 1747 h 3247"/>
              <a:gd name="T94" fmla="*/ 4 w 2942"/>
              <a:gd name="T95" fmla="*/ 1674 h 3247"/>
              <a:gd name="T96" fmla="*/ 44 w 2942"/>
              <a:gd name="T97" fmla="*/ 1616 h 3247"/>
              <a:gd name="T98" fmla="*/ 111 w 2942"/>
              <a:gd name="T99" fmla="*/ 1545 h 3247"/>
              <a:gd name="T100" fmla="*/ 229 w 2942"/>
              <a:gd name="T101" fmla="*/ 1421 h 3247"/>
              <a:gd name="T102" fmla="*/ 325 w 2942"/>
              <a:gd name="T103" fmla="*/ 1276 h 3247"/>
              <a:gd name="T104" fmla="*/ 345 w 2942"/>
              <a:gd name="T105" fmla="*/ 1143 h 3247"/>
              <a:gd name="T106" fmla="*/ 344 w 2942"/>
              <a:gd name="T107" fmla="*/ 992 h 3247"/>
              <a:gd name="T108" fmla="*/ 440 w 2942"/>
              <a:gd name="T109" fmla="*/ 621 h 3247"/>
              <a:gd name="T110" fmla="*/ 587 w 2942"/>
              <a:gd name="T111" fmla="*/ 401 h 3247"/>
              <a:gd name="T112" fmla="*/ 789 w 2942"/>
              <a:gd name="T113" fmla="*/ 227 h 3247"/>
              <a:gd name="T114" fmla="*/ 1031 w 2942"/>
              <a:gd name="T115" fmla="*/ 103 h 3247"/>
              <a:gd name="T116" fmla="*/ 1516 w 2942"/>
              <a:gd name="T117" fmla="*/ 0 h 3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942" h="3247">
                <a:moveTo>
                  <a:pt x="1516" y="0"/>
                </a:moveTo>
                <a:lnTo>
                  <a:pt x="1644" y="1"/>
                </a:lnTo>
                <a:lnTo>
                  <a:pt x="1764" y="10"/>
                </a:lnTo>
                <a:lnTo>
                  <a:pt x="1878" y="25"/>
                </a:lnTo>
                <a:lnTo>
                  <a:pt x="1987" y="47"/>
                </a:lnTo>
                <a:lnTo>
                  <a:pt x="2091" y="74"/>
                </a:lnTo>
                <a:lnTo>
                  <a:pt x="2187" y="109"/>
                </a:lnTo>
                <a:lnTo>
                  <a:pt x="2280" y="147"/>
                </a:lnTo>
                <a:lnTo>
                  <a:pt x="2365" y="192"/>
                </a:lnTo>
                <a:lnTo>
                  <a:pt x="2445" y="243"/>
                </a:lnTo>
                <a:lnTo>
                  <a:pt x="2522" y="300"/>
                </a:lnTo>
                <a:lnTo>
                  <a:pt x="2591" y="361"/>
                </a:lnTo>
                <a:lnTo>
                  <a:pt x="2654" y="429"/>
                </a:lnTo>
                <a:lnTo>
                  <a:pt x="2713" y="500"/>
                </a:lnTo>
                <a:lnTo>
                  <a:pt x="2765" y="576"/>
                </a:lnTo>
                <a:lnTo>
                  <a:pt x="2813" y="656"/>
                </a:lnTo>
                <a:lnTo>
                  <a:pt x="2845" y="723"/>
                </a:lnTo>
                <a:lnTo>
                  <a:pt x="2873" y="798"/>
                </a:lnTo>
                <a:lnTo>
                  <a:pt x="2898" y="880"/>
                </a:lnTo>
                <a:lnTo>
                  <a:pt x="2918" y="969"/>
                </a:lnTo>
                <a:lnTo>
                  <a:pt x="2933" y="1060"/>
                </a:lnTo>
                <a:lnTo>
                  <a:pt x="2940" y="1154"/>
                </a:lnTo>
                <a:lnTo>
                  <a:pt x="2942" y="1250"/>
                </a:lnTo>
                <a:lnTo>
                  <a:pt x="2936" y="1345"/>
                </a:lnTo>
                <a:lnTo>
                  <a:pt x="2924" y="1438"/>
                </a:lnTo>
                <a:lnTo>
                  <a:pt x="2902" y="1529"/>
                </a:lnTo>
                <a:lnTo>
                  <a:pt x="2873" y="1607"/>
                </a:lnTo>
                <a:lnTo>
                  <a:pt x="2838" y="1680"/>
                </a:lnTo>
                <a:lnTo>
                  <a:pt x="2796" y="1747"/>
                </a:lnTo>
                <a:lnTo>
                  <a:pt x="2753" y="1812"/>
                </a:lnTo>
                <a:lnTo>
                  <a:pt x="2705" y="1876"/>
                </a:lnTo>
                <a:lnTo>
                  <a:pt x="2658" y="1936"/>
                </a:lnTo>
                <a:lnTo>
                  <a:pt x="2611" y="1998"/>
                </a:lnTo>
                <a:lnTo>
                  <a:pt x="2565" y="2060"/>
                </a:lnTo>
                <a:lnTo>
                  <a:pt x="2534" y="2110"/>
                </a:lnTo>
                <a:lnTo>
                  <a:pt x="2509" y="2167"/>
                </a:lnTo>
                <a:lnTo>
                  <a:pt x="2489" y="2227"/>
                </a:lnTo>
                <a:lnTo>
                  <a:pt x="2473" y="2292"/>
                </a:lnTo>
                <a:lnTo>
                  <a:pt x="2471" y="2323"/>
                </a:lnTo>
                <a:lnTo>
                  <a:pt x="2473" y="2360"/>
                </a:lnTo>
                <a:lnTo>
                  <a:pt x="2478" y="2405"/>
                </a:lnTo>
                <a:lnTo>
                  <a:pt x="2485" y="2452"/>
                </a:lnTo>
                <a:lnTo>
                  <a:pt x="2496" y="2503"/>
                </a:lnTo>
                <a:lnTo>
                  <a:pt x="2509" y="2554"/>
                </a:lnTo>
                <a:lnTo>
                  <a:pt x="2522" y="2603"/>
                </a:lnTo>
                <a:lnTo>
                  <a:pt x="2536" y="2650"/>
                </a:lnTo>
                <a:lnTo>
                  <a:pt x="2549" y="2692"/>
                </a:lnTo>
                <a:lnTo>
                  <a:pt x="2562" y="2729"/>
                </a:lnTo>
                <a:lnTo>
                  <a:pt x="2573" y="2756"/>
                </a:lnTo>
                <a:lnTo>
                  <a:pt x="2589" y="2796"/>
                </a:lnTo>
                <a:lnTo>
                  <a:pt x="2604" y="2845"/>
                </a:lnTo>
                <a:lnTo>
                  <a:pt x="2620" y="2900"/>
                </a:lnTo>
                <a:lnTo>
                  <a:pt x="2636" y="2956"/>
                </a:lnTo>
                <a:lnTo>
                  <a:pt x="2654" y="3007"/>
                </a:lnTo>
                <a:lnTo>
                  <a:pt x="2673" y="3052"/>
                </a:lnTo>
                <a:lnTo>
                  <a:pt x="2502" y="3107"/>
                </a:lnTo>
                <a:lnTo>
                  <a:pt x="2336" y="3154"/>
                </a:lnTo>
                <a:lnTo>
                  <a:pt x="2178" y="3192"/>
                </a:lnTo>
                <a:lnTo>
                  <a:pt x="2024" y="3220"/>
                </a:lnTo>
                <a:lnTo>
                  <a:pt x="1874" y="3240"/>
                </a:lnTo>
                <a:lnTo>
                  <a:pt x="1729" y="3247"/>
                </a:lnTo>
                <a:lnTo>
                  <a:pt x="1587" y="3245"/>
                </a:lnTo>
                <a:lnTo>
                  <a:pt x="1449" y="3232"/>
                </a:lnTo>
                <a:lnTo>
                  <a:pt x="1313" y="3209"/>
                </a:lnTo>
                <a:lnTo>
                  <a:pt x="1307" y="3176"/>
                </a:lnTo>
                <a:lnTo>
                  <a:pt x="1300" y="3138"/>
                </a:lnTo>
                <a:lnTo>
                  <a:pt x="1291" y="3092"/>
                </a:lnTo>
                <a:lnTo>
                  <a:pt x="1284" y="3043"/>
                </a:lnTo>
                <a:lnTo>
                  <a:pt x="1274" y="2990"/>
                </a:lnTo>
                <a:lnTo>
                  <a:pt x="1264" y="2936"/>
                </a:lnTo>
                <a:lnTo>
                  <a:pt x="1253" y="2883"/>
                </a:lnTo>
                <a:lnTo>
                  <a:pt x="1240" y="2832"/>
                </a:lnTo>
                <a:lnTo>
                  <a:pt x="1227" y="2783"/>
                </a:lnTo>
                <a:lnTo>
                  <a:pt x="1211" y="2740"/>
                </a:lnTo>
                <a:lnTo>
                  <a:pt x="1194" y="2703"/>
                </a:lnTo>
                <a:lnTo>
                  <a:pt x="1176" y="2674"/>
                </a:lnTo>
                <a:lnTo>
                  <a:pt x="1156" y="2656"/>
                </a:lnTo>
                <a:lnTo>
                  <a:pt x="1134" y="2647"/>
                </a:lnTo>
                <a:lnTo>
                  <a:pt x="1109" y="2643"/>
                </a:lnTo>
                <a:lnTo>
                  <a:pt x="1080" y="2645"/>
                </a:lnTo>
                <a:lnTo>
                  <a:pt x="1051" y="2649"/>
                </a:lnTo>
                <a:lnTo>
                  <a:pt x="1024" y="2656"/>
                </a:lnTo>
                <a:lnTo>
                  <a:pt x="998" y="2663"/>
                </a:lnTo>
                <a:lnTo>
                  <a:pt x="974" y="2670"/>
                </a:lnTo>
                <a:lnTo>
                  <a:pt x="956" y="2676"/>
                </a:lnTo>
                <a:lnTo>
                  <a:pt x="913" y="2690"/>
                </a:lnTo>
                <a:lnTo>
                  <a:pt x="864" y="2703"/>
                </a:lnTo>
                <a:lnTo>
                  <a:pt x="809" y="2714"/>
                </a:lnTo>
                <a:lnTo>
                  <a:pt x="751" y="2721"/>
                </a:lnTo>
                <a:lnTo>
                  <a:pt x="693" y="2727"/>
                </a:lnTo>
                <a:lnTo>
                  <a:pt x="634" y="2729"/>
                </a:lnTo>
                <a:lnTo>
                  <a:pt x="578" y="2725"/>
                </a:lnTo>
                <a:lnTo>
                  <a:pt x="525" y="2716"/>
                </a:lnTo>
                <a:lnTo>
                  <a:pt x="496" y="2709"/>
                </a:lnTo>
                <a:lnTo>
                  <a:pt x="467" y="2696"/>
                </a:lnTo>
                <a:lnTo>
                  <a:pt x="438" y="2681"/>
                </a:lnTo>
                <a:lnTo>
                  <a:pt x="413" y="2663"/>
                </a:lnTo>
                <a:lnTo>
                  <a:pt x="387" y="2641"/>
                </a:lnTo>
                <a:lnTo>
                  <a:pt x="367" y="2618"/>
                </a:lnTo>
                <a:lnTo>
                  <a:pt x="353" y="2589"/>
                </a:lnTo>
                <a:lnTo>
                  <a:pt x="342" y="2556"/>
                </a:lnTo>
                <a:lnTo>
                  <a:pt x="338" y="2520"/>
                </a:lnTo>
                <a:lnTo>
                  <a:pt x="342" y="2480"/>
                </a:lnTo>
                <a:lnTo>
                  <a:pt x="347" y="2452"/>
                </a:lnTo>
                <a:lnTo>
                  <a:pt x="354" y="2421"/>
                </a:lnTo>
                <a:lnTo>
                  <a:pt x="362" y="2389"/>
                </a:lnTo>
                <a:lnTo>
                  <a:pt x="365" y="2358"/>
                </a:lnTo>
                <a:lnTo>
                  <a:pt x="365" y="2325"/>
                </a:lnTo>
                <a:lnTo>
                  <a:pt x="356" y="2296"/>
                </a:lnTo>
                <a:lnTo>
                  <a:pt x="347" y="2280"/>
                </a:lnTo>
                <a:lnTo>
                  <a:pt x="331" y="2265"/>
                </a:lnTo>
                <a:lnTo>
                  <a:pt x="314" y="2254"/>
                </a:lnTo>
                <a:lnTo>
                  <a:pt x="296" y="2245"/>
                </a:lnTo>
                <a:lnTo>
                  <a:pt x="278" y="2232"/>
                </a:lnTo>
                <a:lnTo>
                  <a:pt x="264" y="2218"/>
                </a:lnTo>
                <a:lnTo>
                  <a:pt x="253" y="2200"/>
                </a:lnTo>
                <a:lnTo>
                  <a:pt x="249" y="2180"/>
                </a:lnTo>
                <a:lnTo>
                  <a:pt x="251" y="2160"/>
                </a:lnTo>
                <a:lnTo>
                  <a:pt x="258" y="2141"/>
                </a:lnTo>
                <a:lnTo>
                  <a:pt x="267" y="2125"/>
                </a:lnTo>
                <a:lnTo>
                  <a:pt x="273" y="2109"/>
                </a:lnTo>
                <a:lnTo>
                  <a:pt x="244" y="2089"/>
                </a:lnTo>
                <a:lnTo>
                  <a:pt x="224" y="2069"/>
                </a:lnTo>
                <a:lnTo>
                  <a:pt x="213" y="2049"/>
                </a:lnTo>
                <a:lnTo>
                  <a:pt x="211" y="2027"/>
                </a:lnTo>
                <a:lnTo>
                  <a:pt x="214" y="2007"/>
                </a:lnTo>
                <a:lnTo>
                  <a:pt x="222" y="1985"/>
                </a:lnTo>
                <a:lnTo>
                  <a:pt x="233" y="1963"/>
                </a:lnTo>
                <a:lnTo>
                  <a:pt x="245" y="1941"/>
                </a:lnTo>
                <a:lnTo>
                  <a:pt x="256" y="1918"/>
                </a:lnTo>
                <a:lnTo>
                  <a:pt x="267" y="1896"/>
                </a:lnTo>
                <a:lnTo>
                  <a:pt x="273" y="1872"/>
                </a:lnTo>
                <a:lnTo>
                  <a:pt x="253" y="1854"/>
                </a:lnTo>
                <a:lnTo>
                  <a:pt x="225" y="1840"/>
                </a:lnTo>
                <a:lnTo>
                  <a:pt x="194" y="1827"/>
                </a:lnTo>
                <a:lnTo>
                  <a:pt x="162" y="1816"/>
                </a:lnTo>
                <a:lnTo>
                  <a:pt x="129" y="1805"/>
                </a:lnTo>
                <a:lnTo>
                  <a:pt x="96" y="1794"/>
                </a:lnTo>
                <a:lnTo>
                  <a:pt x="65" y="1781"/>
                </a:lnTo>
                <a:lnTo>
                  <a:pt x="40" y="1767"/>
                </a:lnTo>
                <a:lnTo>
                  <a:pt x="18" y="1747"/>
                </a:lnTo>
                <a:lnTo>
                  <a:pt x="5" y="1723"/>
                </a:lnTo>
                <a:lnTo>
                  <a:pt x="0" y="1698"/>
                </a:lnTo>
                <a:lnTo>
                  <a:pt x="4" y="1674"/>
                </a:lnTo>
                <a:lnTo>
                  <a:pt x="13" y="1652"/>
                </a:lnTo>
                <a:lnTo>
                  <a:pt x="27" y="1634"/>
                </a:lnTo>
                <a:lnTo>
                  <a:pt x="44" y="1616"/>
                </a:lnTo>
                <a:lnTo>
                  <a:pt x="60" y="1601"/>
                </a:lnTo>
                <a:lnTo>
                  <a:pt x="73" y="1589"/>
                </a:lnTo>
                <a:lnTo>
                  <a:pt x="111" y="1545"/>
                </a:lnTo>
                <a:lnTo>
                  <a:pt x="151" y="1505"/>
                </a:lnTo>
                <a:lnTo>
                  <a:pt x="191" y="1465"/>
                </a:lnTo>
                <a:lnTo>
                  <a:pt x="229" y="1421"/>
                </a:lnTo>
                <a:lnTo>
                  <a:pt x="265" y="1378"/>
                </a:lnTo>
                <a:lnTo>
                  <a:pt x="298" y="1329"/>
                </a:lnTo>
                <a:lnTo>
                  <a:pt x="325" y="1276"/>
                </a:lnTo>
                <a:lnTo>
                  <a:pt x="340" y="1232"/>
                </a:lnTo>
                <a:lnTo>
                  <a:pt x="345" y="1189"/>
                </a:lnTo>
                <a:lnTo>
                  <a:pt x="345" y="1143"/>
                </a:lnTo>
                <a:lnTo>
                  <a:pt x="344" y="1094"/>
                </a:lnTo>
                <a:lnTo>
                  <a:pt x="342" y="1045"/>
                </a:lnTo>
                <a:lnTo>
                  <a:pt x="344" y="992"/>
                </a:lnTo>
                <a:lnTo>
                  <a:pt x="349" y="936"/>
                </a:lnTo>
                <a:lnTo>
                  <a:pt x="405" y="705"/>
                </a:lnTo>
                <a:lnTo>
                  <a:pt x="440" y="621"/>
                </a:lnTo>
                <a:lnTo>
                  <a:pt x="482" y="543"/>
                </a:lnTo>
                <a:lnTo>
                  <a:pt x="531" y="470"/>
                </a:lnTo>
                <a:lnTo>
                  <a:pt x="587" y="401"/>
                </a:lnTo>
                <a:lnTo>
                  <a:pt x="649" y="338"/>
                </a:lnTo>
                <a:lnTo>
                  <a:pt x="716" y="280"/>
                </a:lnTo>
                <a:lnTo>
                  <a:pt x="789" y="227"/>
                </a:lnTo>
                <a:lnTo>
                  <a:pt x="865" y="180"/>
                </a:lnTo>
                <a:lnTo>
                  <a:pt x="947" y="138"/>
                </a:lnTo>
                <a:lnTo>
                  <a:pt x="1031" y="103"/>
                </a:lnTo>
                <a:lnTo>
                  <a:pt x="1116" y="72"/>
                </a:lnTo>
                <a:lnTo>
                  <a:pt x="1402" y="9"/>
                </a:lnTo>
                <a:lnTo>
                  <a:pt x="1516" y="0"/>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ko-KR" altLang="en-US" sz="2701"/>
          </a:p>
        </p:txBody>
      </p:sp>
      <p:sp>
        <p:nvSpPr>
          <p:cNvPr id="46" name="Freeform 9">
            <a:extLst>
              <a:ext uri="{FF2B5EF4-FFF2-40B4-BE49-F238E27FC236}">
                <a16:creationId xmlns:a16="http://schemas.microsoft.com/office/drawing/2014/main" id="{822F6239-0EB6-4458-B472-E374F8766291}"/>
              </a:ext>
            </a:extLst>
          </p:cNvPr>
          <p:cNvSpPr>
            <a:spLocks/>
          </p:cNvSpPr>
          <p:nvPr/>
        </p:nvSpPr>
        <p:spPr bwMode="auto">
          <a:xfrm>
            <a:off x="2083593" y="1930806"/>
            <a:ext cx="269307" cy="349526"/>
          </a:xfrm>
          <a:custGeom>
            <a:avLst/>
            <a:gdLst>
              <a:gd name="T0" fmla="*/ 536 w 1882"/>
              <a:gd name="T1" fmla="*/ 10 h 2443"/>
              <a:gd name="T2" fmla="*/ 642 w 1882"/>
              <a:gd name="T3" fmla="*/ 32 h 2443"/>
              <a:gd name="T4" fmla="*/ 821 w 1882"/>
              <a:gd name="T5" fmla="*/ 80 h 2443"/>
              <a:gd name="T6" fmla="*/ 1054 w 1882"/>
              <a:gd name="T7" fmla="*/ 87 h 2443"/>
              <a:gd name="T8" fmla="*/ 1196 w 1882"/>
              <a:gd name="T9" fmla="*/ 59 h 2443"/>
              <a:gd name="T10" fmla="*/ 1321 w 1882"/>
              <a:gd name="T11" fmla="*/ 24 h 2443"/>
              <a:gd name="T12" fmla="*/ 1495 w 1882"/>
              <a:gd name="T13" fmla="*/ 8 h 2443"/>
              <a:gd name="T14" fmla="*/ 1566 w 1882"/>
              <a:gd name="T15" fmla="*/ 20 h 2443"/>
              <a:gd name="T16" fmla="*/ 1705 w 1882"/>
              <a:gd name="T17" fmla="*/ 69 h 2443"/>
              <a:gd name="T18" fmla="*/ 1811 w 1882"/>
              <a:gd name="T19" fmla="*/ 201 h 2443"/>
              <a:gd name="T20" fmla="*/ 1864 w 1882"/>
              <a:gd name="T21" fmla="*/ 359 h 2443"/>
              <a:gd name="T22" fmla="*/ 1881 w 1882"/>
              <a:gd name="T23" fmla="*/ 493 h 2443"/>
              <a:gd name="T24" fmla="*/ 1882 w 1882"/>
              <a:gd name="T25" fmla="*/ 550 h 2443"/>
              <a:gd name="T26" fmla="*/ 1842 w 1882"/>
              <a:gd name="T27" fmla="*/ 801 h 2443"/>
              <a:gd name="T28" fmla="*/ 1802 w 1882"/>
              <a:gd name="T29" fmla="*/ 923 h 2443"/>
              <a:gd name="T30" fmla="*/ 1727 w 1882"/>
              <a:gd name="T31" fmla="*/ 1080 h 2443"/>
              <a:gd name="T32" fmla="*/ 1661 w 1882"/>
              <a:gd name="T33" fmla="*/ 1268 h 2443"/>
              <a:gd name="T34" fmla="*/ 1644 w 1882"/>
              <a:gd name="T35" fmla="*/ 1341 h 2443"/>
              <a:gd name="T36" fmla="*/ 1636 w 1882"/>
              <a:gd name="T37" fmla="*/ 1465 h 2443"/>
              <a:gd name="T38" fmla="*/ 1614 w 1882"/>
              <a:gd name="T39" fmla="*/ 1657 h 2443"/>
              <a:gd name="T40" fmla="*/ 1567 w 1882"/>
              <a:gd name="T41" fmla="*/ 1913 h 2443"/>
              <a:gd name="T42" fmla="*/ 1526 w 1882"/>
              <a:gd name="T43" fmla="*/ 2084 h 2443"/>
              <a:gd name="T44" fmla="*/ 1493 w 1882"/>
              <a:gd name="T45" fmla="*/ 2189 h 2443"/>
              <a:gd name="T46" fmla="*/ 1400 w 1882"/>
              <a:gd name="T47" fmla="*/ 2375 h 2443"/>
              <a:gd name="T48" fmla="*/ 1327 w 1882"/>
              <a:gd name="T49" fmla="*/ 2438 h 2443"/>
              <a:gd name="T50" fmla="*/ 1287 w 1882"/>
              <a:gd name="T51" fmla="*/ 2441 h 2443"/>
              <a:gd name="T52" fmla="*/ 1243 w 1882"/>
              <a:gd name="T53" fmla="*/ 2407 h 2443"/>
              <a:gd name="T54" fmla="*/ 1201 w 1882"/>
              <a:gd name="T55" fmla="*/ 2280 h 2443"/>
              <a:gd name="T56" fmla="*/ 1180 w 1882"/>
              <a:gd name="T57" fmla="*/ 2148 h 2443"/>
              <a:gd name="T58" fmla="*/ 1174 w 1882"/>
              <a:gd name="T59" fmla="*/ 2039 h 2443"/>
              <a:gd name="T60" fmla="*/ 1152 w 1882"/>
              <a:gd name="T61" fmla="*/ 1785 h 2443"/>
              <a:gd name="T62" fmla="*/ 1125 w 1882"/>
              <a:gd name="T63" fmla="*/ 1654 h 2443"/>
              <a:gd name="T64" fmla="*/ 1089 w 1882"/>
              <a:gd name="T65" fmla="*/ 1553 h 2443"/>
              <a:gd name="T66" fmla="*/ 1008 w 1882"/>
              <a:gd name="T67" fmla="*/ 1480 h 2443"/>
              <a:gd name="T68" fmla="*/ 945 w 1882"/>
              <a:gd name="T69" fmla="*/ 1464 h 2443"/>
              <a:gd name="T70" fmla="*/ 860 w 1882"/>
              <a:gd name="T71" fmla="*/ 1476 h 2443"/>
              <a:gd name="T72" fmla="*/ 785 w 1882"/>
              <a:gd name="T73" fmla="*/ 1545 h 2443"/>
              <a:gd name="T74" fmla="*/ 761 w 1882"/>
              <a:gd name="T75" fmla="*/ 1600 h 2443"/>
              <a:gd name="T76" fmla="*/ 736 w 1882"/>
              <a:gd name="T77" fmla="*/ 1692 h 2443"/>
              <a:gd name="T78" fmla="*/ 711 w 1882"/>
              <a:gd name="T79" fmla="*/ 1877 h 2443"/>
              <a:gd name="T80" fmla="*/ 695 w 1882"/>
              <a:gd name="T81" fmla="*/ 2046 h 2443"/>
              <a:gd name="T82" fmla="*/ 690 w 1882"/>
              <a:gd name="T83" fmla="*/ 2157 h 2443"/>
              <a:gd name="T84" fmla="*/ 657 w 1882"/>
              <a:gd name="T85" fmla="*/ 2345 h 2443"/>
              <a:gd name="T86" fmla="*/ 613 w 1882"/>
              <a:gd name="T87" fmla="*/ 2424 h 2443"/>
              <a:gd name="T88" fmla="*/ 592 w 1882"/>
              <a:gd name="T89" fmla="*/ 2439 h 2443"/>
              <a:gd name="T90" fmla="*/ 481 w 1882"/>
              <a:gd name="T91" fmla="*/ 2389 h 2443"/>
              <a:gd name="T92" fmla="*/ 415 w 1882"/>
              <a:gd name="T93" fmla="*/ 2278 h 2443"/>
              <a:gd name="T94" fmla="*/ 392 w 1882"/>
              <a:gd name="T95" fmla="*/ 2217 h 2443"/>
              <a:gd name="T96" fmla="*/ 332 w 1882"/>
              <a:gd name="T97" fmla="*/ 2029 h 2443"/>
              <a:gd name="T98" fmla="*/ 286 w 1882"/>
              <a:gd name="T99" fmla="*/ 1821 h 2443"/>
              <a:gd name="T100" fmla="*/ 259 w 1882"/>
              <a:gd name="T101" fmla="*/ 1671 h 2443"/>
              <a:gd name="T102" fmla="*/ 240 w 1882"/>
              <a:gd name="T103" fmla="*/ 1555 h 2443"/>
              <a:gd name="T104" fmla="*/ 229 w 1882"/>
              <a:gd name="T105" fmla="*/ 1385 h 2443"/>
              <a:gd name="T106" fmla="*/ 218 w 1882"/>
              <a:gd name="T107" fmla="*/ 1279 h 2443"/>
              <a:gd name="T108" fmla="*/ 158 w 1882"/>
              <a:gd name="T109" fmla="*/ 1075 h 2443"/>
              <a:gd name="T110" fmla="*/ 131 w 1882"/>
              <a:gd name="T111" fmla="*/ 1004 h 2443"/>
              <a:gd name="T112" fmla="*/ 29 w 1882"/>
              <a:gd name="T113" fmla="*/ 722 h 2443"/>
              <a:gd name="T114" fmla="*/ 1 w 1882"/>
              <a:gd name="T115" fmla="*/ 565 h 2443"/>
              <a:gd name="T116" fmla="*/ 10 w 1882"/>
              <a:gd name="T117" fmla="*/ 393 h 2443"/>
              <a:gd name="T118" fmla="*/ 69 w 1882"/>
              <a:gd name="T119" fmla="*/ 212 h 2443"/>
              <a:gd name="T120" fmla="*/ 137 w 1882"/>
              <a:gd name="T121" fmla="*/ 118 h 2443"/>
              <a:gd name="T122" fmla="*/ 184 w 1882"/>
              <a:gd name="T123" fmla="*/ 71 h 2443"/>
              <a:gd name="T124" fmla="*/ 336 w 1882"/>
              <a:gd name="T125" fmla="*/ 6 h 2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882" h="2443">
                <a:moveTo>
                  <a:pt x="405" y="0"/>
                </a:moveTo>
                <a:lnTo>
                  <a:pt x="440" y="0"/>
                </a:lnTo>
                <a:lnTo>
                  <a:pt x="473" y="2"/>
                </a:lnTo>
                <a:lnTo>
                  <a:pt x="506" y="6"/>
                </a:lnTo>
                <a:lnTo>
                  <a:pt x="536" y="10"/>
                </a:lnTo>
                <a:lnTo>
                  <a:pt x="564" y="14"/>
                </a:lnTo>
                <a:lnTo>
                  <a:pt x="589" y="20"/>
                </a:lnTo>
                <a:lnTo>
                  <a:pt x="611" y="24"/>
                </a:lnTo>
                <a:lnTo>
                  <a:pt x="628" y="29"/>
                </a:lnTo>
                <a:lnTo>
                  <a:pt x="642" y="32"/>
                </a:lnTo>
                <a:lnTo>
                  <a:pt x="650" y="35"/>
                </a:lnTo>
                <a:lnTo>
                  <a:pt x="654" y="35"/>
                </a:lnTo>
                <a:lnTo>
                  <a:pt x="711" y="55"/>
                </a:lnTo>
                <a:lnTo>
                  <a:pt x="766" y="69"/>
                </a:lnTo>
                <a:lnTo>
                  <a:pt x="821" y="80"/>
                </a:lnTo>
                <a:lnTo>
                  <a:pt x="873" y="87"/>
                </a:lnTo>
                <a:lnTo>
                  <a:pt x="922" y="90"/>
                </a:lnTo>
                <a:lnTo>
                  <a:pt x="969" y="91"/>
                </a:lnTo>
                <a:lnTo>
                  <a:pt x="1013" y="90"/>
                </a:lnTo>
                <a:lnTo>
                  <a:pt x="1054" y="87"/>
                </a:lnTo>
                <a:lnTo>
                  <a:pt x="1091" y="82"/>
                </a:lnTo>
                <a:lnTo>
                  <a:pt x="1124" y="77"/>
                </a:lnTo>
                <a:lnTo>
                  <a:pt x="1152" y="70"/>
                </a:lnTo>
                <a:lnTo>
                  <a:pt x="1176" y="65"/>
                </a:lnTo>
                <a:lnTo>
                  <a:pt x="1196" y="59"/>
                </a:lnTo>
                <a:lnTo>
                  <a:pt x="1210" y="55"/>
                </a:lnTo>
                <a:lnTo>
                  <a:pt x="1219" y="52"/>
                </a:lnTo>
                <a:lnTo>
                  <a:pt x="1221" y="50"/>
                </a:lnTo>
                <a:lnTo>
                  <a:pt x="1274" y="36"/>
                </a:lnTo>
                <a:lnTo>
                  <a:pt x="1321" y="24"/>
                </a:lnTo>
                <a:lnTo>
                  <a:pt x="1365" y="17"/>
                </a:lnTo>
                <a:lnTo>
                  <a:pt x="1404" y="11"/>
                </a:lnTo>
                <a:lnTo>
                  <a:pt x="1438" y="9"/>
                </a:lnTo>
                <a:lnTo>
                  <a:pt x="1469" y="8"/>
                </a:lnTo>
                <a:lnTo>
                  <a:pt x="1495" y="8"/>
                </a:lnTo>
                <a:lnTo>
                  <a:pt x="1517" y="10"/>
                </a:lnTo>
                <a:lnTo>
                  <a:pt x="1536" y="12"/>
                </a:lnTo>
                <a:lnTo>
                  <a:pt x="1550" y="15"/>
                </a:lnTo>
                <a:lnTo>
                  <a:pt x="1560" y="18"/>
                </a:lnTo>
                <a:lnTo>
                  <a:pt x="1566" y="20"/>
                </a:lnTo>
                <a:lnTo>
                  <a:pt x="1568" y="20"/>
                </a:lnTo>
                <a:lnTo>
                  <a:pt x="1607" y="26"/>
                </a:lnTo>
                <a:lnTo>
                  <a:pt x="1642" y="36"/>
                </a:lnTo>
                <a:lnTo>
                  <a:pt x="1675" y="52"/>
                </a:lnTo>
                <a:lnTo>
                  <a:pt x="1705" y="69"/>
                </a:lnTo>
                <a:lnTo>
                  <a:pt x="1731" y="91"/>
                </a:lnTo>
                <a:lnTo>
                  <a:pt x="1755" y="115"/>
                </a:lnTo>
                <a:lnTo>
                  <a:pt x="1776" y="141"/>
                </a:lnTo>
                <a:lnTo>
                  <a:pt x="1795" y="170"/>
                </a:lnTo>
                <a:lnTo>
                  <a:pt x="1811" y="201"/>
                </a:lnTo>
                <a:lnTo>
                  <a:pt x="1825" y="231"/>
                </a:lnTo>
                <a:lnTo>
                  <a:pt x="1837" y="263"/>
                </a:lnTo>
                <a:lnTo>
                  <a:pt x="1848" y="296"/>
                </a:lnTo>
                <a:lnTo>
                  <a:pt x="1856" y="328"/>
                </a:lnTo>
                <a:lnTo>
                  <a:pt x="1864" y="359"/>
                </a:lnTo>
                <a:lnTo>
                  <a:pt x="1869" y="390"/>
                </a:lnTo>
                <a:lnTo>
                  <a:pt x="1874" y="419"/>
                </a:lnTo>
                <a:lnTo>
                  <a:pt x="1877" y="446"/>
                </a:lnTo>
                <a:lnTo>
                  <a:pt x="1879" y="471"/>
                </a:lnTo>
                <a:lnTo>
                  <a:pt x="1881" y="493"/>
                </a:lnTo>
                <a:lnTo>
                  <a:pt x="1882" y="513"/>
                </a:lnTo>
                <a:lnTo>
                  <a:pt x="1882" y="528"/>
                </a:lnTo>
                <a:lnTo>
                  <a:pt x="1882" y="540"/>
                </a:lnTo>
                <a:lnTo>
                  <a:pt x="1882" y="548"/>
                </a:lnTo>
                <a:lnTo>
                  <a:pt x="1882" y="550"/>
                </a:lnTo>
                <a:lnTo>
                  <a:pt x="1877" y="610"/>
                </a:lnTo>
                <a:lnTo>
                  <a:pt x="1869" y="665"/>
                </a:lnTo>
                <a:lnTo>
                  <a:pt x="1860" y="716"/>
                </a:lnTo>
                <a:lnTo>
                  <a:pt x="1852" y="762"/>
                </a:lnTo>
                <a:lnTo>
                  <a:pt x="1842" y="801"/>
                </a:lnTo>
                <a:lnTo>
                  <a:pt x="1833" y="836"/>
                </a:lnTo>
                <a:lnTo>
                  <a:pt x="1823" y="866"/>
                </a:lnTo>
                <a:lnTo>
                  <a:pt x="1815" y="890"/>
                </a:lnTo>
                <a:lnTo>
                  <a:pt x="1808" y="910"/>
                </a:lnTo>
                <a:lnTo>
                  <a:pt x="1802" y="923"/>
                </a:lnTo>
                <a:lnTo>
                  <a:pt x="1799" y="931"/>
                </a:lnTo>
                <a:lnTo>
                  <a:pt x="1798" y="934"/>
                </a:lnTo>
                <a:lnTo>
                  <a:pt x="1772" y="985"/>
                </a:lnTo>
                <a:lnTo>
                  <a:pt x="1747" y="1033"/>
                </a:lnTo>
                <a:lnTo>
                  <a:pt x="1727" y="1080"/>
                </a:lnTo>
                <a:lnTo>
                  <a:pt x="1709" y="1124"/>
                </a:lnTo>
                <a:lnTo>
                  <a:pt x="1694" y="1166"/>
                </a:lnTo>
                <a:lnTo>
                  <a:pt x="1681" y="1203"/>
                </a:lnTo>
                <a:lnTo>
                  <a:pt x="1670" y="1237"/>
                </a:lnTo>
                <a:lnTo>
                  <a:pt x="1661" y="1268"/>
                </a:lnTo>
                <a:lnTo>
                  <a:pt x="1654" y="1293"/>
                </a:lnTo>
                <a:lnTo>
                  <a:pt x="1650" y="1314"/>
                </a:lnTo>
                <a:lnTo>
                  <a:pt x="1647" y="1328"/>
                </a:lnTo>
                <a:lnTo>
                  <a:pt x="1644" y="1338"/>
                </a:lnTo>
                <a:lnTo>
                  <a:pt x="1644" y="1341"/>
                </a:lnTo>
                <a:lnTo>
                  <a:pt x="1640" y="1373"/>
                </a:lnTo>
                <a:lnTo>
                  <a:pt x="1637" y="1403"/>
                </a:lnTo>
                <a:lnTo>
                  <a:pt x="1636" y="1428"/>
                </a:lnTo>
                <a:lnTo>
                  <a:pt x="1636" y="1449"/>
                </a:lnTo>
                <a:lnTo>
                  <a:pt x="1636" y="1465"/>
                </a:lnTo>
                <a:lnTo>
                  <a:pt x="1637" y="1476"/>
                </a:lnTo>
                <a:lnTo>
                  <a:pt x="1637" y="1479"/>
                </a:lnTo>
                <a:lnTo>
                  <a:pt x="1630" y="1540"/>
                </a:lnTo>
                <a:lnTo>
                  <a:pt x="1623" y="1600"/>
                </a:lnTo>
                <a:lnTo>
                  <a:pt x="1614" y="1657"/>
                </a:lnTo>
                <a:lnTo>
                  <a:pt x="1605" y="1714"/>
                </a:lnTo>
                <a:lnTo>
                  <a:pt x="1595" y="1768"/>
                </a:lnTo>
                <a:lnTo>
                  <a:pt x="1585" y="1819"/>
                </a:lnTo>
                <a:lnTo>
                  <a:pt x="1575" y="1868"/>
                </a:lnTo>
                <a:lnTo>
                  <a:pt x="1567" y="1913"/>
                </a:lnTo>
                <a:lnTo>
                  <a:pt x="1557" y="1956"/>
                </a:lnTo>
                <a:lnTo>
                  <a:pt x="1548" y="1994"/>
                </a:lnTo>
                <a:lnTo>
                  <a:pt x="1540" y="2029"/>
                </a:lnTo>
                <a:lnTo>
                  <a:pt x="1533" y="2059"/>
                </a:lnTo>
                <a:lnTo>
                  <a:pt x="1526" y="2084"/>
                </a:lnTo>
                <a:lnTo>
                  <a:pt x="1521" y="2105"/>
                </a:lnTo>
                <a:lnTo>
                  <a:pt x="1517" y="2120"/>
                </a:lnTo>
                <a:lnTo>
                  <a:pt x="1514" y="2129"/>
                </a:lnTo>
                <a:lnTo>
                  <a:pt x="1514" y="2132"/>
                </a:lnTo>
                <a:lnTo>
                  <a:pt x="1493" y="2189"/>
                </a:lnTo>
                <a:lnTo>
                  <a:pt x="1473" y="2240"/>
                </a:lnTo>
                <a:lnTo>
                  <a:pt x="1455" y="2283"/>
                </a:lnTo>
                <a:lnTo>
                  <a:pt x="1435" y="2319"/>
                </a:lnTo>
                <a:lnTo>
                  <a:pt x="1418" y="2349"/>
                </a:lnTo>
                <a:lnTo>
                  <a:pt x="1400" y="2375"/>
                </a:lnTo>
                <a:lnTo>
                  <a:pt x="1384" y="2395"/>
                </a:lnTo>
                <a:lnTo>
                  <a:pt x="1367" y="2412"/>
                </a:lnTo>
                <a:lnTo>
                  <a:pt x="1353" y="2424"/>
                </a:lnTo>
                <a:lnTo>
                  <a:pt x="1340" y="2433"/>
                </a:lnTo>
                <a:lnTo>
                  <a:pt x="1327" y="2438"/>
                </a:lnTo>
                <a:lnTo>
                  <a:pt x="1316" y="2441"/>
                </a:lnTo>
                <a:lnTo>
                  <a:pt x="1307" y="2443"/>
                </a:lnTo>
                <a:lnTo>
                  <a:pt x="1298" y="2443"/>
                </a:lnTo>
                <a:lnTo>
                  <a:pt x="1291" y="2443"/>
                </a:lnTo>
                <a:lnTo>
                  <a:pt x="1287" y="2441"/>
                </a:lnTo>
                <a:lnTo>
                  <a:pt x="1284" y="2440"/>
                </a:lnTo>
                <a:lnTo>
                  <a:pt x="1283" y="2439"/>
                </a:lnTo>
                <a:lnTo>
                  <a:pt x="1268" y="2434"/>
                </a:lnTo>
                <a:lnTo>
                  <a:pt x="1255" y="2423"/>
                </a:lnTo>
                <a:lnTo>
                  <a:pt x="1243" y="2407"/>
                </a:lnTo>
                <a:lnTo>
                  <a:pt x="1232" y="2388"/>
                </a:lnTo>
                <a:lnTo>
                  <a:pt x="1224" y="2364"/>
                </a:lnTo>
                <a:lnTo>
                  <a:pt x="1215" y="2337"/>
                </a:lnTo>
                <a:lnTo>
                  <a:pt x="1207" y="2310"/>
                </a:lnTo>
                <a:lnTo>
                  <a:pt x="1201" y="2280"/>
                </a:lnTo>
                <a:lnTo>
                  <a:pt x="1194" y="2252"/>
                </a:lnTo>
                <a:lnTo>
                  <a:pt x="1190" y="2222"/>
                </a:lnTo>
                <a:lnTo>
                  <a:pt x="1185" y="2195"/>
                </a:lnTo>
                <a:lnTo>
                  <a:pt x="1182" y="2170"/>
                </a:lnTo>
                <a:lnTo>
                  <a:pt x="1180" y="2148"/>
                </a:lnTo>
                <a:lnTo>
                  <a:pt x="1177" y="2128"/>
                </a:lnTo>
                <a:lnTo>
                  <a:pt x="1176" y="2114"/>
                </a:lnTo>
                <a:lnTo>
                  <a:pt x="1175" y="2105"/>
                </a:lnTo>
                <a:lnTo>
                  <a:pt x="1175" y="2102"/>
                </a:lnTo>
                <a:lnTo>
                  <a:pt x="1174" y="2039"/>
                </a:lnTo>
                <a:lnTo>
                  <a:pt x="1172" y="1980"/>
                </a:lnTo>
                <a:lnTo>
                  <a:pt x="1169" y="1925"/>
                </a:lnTo>
                <a:lnTo>
                  <a:pt x="1163" y="1874"/>
                </a:lnTo>
                <a:lnTo>
                  <a:pt x="1158" y="1828"/>
                </a:lnTo>
                <a:lnTo>
                  <a:pt x="1152" y="1785"/>
                </a:lnTo>
                <a:lnTo>
                  <a:pt x="1146" y="1749"/>
                </a:lnTo>
                <a:lnTo>
                  <a:pt x="1139" y="1716"/>
                </a:lnTo>
                <a:lnTo>
                  <a:pt x="1134" y="1690"/>
                </a:lnTo>
                <a:lnTo>
                  <a:pt x="1129" y="1669"/>
                </a:lnTo>
                <a:lnTo>
                  <a:pt x="1125" y="1654"/>
                </a:lnTo>
                <a:lnTo>
                  <a:pt x="1123" y="1644"/>
                </a:lnTo>
                <a:lnTo>
                  <a:pt x="1122" y="1640"/>
                </a:lnTo>
                <a:lnTo>
                  <a:pt x="1113" y="1606"/>
                </a:lnTo>
                <a:lnTo>
                  <a:pt x="1102" y="1578"/>
                </a:lnTo>
                <a:lnTo>
                  <a:pt x="1089" y="1553"/>
                </a:lnTo>
                <a:lnTo>
                  <a:pt x="1074" y="1532"/>
                </a:lnTo>
                <a:lnTo>
                  <a:pt x="1058" y="1514"/>
                </a:lnTo>
                <a:lnTo>
                  <a:pt x="1042" y="1500"/>
                </a:lnTo>
                <a:lnTo>
                  <a:pt x="1024" y="1489"/>
                </a:lnTo>
                <a:lnTo>
                  <a:pt x="1008" y="1480"/>
                </a:lnTo>
                <a:lnTo>
                  <a:pt x="992" y="1474"/>
                </a:lnTo>
                <a:lnTo>
                  <a:pt x="977" y="1469"/>
                </a:lnTo>
                <a:lnTo>
                  <a:pt x="964" y="1466"/>
                </a:lnTo>
                <a:lnTo>
                  <a:pt x="953" y="1465"/>
                </a:lnTo>
                <a:lnTo>
                  <a:pt x="945" y="1464"/>
                </a:lnTo>
                <a:lnTo>
                  <a:pt x="940" y="1464"/>
                </a:lnTo>
                <a:lnTo>
                  <a:pt x="937" y="1464"/>
                </a:lnTo>
                <a:lnTo>
                  <a:pt x="908" y="1464"/>
                </a:lnTo>
                <a:lnTo>
                  <a:pt x="883" y="1468"/>
                </a:lnTo>
                <a:lnTo>
                  <a:pt x="860" y="1476"/>
                </a:lnTo>
                <a:lnTo>
                  <a:pt x="840" y="1487"/>
                </a:lnTo>
                <a:lnTo>
                  <a:pt x="822" y="1500"/>
                </a:lnTo>
                <a:lnTo>
                  <a:pt x="808" y="1514"/>
                </a:lnTo>
                <a:lnTo>
                  <a:pt x="795" y="1530"/>
                </a:lnTo>
                <a:lnTo>
                  <a:pt x="785" y="1545"/>
                </a:lnTo>
                <a:lnTo>
                  <a:pt x="777" y="1559"/>
                </a:lnTo>
                <a:lnTo>
                  <a:pt x="771" y="1574"/>
                </a:lnTo>
                <a:lnTo>
                  <a:pt x="766" y="1585"/>
                </a:lnTo>
                <a:lnTo>
                  <a:pt x="763" y="1594"/>
                </a:lnTo>
                <a:lnTo>
                  <a:pt x="761" y="1600"/>
                </a:lnTo>
                <a:lnTo>
                  <a:pt x="761" y="1602"/>
                </a:lnTo>
                <a:lnTo>
                  <a:pt x="754" y="1616"/>
                </a:lnTo>
                <a:lnTo>
                  <a:pt x="748" y="1637"/>
                </a:lnTo>
                <a:lnTo>
                  <a:pt x="741" y="1662"/>
                </a:lnTo>
                <a:lnTo>
                  <a:pt x="736" y="1692"/>
                </a:lnTo>
                <a:lnTo>
                  <a:pt x="730" y="1726"/>
                </a:lnTo>
                <a:lnTo>
                  <a:pt x="725" y="1761"/>
                </a:lnTo>
                <a:lnTo>
                  <a:pt x="719" y="1799"/>
                </a:lnTo>
                <a:lnTo>
                  <a:pt x="715" y="1838"/>
                </a:lnTo>
                <a:lnTo>
                  <a:pt x="711" y="1877"/>
                </a:lnTo>
                <a:lnTo>
                  <a:pt x="707" y="1915"/>
                </a:lnTo>
                <a:lnTo>
                  <a:pt x="704" y="1953"/>
                </a:lnTo>
                <a:lnTo>
                  <a:pt x="701" y="1987"/>
                </a:lnTo>
                <a:lnTo>
                  <a:pt x="697" y="2018"/>
                </a:lnTo>
                <a:lnTo>
                  <a:pt x="695" y="2046"/>
                </a:lnTo>
                <a:lnTo>
                  <a:pt x="694" y="2069"/>
                </a:lnTo>
                <a:lnTo>
                  <a:pt x="693" y="2086"/>
                </a:lnTo>
                <a:lnTo>
                  <a:pt x="692" y="2097"/>
                </a:lnTo>
                <a:lnTo>
                  <a:pt x="692" y="2102"/>
                </a:lnTo>
                <a:lnTo>
                  <a:pt x="690" y="2157"/>
                </a:lnTo>
                <a:lnTo>
                  <a:pt x="685" y="2205"/>
                </a:lnTo>
                <a:lnTo>
                  <a:pt x="680" y="2247"/>
                </a:lnTo>
                <a:lnTo>
                  <a:pt x="673" y="2285"/>
                </a:lnTo>
                <a:lnTo>
                  <a:pt x="665" y="2318"/>
                </a:lnTo>
                <a:lnTo>
                  <a:pt x="657" y="2345"/>
                </a:lnTo>
                <a:lnTo>
                  <a:pt x="648" y="2368"/>
                </a:lnTo>
                <a:lnTo>
                  <a:pt x="639" y="2387"/>
                </a:lnTo>
                <a:lnTo>
                  <a:pt x="629" y="2402"/>
                </a:lnTo>
                <a:lnTo>
                  <a:pt x="622" y="2414"/>
                </a:lnTo>
                <a:lnTo>
                  <a:pt x="613" y="2424"/>
                </a:lnTo>
                <a:lnTo>
                  <a:pt x="606" y="2430"/>
                </a:lnTo>
                <a:lnTo>
                  <a:pt x="600" y="2435"/>
                </a:lnTo>
                <a:lnTo>
                  <a:pt x="595" y="2438"/>
                </a:lnTo>
                <a:lnTo>
                  <a:pt x="593" y="2439"/>
                </a:lnTo>
                <a:lnTo>
                  <a:pt x="592" y="2439"/>
                </a:lnTo>
                <a:lnTo>
                  <a:pt x="566" y="2439"/>
                </a:lnTo>
                <a:lnTo>
                  <a:pt x="543" y="2434"/>
                </a:lnTo>
                <a:lnTo>
                  <a:pt x="520" y="2423"/>
                </a:lnTo>
                <a:lnTo>
                  <a:pt x="500" y="2407"/>
                </a:lnTo>
                <a:lnTo>
                  <a:pt x="481" y="2389"/>
                </a:lnTo>
                <a:lnTo>
                  <a:pt x="464" y="2368"/>
                </a:lnTo>
                <a:lnTo>
                  <a:pt x="450" y="2346"/>
                </a:lnTo>
                <a:lnTo>
                  <a:pt x="435" y="2323"/>
                </a:lnTo>
                <a:lnTo>
                  <a:pt x="424" y="2300"/>
                </a:lnTo>
                <a:lnTo>
                  <a:pt x="415" y="2278"/>
                </a:lnTo>
                <a:lnTo>
                  <a:pt x="407" y="2258"/>
                </a:lnTo>
                <a:lnTo>
                  <a:pt x="400" y="2242"/>
                </a:lnTo>
                <a:lnTo>
                  <a:pt x="396" y="2228"/>
                </a:lnTo>
                <a:lnTo>
                  <a:pt x="393" y="2220"/>
                </a:lnTo>
                <a:lnTo>
                  <a:pt x="392" y="2217"/>
                </a:lnTo>
                <a:lnTo>
                  <a:pt x="380" y="2185"/>
                </a:lnTo>
                <a:lnTo>
                  <a:pt x="367" y="2149"/>
                </a:lnTo>
                <a:lnTo>
                  <a:pt x="355" y="2110"/>
                </a:lnTo>
                <a:lnTo>
                  <a:pt x="343" y="2071"/>
                </a:lnTo>
                <a:lnTo>
                  <a:pt x="332" y="2029"/>
                </a:lnTo>
                <a:lnTo>
                  <a:pt x="323" y="1987"/>
                </a:lnTo>
                <a:lnTo>
                  <a:pt x="312" y="1944"/>
                </a:lnTo>
                <a:lnTo>
                  <a:pt x="303" y="1901"/>
                </a:lnTo>
                <a:lnTo>
                  <a:pt x="294" y="1861"/>
                </a:lnTo>
                <a:lnTo>
                  <a:pt x="286" y="1821"/>
                </a:lnTo>
                <a:lnTo>
                  <a:pt x="279" y="1784"/>
                </a:lnTo>
                <a:lnTo>
                  <a:pt x="272" y="1750"/>
                </a:lnTo>
                <a:lnTo>
                  <a:pt x="267" y="1719"/>
                </a:lnTo>
                <a:lnTo>
                  <a:pt x="262" y="1692"/>
                </a:lnTo>
                <a:lnTo>
                  <a:pt x="259" y="1671"/>
                </a:lnTo>
                <a:lnTo>
                  <a:pt x="256" y="1655"/>
                </a:lnTo>
                <a:lnTo>
                  <a:pt x="255" y="1644"/>
                </a:lnTo>
                <a:lnTo>
                  <a:pt x="253" y="1640"/>
                </a:lnTo>
                <a:lnTo>
                  <a:pt x="246" y="1598"/>
                </a:lnTo>
                <a:lnTo>
                  <a:pt x="240" y="1555"/>
                </a:lnTo>
                <a:lnTo>
                  <a:pt x="236" y="1514"/>
                </a:lnTo>
                <a:lnTo>
                  <a:pt x="234" y="1477"/>
                </a:lnTo>
                <a:lnTo>
                  <a:pt x="232" y="1442"/>
                </a:lnTo>
                <a:lnTo>
                  <a:pt x="230" y="1411"/>
                </a:lnTo>
                <a:lnTo>
                  <a:pt x="229" y="1385"/>
                </a:lnTo>
                <a:lnTo>
                  <a:pt x="229" y="1363"/>
                </a:lnTo>
                <a:lnTo>
                  <a:pt x="230" y="1347"/>
                </a:lnTo>
                <a:lnTo>
                  <a:pt x="230" y="1337"/>
                </a:lnTo>
                <a:lnTo>
                  <a:pt x="230" y="1334"/>
                </a:lnTo>
                <a:lnTo>
                  <a:pt x="218" y="1279"/>
                </a:lnTo>
                <a:lnTo>
                  <a:pt x="205" y="1228"/>
                </a:lnTo>
                <a:lnTo>
                  <a:pt x="192" y="1182"/>
                </a:lnTo>
                <a:lnTo>
                  <a:pt x="180" y="1142"/>
                </a:lnTo>
                <a:lnTo>
                  <a:pt x="169" y="1106"/>
                </a:lnTo>
                <a:lnTo>
                  <a:pt x="158" y="1075"/>
                </a:lnTo>
                <a:lnTo>
                  <a:pt x="149" y="1050"/>
                </a:lnTo>
                <a:lnTo>
                  <a:pt x="142" y="1029"/>
                </a:lnTo>
                <a:lnTo>
                  <a:pt x="136" y="1015"/>
                </a:lnTo>
                <a:lnTo>
                  <a:pt x="132" y="1006"/>
                </a:lnTo>
                <a:lnTo>
                  <a:pt x="131" y="1004"/>
                </a:lnTo>
                <a:lnTo>
                  <a:pt x="102" y="939"/>
                </a:lnTo>
                <a:lnTo>
                  <a:pt x="77" y="879"/>
                </a:lnTo>
                <a:lnTo>
                  <a:pt x="57" y="822"/>
                </a:lnTo>
                <a:lnTo>
                  <a:pt x="41" y="769"/>
                </a:lnTo>
                <a:lnTo>
                  <a:pt x="29" y="722"/>
                </a:lnTo>
                <a:lnTo>
                  <a:pt x="19" y="678"/>
                </a:lnTo>
                <a:lnTo>
                  <a:pt x="11" y="641"/>
                </a:lnTo>
                <a:lnTo>
                  <a:pt x="6" y="609"/>
                </a:lnTo>
                <a:lnTo>
                  <a:pt x="2" y="584"/>
                </a:lnTo>
                <a:lnTo>
                  <a:pt x="1" y="565"/>
                </a:lnTo>
                <a:lnTo>
                  <a:pt x="0" y="555"/>
                </a:lnTo>
                <a:lnTo>
                  <a:pt x="0" y="550"/>
                </a:lnTo>
                <a:lnTo>
                  <a:pt x="0" y="493"/>
                </a:lnTo>
                <a:lnTo>
                  <a:pt x="4" y="442"/>
                </a:lnTo>
                <a:lnTo>
                  <a:pt x="10" y="393"/>
                </a:lnTo>
                <a:lnTo>
                  <a:pt x="19" y="350"/>
                </a:lnTo>
                <a:lnTo>
                  <a:pt x="30" y="309"/>
                </a:lnTo>
                <a:lnTo>
                  <a:pt x="42" y="273"/>
                </a:lnTo>
                <a:lnTo>
                  <a:pt x="55" y="241"/>
                </a:lnTo>
                <a:lnTo>
                  <a:pt x="69" y="212"/>
                </a:lnTo>
                <a:lnTo>
                  <a:pt x="85" y="186"/>
                </a:lnTo>
                <a:lnTo>
                  <a:pt x="99" y="164"/>
                </a:lnTo>
                <a:lnTo>
                  <a:pt x="113" y="146"/>
                </a:lnTo>
                <a:lnTo>
                  <a:pt x="126" y="130"/>
                </a:lnTo>
                <a:lnTo>
                  <a:pt x="137" y="118"/>
                </a:lnTo>
                <a:lnTo>
                  <a:pt x="147" y="109"/>
                </a:lnTo>
                <a:lnTo>
                  <a:pt x="155" y="102"/>
                </a:lnTo>
                <a:lnTo>
                  <a:pt x="160" y="99"/>
                </a:lnTo>
                <a:lnTo>
                  <a:pt x="161" y="96"/>
                </a:lnTo>
                <a:lnTo>
                  <a:pt x="184" y="71"/>
                </a:lnTo>
                <a:lnTo>
                  <a:pt x="210" y="52"/>
                </a:lnTo>
                <a:lnTo>
                  <a:pt x="238" y="34"/>
                </a:lnTo>
                <a:lnTo>
                  <a:pt x="269" y="22"/>
                </a:lnTo>
                <a:lnTo>
                  <a:pt x="302" y="12"/>
                </a:lnTo>
                <a:lnTo>
                  <a:pt x="336" y="6"/>
                </a:lnTo>
                <a:lnTo>
                  <a:pt x="370" y="1"/>
                </a:lnTo>
                <a:lnTo>
                  <a:pt x="405" y="0"/>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ko-KR" altLang="en-US" sz="2701">
              <a:latin typeface="Arial" pitchFamily="34" charset="0"/>
              <a:cs typeface="Arial" pitchFamily="34" charset="0"/>
            </a:endParaRPr>
          </a:p>
        </p:txBody>
      </p:sp>
      <p:sp>
        <p:nvSpPr>
          <p:cNvPr id="47" name="Freeform 9">
            <a:extLst>
              <a:ext uri="{FF2B5EF4-FFF2-40B4-BE49-F238E27FC236}">
                <a16:creationId xmlns:a16="http://schemas.microsoft.com/office/drawing/2014/main" id="{F17AA7B5-C329-462C-988D-692AF15BEB91}"/>
              </a:ext>
            </a:extLst>
          </p:cNvPr>
          <p:cNvSpPr>
            <a:spLocks/>
          </p:cNvSpPr>
          <p:nvPr/>
        </p:nvSpPr>
        <p:spPr bwMode="auto">
          <a:xfrm>
            <a:off x="3458500" y="2838864"/>
            <a:ext cx="383048" cy="392258"/>
          </a:xfrm>
          <a:custGeom>
            <a:avLst/>
            <a:gdLst>
              <a:gd name="T0" fmla="*/ 1754 w 3785"/>
              <a:gd name="T1" fmla="*/ 114 h 3876"/>
              <a:gd name="T2" fmla="*/ 1771 w 3785"/>
              <a:gd name="T3" fmla="*/ 367 h 3876"/>
              <a:gd name="T4" fmla="*/ 1818 w 3785"/>
              <a:gd name="T5" fmla="*/ 614 h 3876"/>
              <a:gd name="T6" fmla="*/ 1902 w 3785"/>
              <a:gd name="T7" fmla="*/ 796 h 3876"/>
              <a:gd name="T8" fmla="*/ 2038 w 3785"/>
              <a:gd name="T9" fmla="*/ 858 h 3876"/>
              <a:gd name="T10" fmla="*/ 2180 w 3785"/>
              <a:gd name="T11" fmla="*/ 802 h 3876"/>
              <a:gd name="T12" fmla="*/ 2320 w 3785"/>
              <a:gd name="T13" fmla="*/ 722 h 3876"/>
              <a:gd name="T14" fmla="*/ 2609 w 3785"/>
              <a:gd name="T15" fmla="*/ 640 h 3876"/>
              <a:gd name="T16" fmla="*/ 2954 w 3785"/>
              <a:gd name="T17" fmla="*/ 674 h 3876"/>
              <a:gd name="T18" fmla="*/ 3298 w 3785"/>
              <a:gd name="T19" fmla="*/ 856 h 3876"/>
              <a:gd name="T20" fmla="*/ 3556 w 3785"/>
              <a:gd name="T21" fmla="*/ 1133 h 3876"/>
              <a:gd name="T22" fmla="*/ 3704 w 3785"/>
              <a:gd name="T23" fmla="*/ 1473 h 3876"/>
              <a:gd name="T24" fmla="*/ 3776 w 3785"/>
              <a:gd name="T25" fmla="*/ 1871 h 3876"/>
              <a:gd name="T26" fmla="*/ 3771 w 3785"/>
              <a:gd name="T27" fmla="*/ 2284 h 3876"/>
              <a:gd name="T28" fmla="*/ 3674 w 3785"/>
              <a:gd name="T29" fmla="*/ 2671 h 3876"/>
              <a:gd name="T30" fmla="*/ 3467 w 3785"/>
              <a:gd name="T31" fmla="*/ 3049 h 3876"/>
              <a:gd name="T32" fmla="*/ 3198 w 3785"/>
              <a:gd name="T33" fmla="*/ 3334 h 3876"/>
              <a:gd name="T34" fmla="*/ 2900 w 3785"/>
              <a:gd name="T35" fmla="*/ 3536 h 3876"/>
              <a:gd name="T36" fmla="*/ 2609 w 3785"/>
              <a:gd name="T37" fmla="*/ 3667 h 3876"/>
              <a:gd name="T38" fmla="*/ 2300 w 3785"/>
              <a:gd name="T39" fmla="*/ 3738 h 3876"/>
              <a:gd name="T40" fmla="*/ 1933 w 3785"/>
              <a:gd name="T41" fmla="*/ 3720 h 3876"/>
              <a:gd name="T42" fmla="*/ 1602 w 3785"/>
              <a:gd name="T43" fmla="*/ 3634 h 3876"/>
              <a:gd name="T44" fmla="*/ 1262 w 3785"/>
              <a:gd name="T45" fmla="*/ 3469 h 3876"/>
              <a:gd name="T46" fmla="*/ 913 w 3785"/>
              <a:gd name="T47" fmla="*/ 3256 h 3876"/>
              <a:gd name="T48" fmla="*/ 842 w 3785"/>
              <a:gd name="T49" fmla="*/ 3214 h 3876"/>
              <a:gd name="T50" fmla="*/ 753 w 3785"/>
              <a:gd name="T51" fmla="*/ 3174 h 3876"/>
              <a:gd name="T52" fmla="*/ 658 w 3785"/>
              <a:gd name="T53" fmla="*/ 3164 h 3876"/>
              <a:gd name="T54" fmla="*/ 571 w 3785"/>
              <a:gd name="T55" fmla="*/ 3213 h 3876"/>
              <a:gd name="T56" fmla="*/ 504 w 3785"/>
              <a:gd name="T57" fmla="*/ 3347 h 3876"/>
              <a:gd name="T58" fmla="*/ 467 w 3785"/>
              <a:gd name="T59" fmla="*/ 3596 h 3876"/>
              <a:gd name="T60" fmla="*/ 382 w 3785"/>
              <a:gd name="T61" fmla="*/ 3873 h 3876"/>
              <a:gd name="T62" fmla="*/ 16 w 3785"/>
              <a:gd name="T63" fmla="*/ 3869 h 3876"/>
              <a:gd name="T64" fmla="*/ 2 w 3785"/>
              <a:gd name="T65" fmla="*/ 3682 h 3876"/>
              <a:gd name="T66" fmla="*/ 9 w 3785"/>
              <a:gd name="T67" fmla="*/ 3413 h 3876"/>
              <a:gd name="T68" fmla="*/ 64 w 3785"/>
              <a:gd name="T69" fmla="*/ 3125 h 3876"/>
              <a:gd name="T70" fmla="*/ 182 w 3785"/>
              <a:gd name="T71" fmla="*/ 2867 h 3876"/>
              <a:gd name="T72" fmla="*/ 382 w 3785"/>
              <a:gd name="T73" fmla="*/ 2689 h 3876"/>
              <a:gd name="T74" fmla="*/ 556 w 3785"/>
              <a:gd name="T75" fmla="*/ 2647 h 3876"/>
              <a:gd name="T76" fmla="*/ 714 w 3785"/>
              <a:gd name="T77" fmla="*/ 2684 h 3876"/>
              <a:gd name="T78" fmla="*/ 971 w 3785"/>
              <a:gd name="T79" fmla="*/ 2734 h 3876"/>
              <a:gd name="T80" fmla="*/ 1387 w 3785"/>
              <a:gd name="T81" fmla="*/ 2694 h 3876"/>
              <a:gd name="T82" fmla="*/ 1711 w 3785"/>
              <a:gd name="T83" fmla="*/ 2527 h 3876"/>
              <a:gd name="T84" fmla="*/ 1909 w 3785"/>
              <a:gd name="T85" fmla="*/ 2273 h 3876"/>
              <a:gd name="T86" fmla="*/ 1973 w 3785"/>
              <a:gd name="T87" fmla="*/ 1993 h 3876"/>
              <a:gd name="T88" fmla="*/ 1916 w 3785"/>
              <a:gd name="T89" fmla="*/ 1658 h 3876"/>
              <a:gd name="T90" fmla="*/ 1760 w 3785"/>
              <a:gd name="T91" fmla="*/ 1404 h 3876"/>
              <a:gd name="T92" fmla="*/ 1564 w 3785"/>
              <a:gd name="T93" fmla="*/ 1238 h 3876"/>
              <a:gd name="T94" fmla="*/ 1387 w 3785"/>
              <a:gd name="T95" fmla="*/ 1056 h 3876"/>
              <a:gd name="T96" fmla="*/ 1300 w 3785"/>
              <a:gd name="T97" fmla="*/ 807 h 3876"/>
              <a:gd name="T98" fmla="*/ 1260 w 3785"/>
              <a:gd name="T99" fmla="*/ 585 h 3876"/>
              <a:gd name="T100" fmla="*/ 1251 w 3785"/>
              <a:gd name="T101" fmla="*/ 485 h 3876"/>
              <a:gd name="T102" fmla="*/ 1236 w 3785"/>
              <a:gd name="T103" fmla="*/ 293 h 3876"/>
              <a:gd name="T104" fmla="*/ 1236 w 3785"/>
              <a:gd name="T105" fmla="*/ 85 h 38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785" h="3876">
                <a:moveTo>
                  <a:pt x="1245" y="0"/>
                </a:moveTo>
                <a:lnTo>
                  <a:pt x="1753" y="4"/>
                </a:lnTo>
                <a:lnTo>
                  <a:pt x="1753" y="56"/>
                </a:lnTo>
                <a:lnTo>
                  <a:pt x="1754" y="114"/>
                </a:lnTo>
                <a:lnTo>
                  <a:pt x="1756" y="174"/>
                </a:lnTo>
                <a:lnTo>
                  <a:pt x="1760" y="238"/>
                </a:lnTo>
                <a:lnTo>
                  <a:pt x="1765" y="302"/>
                </a:lnTo>
                <a:lnTo>
                  <a:pt x="1771" y="367"/>
                </a:lnTo>
                <a:lnTo>
                  <a:pt x="1780" y="433"/>
                </a:lnTo>
                <a:lnTo>
                  <a:pt x="1791" y="494"/>
                </a:lnTo>
                <a:lnTo>
                  <a:pt x="1804" y="556"/>
                </a:lnTo>
                <a:lnTo>
                  <a:pt x="1818" y="614"/>
                </a:lnTo>
                <a:lnTo>
                  <a:pt x="1836" y="669"/>
                </a:lnTo>
                <a:lnTo>
                  <a:pt x="1854" y="718"/>
                </a:lnTo>
                <a:lnTo>
                  <a:pt x="1878" y="760"/>
                </a:lnTo>
                <a:lnTo>
                  <a:pt x="1902" y="796"/>
                </a:lnTo>
                <a:lnTo>
                  <a:pt x="1931" y="825"/>
                </a:lnTo>
                <a:lnTo>
                  <a:pt x="1962" y="844"/>
                </a:lnTo>
                <a:lnTo>
                  <a:pt x="2000" y="856"/>
                </a:lnTo>
                <a:lnTo>
                  <a:pt x="2038" y="858"/>
                </a:lnTo>
                <a:lnTo>
                  <a:pt x="2076" y="851"/>
                </a:lnTo>
                <a:lnTo>
                  <a:pt x="2113" y="838"/>
                </a:lnTo>
                <a:lnTo>
                  <a:pt x="2147" y="822"/>
                </a:lnTo>
                <a:lnTo>
                  <a:pt x="2180" y="802"/>
                </a:lnTo>
                <a:lnTo>
                  <a:pt x="2211" y="782"/>
                </a:lnTo>
                <a:lnTo>
                  <a:pt x="2240" y="764"/>
                </a:lnTo>
                <a:lnTo>
                  <a:pt x="2265" y="747"/>
                </a:lnTo>
                <a:lnTo>
                  <a:pt x="2320" y="722"/>
                </a:lnTo>
                <a:lnTo>
                  <a:pt x="2384" y="696"/>
                </a:lnTo>
                <a:lnTo>
                  <a:pt x="2454" y="673"/>
                </a:lnTo>
                <a:lnTo>
                  <a:pt x="2531" y="653"/>
                </a:lnTo>
                <a:lnTo>
                  <a:pt x="2609" y="640"/>
                </a:lnTo>
                <a:lnTo>
                  <a:pt x="2693" y="633"/>
                </a:lnTo>
                <a:lnTo>
                  <a:pt x="2774" y="636"/>
                </a:lnTo>
                <a:lnTo>
                  <a:pt x="2856" y="649"/>
                </a:lnTo>
                <a:lnTo>
                  <a:pt x="2954" y="674"/>
                </a:lnTo>
                <a:lnTo>
                  <a:pt x="3047" y="709"/>
                </a:lnTo>
                <a:lnTo>
                  <a:pt x="3136" y="751"/>
                </a:lnTo>
                <a:lnTo>
                  <a:pt x="3220" y="800"/>
                </a:lnTo>
                <a:lnTo>
                  <a:pt x="3298" y="856"/>
                </a:lnTo>
                <a:lnTo>
                  <a:pt x="3373" y="918"/>
                </a:lnTo>
                <a:lnTo>
                  <a:pt x="3440" y="985"/>
                </a:lnTo>
                <a:lnTo>
                  <a:pt x="3502" y="1056"/>
                </a:lnTo>
                <a:lnTo>
                  <a:pt x="3556" y="1133"/>
                </a:lnTo>
                <a:lnTo>
                  <a:pt x="3604" y="1213"/>
                </a:lnTo>
                <a:lnTo>
                  <a:pt x="3645" y="1296"/>
                </a:lnTo>
                <a:lnTo>
                  <a:pt x="3678" y="1384"/>
                </a:lnTo>
                <a:lnTo>
                  <a:pt x="3704" y="1473"/>
                </a:lnTo>
                <a:lnTo>
                  <a:pt x="3724" y="1567"/>
                </a:lnTo>
                <a:lnTo>
                  <a:pt x="3744" y="1665"/>
                </a:lnTo>
                <a:lnTo>
                  <a:pt x="3762" y="1769"/>
                </a:lnTo>
                <a:lnTo>
                  <a:pt x="3776" y="1871"/>
                </a:lnTo>
                <a:lnTo>
                  <a:pt x="3784" y="1974"/>
                </a:lnTo>
                <a:lnTo>
                  <a:pt x="3785" y="2078"/>
                </a:lnTo>
                <a:lnTo>
                  <a:pt x="3780" y="2182"/>
                </a:lnTo>
                <a:lnTo>
                  <a:pt x="3771" y="2284"/>
                </a:lnTo>
                <a:lnTo>
                  <a:pt x="3756" y="2380"/>
                </a:lnTo>
                <a:lnTo>
                  <a:pt x="3736" y="2473"/>
                </a:lnTo>
                <a:lnTo>
                  <a:pt x="3713" y="2560"/>
                </a:lnTo>
                <a:lnTo>
                  <a:pt x="3674" y="2671"/>
                </a:lnTo>
                <a:lnTo>
                  <a:pt x="3631" y="2774"/>
                </a:lnTo>
                <a:lnTo>
                  <a:pt x="3582" y="2873"/>
                </a:lnTo>
                <a:lnTo>
                  <a:pt x="3527" y="2964"/>
                </a:lnTo>
                <a:lnTo>
                  <a:pt x="3467" y="3049"/>
                </a:lnTo>
                <a:lnTo>
                  <a:pt x="3404" y="3129"/>
                </a:lnTo>
                <a:lnTo>
                  <a:pt x="3338" y="3204"/>
                </a:lnTo>
                <a:lnTo>
                  <a:pt x="3269" y="3271"/>
                </a:lnTo>
                <a:lnTo>
                  <a:pt x="3198" y="3334"/>
                </a:lnTo>
                <a:lnTo>
                  <a:pt x="3124" y="3393"/>
                </a:lnTo>
                <a:lnTo>
                  <a:pt x="3049" y="3445"/>
                </a:lnTo>
                <a:lnTo>
                  <a:pt x="2974" y="3493"/>
                </a:lnTo>
                <a:lnTo>
                  <a:pt x="2900" y="3536"/>
                </a:lnTo>
                <a:lnTo>
                  <a:pt x="2825" y="3576"/>
                </a:lnTo>
                <a:lnTo>
                  <a:pt x="2751" y="3611"/>
                </a:lnTo>
                <a:lnTo>
                  <a:pt x="2680" y="3640"/>
                </a:lnTo>
                <a:lnTo>
                  <a:pt x="2609" y="3667"/>
                </a:lnTo>
                <a:lnTo>
                  <a:pt x="2542" y="3689"/>
                </a:lnTo>
                <a:lnTo>
                  <a:pt x="2476" y="3709"/>
                </a:lnTo>
                <a:lnTo>
                  <a:pt x="2391" y="3727"/>
                </a:lnTo>
                <a:lnTo>
                  <a:pt x="2300" y="3738"/>
                </a:lnTo>
                <a:lnTo>
                  <a:pt x="2209" y="3742"/>
                </a:lnTo>
                <a:lnTo>
                  <a:pt x="2116" y="3740"/>
                </a:lnTo>
                <a:lnTo>
                  <a:pt x="2025" y="3733"/>
                </a:lnTo>
                <a:lnTo>
                  <a:pt x="1933" y="3720"/>
                </a:lnTo>
                <a:lnTo>
                  <a:pt x="1845" y="3704"/>
                </a:lnTo>
                <a:lnTo>
                  <a:pt x="1760" y="3682"/>
                </a:lnTo>
                <a:lnTo>
                  <a:pt x="1678" y="3660"/>
                </a:lnTo>
                <a:lnTo>
                  <a:pt x="1602" y="3634"/>
                </a:lnTo>
                <a:lnTo>
                  <a:pt x="1533" y="3607"/>
                </a:lnTo>
                <a:lnTo>
                  <a:pt x="1438" y="3565"/>
                </a:lnTo>
                <a:lnTo>
                  <a:pt x="1347" y="3518"/>
                </a:lnTo>
                <a:lnTo>
                  <a:pt x="1262" y="3469"/>
                </a:lnTo>
                <a:lnTo>
                  <a:pt x="1176" y="3416"/>
                </a:lnTo>
                <a:lnTo>
                  <a:pt x="1093" y="3364"/>
                </a:lnTo>
                <a:lnTo>
                  <a:pt x="1005" y="3309"/>
                </a:lnTo>
                <a:lnTo>
                  <a:pt x="913" y="3256"/>
                </a:lnTo>
                <a:lnTo>
                  <a:pt x="898" y="3247"/>
                </a:lnTo>
                <a:lnTo>
                  <a:pt x="880" y="3236"/>
                </a:lnTo>
                <a:lnTo>
                  <a:pt x="862" y="3225"/>
                </a:lnTo>
                <a:lnTo>
                  <a:pt x="842" y="3214"/>
                </a:lnTo>
                <a:lnTo>
                  <a:pt x="820" y="3204"/>
                </a:lnTo>
                <a:lnTo>
                  <a:pt x="798" y="3193"/>
                </a:lnTo>
                <a:lnTo>
                  <a:pt x="776" y="3184"/>
                </a:lnTo>
                <a:lnTo>
                  <a:pt x="753" y="3174"/>
                </a:lnTo>
                <a:lnTo>
                  <a:pt x="729" y="3167"/>
                </a:lnTo>
                <a:lnTo>
                  <a:pt x="705" y="3164"/>
                </a:lnTo>
                <a:lnTo>
                  <a:pt x="682" y="3162"/>
                </a:lnTo>
                <a:lnTo>
                  <a:pt x="658" y="3164"/>
                </a:lnTo>
                <a:lnTo>
                  <a:pt x="636" y="3169"/>
                </a:lnTo>
                <a:lnTo>
                  <a:pt x="613" y="3178"/>
                </a:lnTo>
                <a:lnTo>
                  <a:pt x="591" y="3193"/>
                </a:lnTo>
                <a:lnTo>
                  <a:pt x="571" y="3213"/>
                </a:lnTo>
                <a:lnTo>
                  <a:pt x="553" y="3236"/>
                </a:lnTo>
                <a:lnTo>
                  <a:pt x="534" y="3267"/>
                </a:lnTo>
                <a:lnTo>
                  <a:pt x="518" y="3304"/>
                </a:lnTo>
                <a:lnTo>
                  <a:pt x="504" y="3347"/>
                </a:lnTo>
                <a:lnTo>
                  <a:pt x="491" y="3396"/>
                </a:lnTo>
                <a:lnTo>
                  <a:pt x="482" y="3454"/>
                </a:lnTo>
                <a:lnTo>
                  <a:pt x="473" y="3522"/>
                </a:lnTo>
                <a:lnTo>
                  <a:pt x="467" y="3596"/>
                </a:lnTo>
                <a:lnTo>
                  <a:pt x="465" y="3680"/>
                </a:lnTo>
                <a:lnTo>
                  <a:pt x="465" y="3773"/>
                </a:lnTo>
                <a:lnTo>
                  <a:pt x="469" y="3876"/>
                </a:lnTo>
                <a:lnTo>
                  <a:pt x="382" y="3873"/>
                </a:lnTo>
                <a:lnTo>
                  <a:pt x="291" y="3865"/>
                </a:lnTo>
                <a:lnTo>
                  <a:pt x="200" y="3862"/>
                </a:lnTo>
                <a:lnTo>
                  <a:pt x="107" y="3862"/>
                </a:lnTo>
                <a:lnTo>
                  <a:pt x="16" y="3869"/>
                </a:lnTo>
                <a:lnTo>
                  <a:pt x="16" y="3840"/>
                </a:lnTo>
                <a:lnTo>
                  <a:pt x="11" y="3793"/>
                </a:lnTo>
                <a:lnTo>
                  <a:pt x="5" y="3740"/>
                </a:lnTo>
                <a:lnTo>
                  <a:pt x="2" y="3682"/>
                </a:lnTo>
                <a:lnTo>
                  <a:pt x="0" y="3618"/>
                </a:lnTo>
                <a:lnTo>
                  <a:pt x="0" y="3553"/>
                </a:lnTo>
                <a:lnTo>
                  <a:pt x="4" y="3484"/>
                </a:lnTo>
                <a:lnTo>
                  <a:pt x="9" y="3413"/>
                </a:lnTo>
                <a:lnTo>
                  <a:pt x="16" y="3342"/>
                </a:lnTo>
                <a:lnTo>
                  <a:pt x="29" y="3269"/>
                </a:lnTo>
                <a:lnTo>
                  <a:pt x="44" y="3196"/>
                </a:lnTo>
                <a:lnTo>
                  <a:pt x="64" y="3125"/>
                </a:lnTo>
                <a:lnTo>
                  <a:pt x="85" y="3056"/>
                </a:lnTo>
                <a:lnTo>
                  <a:pt x="113" y="2989"/>
                </a:lnTo>
                <a:lnTo>
                  <a:pt x="145" y="2925"/>
                </a:lnTo>
                <a:lnTo>
                  <a:pt x="182" y="2867"/>
                </a:lnTo>
                <a:lnTo>
                  <a:pt x="224" y="2813"/>
                </a:lnTo>
                <a:lnTo>
                  <a:pt x="271" y="2765"/>
                </a:lnTo>
                <a:lnTo>
                  <a:pt x="324" y="2724"/>
                </a:lnTo>
                <a:lnTo>
                  <a:pt x="382" y="2689"/>
                </a:lnTo>
                <a:lnTo>
                  <a:pt x="429" y="2667"/>
                </a:lnTo>
                <a:lnTo>
                  <a:pt x="474" y="2654"/>
                </a:lnTo>
                <a:lnTo>
                  <a:pt x="516" y="2649"/>
                </a:lnTo>
                <a:lnTo>
                  <a:pt x="556" y="2647"/>
                </a:lnTo>
                <a:lnTo>
                  <a:pt x="594" y="2653"/>
                </a:lnTo>
                <a:lnTo>
                  <a:pt x="633" y="2662"/>
                </a:lnTo>
                <a:lnTo>
                  <a:pt x="673" y="2673"/>
                </a:lnTo>
                <a:lnTo>
                  <a:pt x="714" y="2684"/>
                </a:lnTo>
                <a:lnTo>
                  <a:pt x="758" y="2698"/>
                </a:lnTo>
                <a:lnTo>
                  <a:pt x="805" y="2709"/>
                </a:lnTo>
                <a:lnTo>
                  <a:pt x="856" y="2720"/>
                </a:lnTo>
                <a:lnTo>
                  <a:pt x="971" y="2734"/>
                </a:lnTo>
                <a:lnTo>
                  <a:pt x="1082" y="2738"/>
                </a:lnTo>
                <a:lnTo>
                  <a:pt x="1189" y="2733"/>
                </a:lnTo>
                <a:lnTo>
                  <a:pt x="1291" y="2718"/>
                </a:lnTo>
                <a:lnTo>
                  <a:pt x="1387" y="2694"/>
                </a:lnTo>
                <a:lnTo>
                  <a:pt x="1478" y="2664"/>
                </a:lnTo>
                <a:lnTo>
                  <a:pt x="1562" y="2625"/>
                </a:lnTo>
                <a:lnTo>
                  <a:pt x="1640" y="2580"/>
                </a:lnTo>
                <a:lnTo>
                  <a:pt x="1711" y="2527"/>
                </a:lnTo>
                <a:lnTo>
                  <a:pt x="1773" y="2471"/>
                </a:lnTo>
                <a:lnTo>
                  <a:pt x="1827" y="2409"/>
                </a:lnTo>
                <a:lnTo>
                  <a:pt x="1873" y="2342"/>
                </a:lnTo>
                <a:lnTo>
                  <a:pt x="1909" y="2273"/>
                </a:lnTo>
                <a:lnTo>
                  <a:pt x="1931" y="2213"/>
                </a:lnTo>
                <a:lnTo>
                  <a:pt x="1947" y="2149"/>
                </a:lnTo>
                <a:lnTo>
                  <a:pt x="1962" y="2084"/>
                </a:lnTo>
                <a:lnTo>
                  <a:pt x="1973" y="1993"/>
                </a:lnTo>
                <a:lnTo>
                  <a:pt x="1971" y="1904"/>
                </a:lnTo>
                <a:lnTo>
                  <a:pt x="1962" y="1818"/>
                </a:lnTo>
                <a:lnTo>
                  <a:pt x="1942" y="1736"/>
                </a:lnTo>
                <a:lnTo>
                  <a:pt x="1916" y="1658"/>
                </a:lnTo>
                <a:lnTo>
                  <a:pt x="1884" y="1585"/>
                </a:lnTo>
                <a:lnTo>
                  <a:pt x="1845" y="1518"/>
                </a:lnTo>
                <a:lnTo>
                  <a:pt x="1804" y="1458"/>
                </a:lnTo>
                <a:lnTo>
                  <a:pt x="1760" y="1404"/>
                </a:lnTo>
                <a:lnTo>
                  <a:pt x="1714" y="1356"/>
                </a:lnTo>
                <a:lnTo>
                  <a:pt x="1669" y="1316"/>
                </a:lnTo>
                <a:lnTo>
                  <a:pt x="1618" y="1278"/>
                </a:lnTo>
                <a:lnTo>
                  <a:pt x="1564" y="1238"/>
                </a:lnTo>
                <a:lnTo>
                  <a:pt x="1513" y="1198"/>
                </a:lnTo>
                <a:lnTo>
                  <a:pt x="1464" y="1156"/>
                </a:lnTo>
                <a:lnTo>
                  <a:pt x="1422" y="1107"/>
                </a:lnTo>
                <a:lnTo>
                  <a:pt x="1387" y="1056"/>
                </a:lnTo>
                <a:lnTo>
                  <a:pt x="1358" y="1000"/>
                </a:lnTo>
                <a:lnTo>
                  <a:pt x="1334" y="938"/>
                </a:lnTo>
                <a:lnTo>
                  <a:pt x="1316" y="874"/>
                </a:lnTo>
                <a:lnTo>
                  <a:pt x="1300" y="807"/>
                </a:lnTo>
                <a:lnTo>
                  <a:pt x="1285" y="736"/>
                </a:lnTo>
                <a:lnTo>
                  <a:pt x="1273" y="664"/>
                </a:lnTo>
                <a:lnTo>
                  <a:pt x="1262" y="589"/>
                </a:lnTo>
                <a:lnTo>
                  <a:pt x="1260" y="585"/>
                </a:lnTo>
                <a:lnTo>
                  <a:pt x="1258" y="574"/>
                </a:lnTo>
                <a:lnTo>
                  <a:pt x="1256" y="553"/>
                </a:lnTo>
                <a:lnTo>
                  <a:pt x="1253" y="522"/>
                </a:lnTo>
                <a:lnTo>
                  <a:pt x="1251" y="485"/>
                </a:lnTo>
                <a:lnTo>
                  <a:pt x="1247" y="442"/>
                </a:lnTo>
                <a:lnTo>
                  <a:pt x="1244" y="394"/>
                </a:lnTo>
                <a:lnTo>
                  <a:pt x="1240" y="345"/>
                </a:lnTo>
                <a:lnTo>
                  <a:pt x="1236" y="293"/>
                </a:lnTo>
                <a:lnTo>
                  <a:pt x="1234" y="238"/>
                </a:lnTo>
                <a:lnTo>
                  <a:pt x="1234" y="185"/>
                </a:lnTo>
                <a:lnTo>
                  <a:pt x="1234" y="134"/>
                </a:lnTo>
                <a:lnTo>
                  <a:pt x="1236" y="85"/>
                </a:lnTo>
                <a:lnTo>
                  <a:pt x="1240" y="40"/>
                </a:lnTo>
                <a:lnTo>
                  <a:pt x="1245" y="0"/>
                </a:lnTo>
                <a:close/>
              </a:path>
            </a:pathLst>
          </a:custGeom>
          <a:solidFill>
            <a:schemeClr val="accent4">
              <a:lumMod val="60000"/>
              <a:lumOff val="40000"/>
            </a:schemeClr>
          </a:solidFill>
          <a:ln>
            <a:noFill/>
          </a:ln>
        </p:spPr>
        <p:txBody>
          <a:bodyPr vert="horz" wrap="square" lIns="91440" tIns="45720" rIns="91440" bIns="45720" numCol="1" anchor="t" anchorCtr="0" compatLnSpc="1">
            <a:prstTxWarp prst="textNoShape">
              <a:avLst/>
            </a:prstTxWarp>
          </a:bodyPr>
          <a:lstStyle/>
          <a:p>
            <a:endParaRPr lang="ko-KR" altLang="en-US" sz="2701" dirty="0"/>
          </a:p>
        </p:txBody>
      </p:sp>
      <p:cxnSp>
        <p:nvCxnSpPr>
          <p:cNvPr id="48" name="Straight Connector 47">
            <a:extLst>
              <a:ext uri="{FF2B5EF4-FFF2-40B4-BE49-F238E27FC236}">
                <a16:creationId xmlns:a16="http://schemas.microsoft.com/office/drawing/2014/main" id="{A4B7E1B0-4F10-47B0-83B4-C9096A4A20B3}"/>
              </a:ext>
            </a:extLst>
          </p:cNvPr>
          <p:cNvCxnSpPr>
            <a:cxnSpLocks/>
            <a:stCxn id="57" idx="0"/>
            <a:endCxn id="39" idx="4"/>
          </p:cNvCxnSpPr>
          <p:nvPr/>
        </p:nvCxnSpPr>
        <p:spPr>
          <a:xfrm flipH="1" flipV="1">
            <a:off x="2208038" y="2429306"/>
            <a:ext cx="2" cy="1507405"/>
          </a:xfrm>
          <a:prstGeom prst="line">
            <a:avLst/>
          </a:prstGeom>
          <a:ln w="254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BDBDD90D-4A09-4C2C-8530-40087F44568F}"/>
              </a:ext>
            </a:extLst>
          </p:cNvPr>
          <p:cNvCxnSpPr>
            <a:cxnSpLocks/>
            <a:stCxn id="57" idx="0"/>
          </p:cNvCxnSpPr>
          <p:nvPr/>
        </p:nvCxnSpPr>
        <p:spPr>
          <a:xfrm flipH="1" flipV="1">
            <a:off x="1773240" y="3209456"/>
            <a:ext cx="434801" cy="727258"/>
          </a:xfrm>
          <a:prstGeom prst="line">
            <a:avLst/>
          </a:prstGeom>
          <a:ln w="254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6F31A5CB-FE82-4BEE-B156-041DD2E3D66D}"/>
              </a:ext>
            </a:extLst>
          </p:cNvPr>
          <p:cNvCxnSpPr>
            <a:cxnSpLocks/>
            <a:stCxn id="57" idx="0"/>
          </p:cNvCxnSpPr>
          <p:nvPr/>
        </p:nvCxnSpPr>
        <p:spPr>
          <a:xfrm flipV="1">
            <a:off x="2208041" y="3231122"/>
            <a:ext cx="430509" cy="705592"/>
          </a:xfrm>
          <a:prstGeom prst="line">
            <a:avLst/>
          </a:prstGeom>
          <a:ln w="254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6449CD95-9EE1-4FE4-914F-E89345183F10}"/>
              </a:ext>
            </a:extLst>
          </p:cNvPr>
          <p:cNvCxnSpPr>
            <a:cxnSpLocks/>
            <a:stCxn id="57" idx="0"/>
            <a:endCxn id="42" idx="2"/>
          </p:cNvCxnSpPr>
          <p:nvPr/>
        </p:nvCxnSpPr>
        <p:spPr>
          <a:xfrm flipV="1">
            <a:off x="2208038" y="3034995"/>
            <a:ext cx="1118210" cy="901718"/>
          </a:xfrm>
          <a:prstGeom prst="line">
            <a:avLst/>
          </a:prstGeom>
          <a:ln w="254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2" name="Freeform 81">
            <a:extLst>
              <a:ext uri="{FF2B5EF4-FFF2-40B4-BE49-F238E27FC236}">
                <a16:creationId xmlns:a16="http://schemas.microsoft.com/office/drawing/2014/main" id="{77AF96D6-D047-4767-B218-C75F86177A80}"/>
              </a:ext>
            </a:extLst>
          </p:cNvPr>
          <p:cNvSpPr/>
          <p:nvPr/>
        </p:nvSpPr>
        <p:spPr>
          <a:xfrm>
            <a:off x="1565354" y="2343757"/>
            <a:ext cx="611784" cy="1566250"/>
          </a:xfrm>
          <a:custGeom>
            <a:avLst/>
            <a:gdLst>
              <a:gd name="connsiteX0" fmla="*/ 506994 w 506994"/>
              <a:gd name="connsiteY0" fmla="*/ 1566249 h 1566249"/>
              <a:gd name="connsiteX1" fmla="*/ 321398 w 506994"/>
              <a:gd name="connsiteY1" fmla="*/ 113168 h 1566249"/>
              <a:gd name="connsiteX2" fmla="*/ 0 w 506994"/>
              <a:gd name="connsiteY2" fmla="*/ 0 h 1566249"/>
              <a:gd name="connsiteX3" fmla="*/ 0 w 506994"/>
              <a:gd name="connsiteY3" fmla="*/ 0 h 1566249"/>
            </a:gdLst>
            <a:ahLst/>
            <a:cxnLst>
              <a:cxn ang="0">
                <a:pos x="connsiteX0" y="connsiteY0"/>
              </a:cxn>
              <a:cxn ang="0">
                <a:pos x="connsiteX1" y="connsiteY1"/>
              </a:cxn>
              <a:cxn ang="0">
                <a:pos x="connsiteX2" y="connsiteY2"/>
              </a:cxn>
              <a:cxn ang="0">
                <a:pos x="connsiteX3" y="connsiteY3"/>
              </a:cxn>
            </a:cxnLst>
            <a:rect l="l" t="t" r="r" b="b"/>
            <a:pathLst>
              <a:path w="506994" h="1566249">
                <a:moveTo>
                  <a:pt x="506994" y="1566249"/>
                </a:moveTo>
                <a:lnTo>
                  <a:pt x="321398" y="113168"/>
                </a:lnTo>
                <a:lnTo>
                  <a:pt x="0" y="0"/>
                </a:lnTo>
                <a:lnTo>
                  <a:pt x="0" y="0"/>
                </a:lnTo>
              </a:path>
            </a:pathLst>
          </a:custGeom>
          <a:ln w="25400">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701"/>
          </a:p>
        </p:txBody>
      </p:sp>
      <p:sp>
        <p:nvSpPr>
          <p:cNvPr id="53" name="Freeform 114">
            <a:extLst>
              <a:ext uri="{FF2B5EF4-FFF2-40B4-BE49-F238E27FC236}">
                <a16:creationId xmlns:a16="http://schemas.microsoft.com/office/drawing/2014/main" id="{F3B3682D-DDCA-4FF9-8B05-5C18A57AF90C}"/>
              </a:ext>
            </a:extLst>
          </p:cNvPr>
          <p:cNvSpPr/>
          <p:nvPr/>
        </p:nvSpPr>
        <p:spPr>
          <a:xfrm flipH="1">
            <a:off x="2245465" y="2343757"/>
            <a:ext cx="611784" cy="1566250"/>
          </a:xfrm>
          <a:custGeom>
            <a:avLst/>
            <a:gdLst>
              <a:gd name="connsiteX0" fmla="*/ 506994 w 506994"/>
              <a:gd name="connsiteY0" fmla="*/ 1566249 h 1566249"/>
              <a:gd name="connsiteX1" fmla="*/ 321398 w 506994"/>
              <a:gd name="connsiteY1" fmla="*/ 113168 h 1566249"/>
              <a:gd name="connsiteX2" fmla="*/ 0 w 506994"/>
              <a:gd name="connsiteY2" fmla="*/ 0 h 1566249"/>
              <a:gd name="connsiteX3" fmla="*/ 0 w 506994"/>
              <a:gd name="connsiteY3" fmla="*/ 0 h 1566249"/>
            </a:gdLst>
            <a:ahLst/>
            <a:cxnLst>
              <a:cxn ang="0">
                <a:pos x="connsiteX0" y="connsiteY0"/>
              </a:cxn>
              <a:cxn ang="0">
                <a:pos x="connsiteX1" y="connsiteY1"/>
              </a:cxn>
              <a:cxn ang="0">
                <a:pos x="connsiteX2" y="connsiteY2"/>
              </a:cxn>
              <a:cxn ang="0">
                <a:pos x="connsiteX3" y="connsiteY3"/>
              </a:cxn>
            </a:cxnLst>
            <a:rect l="l" t="t" r="r" b="b"/>
            <a:pathLst>
              <a:path w="506994" h="1566249">
                <a:moveTo>
                  <a:pt x="506994" y="1566249"/>
                </a:moveTo>
                <a:lnTo>
                  <a:pt x="321398" y="113168"/>
                </a:lnTo>
                <a:lnTo>
                  <a:pt x="0" y="0"/>
                </a:lnTo>
                <a:lnTo>
                  <a:pt x="0" y="0"/>
                </a:lnTo>
              </a:path>
            </a:pathLst>
          </a:custGeom>
          <a:ln w="25400">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701" dirty="0"/>
          </a:p>
        </p:txBody>
      </p:sp>
      <p:cxnSp>
        <p:nvCxnSpPr>
          <p:cNvPr id="54" name="Straight Connector 53">
            <a:extLst>
              <a:ext uri="{FF2B5EF4-FFF2-40B4-BE49-F238E27FC236}">
                <a16:creationId xmlns:a16="http://schemas.microsoft.com/office/drawing/2014/main" id="{FC2A709B-E795-4BA4-82B4-0B680153B14D}"/>
              </a:ext>
            </a:extLst>
          </p:cNvPr>
          <p:cNvCxnSpPr>
            <a:cxnSpLocks/>
            <a:stCxn id="38" idx="6"/>
            <a:endCxn id="57" idx="0"/>
          </p:cNvCxnSpPr>
          <p:nvPr/>
        </p:nvCxnSpPr>
        <p:spPr>
          <a:xfrm>
            <a:off x="1089829" y="3034995"/>
            <a:ext cx="1118211" cy="901718"/>
          </a:xfrm>
          <a:prstGeom prst="line">
            <a:avLst/>
          </a:prstGeom>
          <a:ln w="254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368A4974-0A65-4CD8-A215-E83983D6B24E}"/>
              </a:ext>
            </a:extLst>
          </p:cNvPr>
          <p:cNvCxnSpPr>
            <a:stCxn id="57" idx="0"/>
            <a:endCxn id="60" idx="7"/>
          </p:cNvCxnSpPr>
          <p:nvPr/>
        </p:nvCxnSpPr>
        <p:spPr>
          <a:xfrm flipH="1" flipV="1">
            <a:off x="1475669" y="3461990"/>
            <a:ext cx="732370" cy="474720"/>
          </a:xfrm>
          <a:prstGeom prst="line">
            <a:avLst/>
          </a:prstGeom>
          <a:ln w="254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71CF1DD8-738D-4BCA-AF7D-6F87E0D77ADB}"/>
              </a:ext>
            </a:extLst>
          </p:cNvPr>
          <p:cNvCxnSpPr>
            <a:cxnSpLocks/>
            <a:stCxn id="57" idx="0"/>
            <a:endCxn id="58" idx="1"/>
          </p:cNvCxnSpPr>
          <p:nvPr/>
        </p:nvCxnSpPr>
        <p:spPr>
          <a:xfrm flipV="1">
            <a:off x="2208038" y="3461990"/>
            <a:ext cx="732370" cy="474720"/>
          </a:xfrm>
          <a:prstGeom prst="line">
            <a:avLst/>
          </a:prstGeom>
          <a:ln w="254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7" name="Oval 56">
            <a:extLst>
              <a:ext uri="{FF2B5EF4-FFF2-40B4-BE49-F238E27FC236}">
                <a16:creationId xmlns:a16="http://schemas.microsoft.com/office/drawing/2014/main" id="{4DA27D8E-31F2-47E7-95AB-A9920B24A859}"/>
              </a:ext>
            </a:extLst>
          </p:cNvPr>
          <p:cNvSpPr/>
          <p:nvPr/>
        </p:nvSpPr>
        <p:spPr>
          <a:xfrm>
            <a:off x="2100706" y="3936714"/>
            <a:ext cx="214669" cy="21466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58" name="Oval 57">
            <a:extLst>
              <a:ext uri="{FF2B5EF4-FFF2-40B4-BE49-F238E27FC236}">
                <a16:creationId xmlns:a16="http://schemas.microsoft.com/office/drawing/2014/main" id="{8B9711DF-9F8B-4C59-ACC4-F0FB85446BBE}"/>
              </a:ext>
            </a:extLst>
          </p:cNvPr>
          <p:cNvSpPr/>
          <p:nvPr/>
        </p:nvSpPr>
        <p:spPr>
          <a:xfrm>
            <a:off x="2845502" y="3367084"/>
            <a:ext cx="648072" cy="648072"/>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59" name="Freeform 18">
            <a:extLst>
              <a:ext uri="{FF2B5EF4-FFF2-40B4-BE49-F238E27FC236}">
                <a16:creationId xmlns:a16="http://schemas.microsoft.com/office/drawing/2014/main" id="{1A1FB581-E794-44F6-A656-07933BB88501}"/>
              </a:ext>
            </a:extLst>
          </p:cNvPr>
          <p:cNvSpPr>
            <a:spLocks/>
          </p:cNvSpPr>
          <p:nvPr/>
        </p:nvSpPr>
        <p:spPr bwMode="auto">
          <a:xfrm>
            <a:off x="2997382" y="3512140"/>
            <a:ext cx="346341" cy="394856"/>
          </a:xfrm>
          <a:custGeom>
            <a:avLst/>
            <a:gdLst/>
            <a:ahLst/>
            <a:cxnLst/>
            <a:rect l="l" t="t" r="r" b="b"/>
            <a:pathLst>
              <a:path w="3384376" h="3858469">
                <a:moveTo>
                  <a:pt x="1740934" y="236685"/>
                </a:moveTo>
                <a:lnTo>
                  <a:pt x="1571200" y="249050"/>
                </a:lnTo>
                <a:lnTo>
                  <a:pt x="1377859" y="294013"/>
                </a:lnTo>
                <a:lnTo>
                  <a:pt x="1316035" y="316494"/>
                </a:lnTo>
                <a:lnTo>
                  <a:pt x="1250839" y="341224"/>
                </a:lnTo>
                <a:lnTo>
                  <a:pt x="1187891" y="369326"/>
                </a:lnTo>
                <a:lnTo>
                  <a:pt x="1123819" y="403048"/>
                </a:lnTo>
                <a:lnTo>
                  <a:pt x="1063119" y="439018"/>
                </a:lnTo>
                <a:lnTo>
                  <a:pt x="1003544" y="478360"/>
                </a:lnTo>
                <a:lnTo>
                  <a:pt x="948464" y="523323"/>
                </a:lnTo>
                <a:lnTo>
                  <a:pt x="896757" y="571658"/>
                </a:lnTo>
                <a:lnTo>
                  <a:pt x="850670" y="625614"/>
                </a:lnTo>
                <a:lnTo>
                  <a:pt x="809079" y="680693"/>
                </a:lnTo>
                <a:lnTo>
                  <a:pt x="776481" y="741393"/>
                </a:lnTo>
                <a:lnTo>
                  <a:pt x="749504" y="807713"/>
                </a:lnTo>
                <a:lnTo>
                  <a:pt x="733767" y="876282"/>
                </a:lnTo>
                <a:lnTo>
                  <a:pt x="725898" y="952718"/>
                </a:lnTo>
                <a:lnTo>
                  <a:pt x="729270" y="1005550"/>
                </a:lnTo>
                <a:lnTo>
                  <a:pt x="743883" y="1055009"/>
                </a:lnTo>
                <a:lnTo>
                  <a:pt x="764117" y="1099972"/>
                </a:lnTo>
                <a:lnTo>
                  <a:pt x="793342" y="1140438"/>
                </a:lnTo>
                <a:lnTo>
                  <a:pt x="823692" y="1178657"/>
                </a:lnTo>
                <a:lnTo>
                  <a:pt x="858539" y="1212379"/>
                </a:lnTo>
                <a:lnTo>
                  <a:pt x="893385" y="1238232"/>
                </a:lnTo>
                <a:lnTo>
                  <a:pt x="929355" y="1262962"/>
                </a:lnTo>
                <a:lnTo>
                  <a:pt x="976566" y="1280947"/>
                </a:lnTo>
                <a:lnTo>
                  <a:pt x="1028273" y="1293312"/>
                </a:lnTo>
                <a:lnTo>
                  <a:pt x="1085601" y="1302304"/>
                </a:lnTo>
                <a:lnTo>
                  <a:pt x="1146301" y="1307925"/>
                </a:lnTo>
                <a:lnTo>
                  <a:pt x="1210373" y="1312421"/>
                </a:lnTo>
                <a:lnTo>
                  <a:pt x="1273321" y="1313545"/>
                </a:lnTo>
                <a:lnTo>
                  <a:pt x="1338517" y="1313545"/>
                </a:lnTo>
                <a:lnTo>
                  <a:pt x="1403713" y="1315793"/>
                </a:lnTo>
                <a:lnTo>
                  <a:pt x="1465537" y="1320290"/>
                </a:lnTo>
                <a:lnTo>
                  <a:pt x="1522865" y="1324786"/>
                </a:lnTo>
                <a:lnTo>
                  <a:pt x="1575696" y="1332654"/>
                </a:lnTo>
                <a:lnTo>
                  <a:pt x="1625155" y="1345019"/>
                </a:lnTo>
                <a:lnTo>
                  <a:pt x="1665622" y="1360756"/>
                </a:lnTo>
                <a:lnTo>
                  <a:pt x="1695971" y="1383238"/>
                </a:lnTo>
                <a:lnTo>
                  <a:pt x="1720701" y="1407967"/>
                </a:lnTo>
                <a:lnTo>
                  <a:pt x="1743182" y="1437193"/>
                </a:lnTo>
                <a:lnTo>
                  <a:pt x="1760043" y="1465295"/>
                </a:lnTo>
                <a:lnTo>
                  <a:pt x="1775780" y="1497893"/>
                </a:lnTo>
                <a:lnTo>
                  <a:pt x="1788145" y="1528243"/>
                </a:lnTo>
                <a:lnTo>
                  <a:pt x="1800510" y="1560841"/>
                </a:lnTo>
                <a:lnTo>
                  <a:pt x="1812875" y="1594563"/>
                </a:lnTo>
                <a:lnTo>
                  <a:pt x="1827488" y="1624913"/>
                </a:lnTo>
                <a:lnTo>
                  <a:pt x="1840977" y="1655263"/>
                </a:lnTo>
                <a:lnTo>
                  <a:pt x="1857838" y="1684489"/>
                </a:lnTo>
                <a:lnTo>
                  <a:pt x="1875823" y="1710342"/>
                </a:lnTo>
                <a:lnTo>
                  <a:pt x="1898304" y="1735072"/>
                </a:lnTo>
                <a:lnTo>
                  <a:pt x="1925282" y="1755305"/>
                </a:lnTo>
                <a:lnTo>
                  <a:pt x="1957880" y="1772166"/>
                </a:lnTo>
                <a:lnTo>
                  <a:pt x="1997222" y="1785655"/>
                </a:lnTo>
                <a:lnTo>
                  <a:pt x="2039937" y="1794647"/>
                </a:lnTo>
                <a:lnTo>
                  <a:pt x="2090520" y="1798020"/>
                </a:lnTo>
                <a:lnTo>
                  <a:pt x="2152344" y="1796896"/>
                </a:lnTo>
                <a:lnTo>
                  <a:pt x="2178198" y="1837362"/>
                </a:lnTo>
                <a:lnTo>
                  <a:pt x="2209672" y="1880077"/>
                </a:lnTo>
                <a:lnTo>
                  <a:pt x="2245642" y="1925040"/>
                </a:lnTo>
                <a:lnTo>
                  <a:pt x="2287233" y="1967754"/>
                </a:lnTo>
                <a:lnTo>
                  <a:pt x="2329947" y="2009345"/>
                </a:lnTo>
                <a:lnTo>
                  <a:pt x="2372662" y="2039695"/>
                </a:lnTo>
                <a:lnTo>
                  <a:pt x="2415377" y="2062176"/>
                </a:lnTo>
                <a:lnTo>
                  <a:pt x="2452471" y="2072293"/>
                </a:lnTo>
                <a:lnTo>
                  <a:pt x="2495186" y="2074541"/>
                </a:lnTo>
                <a:lnTo>
                  <a:pt x="2542397" y="2072293"/>
                </a:lnTo>
                <a:lnTo>
                  <a:pt x="2591856" y="2067797"/>
                </a:lnTo>
                <a:lnTo>
                  <a:pt x="2642439" y="2057680"/>
                </a:lnTo>
                <a:lnTo>
                  <a:pt x="2691898" y="2045315"/>
                </a:lnTo>
                <a:lnTo>
                  <a:pt x="2740233" y="2031826"/>
                </a:lnTo>
                <a:lnTo>
                  <a:pt x="2784072" y="2014965"/>
                </a:lnTo>
                <a:lnTo>
                  <a:pt x="2824539" y="1999228"/>
                </a:lnTo>
                <a:lnTo>
                  <a:pt x="2854888" y="1982367"/>
                </a:lnTo>
                <a:lnTo>
                  <a:pt x="2879618" y="1967754"/>
                </a:lnTo>
                <a:lnTo>
                  <a:pt x="2916712" y="1939653"/>
                </a:lnTo>
                <a:lnTo>
                  <a:pt x="2952683" y="1907055"/>
                </a:lnTo>
                <a:lnTo>
                  <a:pt x="2987529" y="1872208"/>
                </a:lnTo>
                <a:lnTo>
                  <a:pt x="3022375" y="1835114"/>
                </a:lnTo>
                <a:lnTo>
                  <a:pt x="3054973" y="1792399"/>
                </a:lnTo>
                <a:lnTo>
                  <a:pt x="3084199" y="1747437"/>
                </a:lnTo>
                <a:lnTo>
                  <a:pt x="3110053" y="1697977"/>
                </a:lnTo>
                <a:lnTo>
                  <a:pt x="3132534" y="1642898"/>
                </a:lnTo>
                <a:lnTo>
                  <a:pt x="3149395" y="1585570"/>
                </a:lnTo>
                <a:lnTo>
                  <a:pt x="3161760" y="1520374"/>
                </a:lnTo>
                <a:lnTo>
                  <a:pt x="3166256" y="1452930"/>
                </a:lnTo>
                <a:lnTo>
                  <a:pt x="3164008" y="1377617"/>
                </a:lnTo>
                <a:lnTo>
                  <a:pt x="3153891" y="1297808"/>
                </a:lnTo>
                <a:lnTo>
                  <a:pt x="3129162" y="1178657"/>
                </a:lnTo>
                <a:lnTo>
                  <a:pt x="3098812" y="1068498"/>
                </a:lnTo>
                <a:lnTo>
                  <a:pt x="3059469" y="962835"/>
                </a:lnTo>
                <a:lnTo>
                  <a:pt x="3012258" y="863917"/>
                </a:lnTo>
                <a:lnTo>
                  <a:pt x="2959427" y="772867"/>
                </a:lnTo>
                <a:lnTo>
                  <a:pt x="2896479" y="686314"/>
                </a:lnTo>
                <a:lnTo>
                  <a:pt x="2829035" y="608753"/>
                </a:lnTo>
                <a:lnTo>
                  <a:pt x="2750350" y="539060"/>
                </a:lnTo>
                <a:lnTo>
                  <a:pt x="2669417" y="473864"/>
                </a:lnTo>
                <a:lnTo>
                  <a:pt x="2577243" y="418785"/>
                </a:lnTo>
                <a:lnTo>
                  <a:pt x="2479449" y="369326"/>
                </a:lnTo>
                <a:lnTo>
                  <a:pt x="2374910" y="326611"/>
                </a:lnTo>
                <a:lnTo>
                  <a:pt x="2262503" y="294013"/>
                </a:lnTo>
                <a:lnTo>
                  <a:pt x="2142228" y="268159"/>
                </a:lnTo>
                <a:lnTo>
                  <a:pt x="2017456" y="249050"/>
                </a:lnTo>
                <a:lnTo>
                  <a:pt x="1882567" y="238933"/>
                </a:lnTo>
                <a:close/>
                <a:moveTo>
                  <a:pt x="1743955" y="0"/>
                </a:moveTo>
                <a:lnTo>
                  <a:pt x="1891201" y="1188"/>
                </a:lnTo>
                <a:lnTo>
                  <a:pt x="2029245" y="11883"/>
                </a:lnTo>
                <a:lnTo>
                  <a:pt x="2160387" y="29708"/>
                </a:lnTo>
                <a:lnTo>
                  <a:pt x="2285777" y="55851"/>
                </a:lnTo>
                <a:lnTo>
                  <a:pt x="2405415" y="87936"/>
                </a:lnTo>
                <a:lnTo>
                  <a:pt x="2515850" y="129527"/>
                </a:lnTo>
                <a:lnTo>
                  <a:pt x="2622834" y="174683"/>
                </a:lnTo>
                <a:lnTo>
                  <a:pt x="2720615" y="228157"/>
                </a:lnTo>
                <a:lnTo>
                  <a:pt x="2812644" y="288761"/>
                </a:lnTo>
                <a:lnTo>
                  <a:pt x="2901222" y="356496"/>
                </a:lnTo>
                <a:lnTo>
                  <a:pt x="2980598" y="428983"/>
                </a:lnTo>
                <a:lnTo>
                  <a:pt x="3053071" y="509789"/>
                </a:lnTo>
                <a:lnTo>
                  <a:pt x="3120942" y="594159"/>
                </a:lnTo>
                <a:lnTo>
                  <a:pt x="3180761" y="684471"/>
                </a:lnTo>
                <a:lnTo>
                  <a:pt x="3235979" y="779537"/>
                </a:lnTo>
                <a:lnTo>
                  <a:pt x="3272791" y="859154"/>
                </a:lnTo>
                <a:lnTo>
                  <a:pt x="3305001" y="948278"/>
                </a:lnTo>
                <a:lnTo>
                  <a:pt x="3333760" y="1045720"/>
                </a:lnTo>
                <a:lnTo>
                  <a:pt x="3356767" y="1151480"/>
                </a:lnTo>
                <a:lnTo>
                  <a:pt x="3374023" y="1259617"/>
                </a:lnTo>
                <a:lnTo>
                  <a:pt x="3382075" y="1371319"/>
                </a:lnTo>
                <a:lnTo>
                  <a:pt x="3384376" y="1485398"/>
                </a:lnTo>
                <a:lnTo>
                  <a:pt x="3377474" y="1598288"/>
                </a:lnTo>
                <a:lnTo>
                  <a:pt x="3363669" y="1708802"/>
                </a:lnTo>
                <a:lnTo>
                  <a:pt x="3338361" y="1816939"/>
                </a:lnTo>
                <a:lnTo>
                  <a:pt x="3305001" y="1909627"/>
                </a:lnTo>
                <a:lnTo>
                  <a:pt x="3264738" y="1996375"/>
                </a:lnTo>
                <a:lnTo>
                  <a:pt x="3216423" y="2075992"/>
                </a:lnTo>
                <a:lnTo>
                  <a:pt x="3166957" y="2153233"/>
                </a:lnTo>
                <a:lnTo>
                  <a:pt x="3111739" y="2229285"/>
                </a:lnTo>
                <a:lnTo>
                  <a:pt x="3057672" y="2300584"/>
                </a:lnTo>
                <a:lnTo>
                  <a:pt x="3003605" y="2374260"/>
                </a:lnTo>
                <a:lnTo>
                  <a:pt x="2950688" y="2447935"/>
                </a:lnTo>
                <a:lnTo>
                  <a:pt x="2915027" y="2507351"/>
                </a:lnTo>
                <a:lnTo>
                  <a:pt x="2886268" y="2575085"/>
                </a:lnTo>
                <a:lnTo>
                  <a:pt x="2863260" y="2646385"/>
                </a:lnTo>
                <a:lnTo>
                  <a:pt x="2844855" y="2723625"/>
                </a:lnTo>
                <a:lnTo>
                  <a:pt x="2842554" y="2760463"/>
                </a:lnTo>
                <a:lnTo>
                  <a:pt x="2844855" y="2804431"/>
                </a:lnTo>
                <a:lnTo>
                  <a:pt x="2850606" y="2857905"/>
                </a:lnTo>
                <a:lnTo>
                  <a:pt x="2858659" y="2913756"/>
                </a:lnTo>
                <a:lnTo>
                  <a:pt x="2871313" y="2974360"/>
                </a:lnTo>
                <a:lnTo>
                  <a:pt x="2886268" y="3034965"/>
                </a:lnTo>
                <a:lnTo>
                  <a:pt x="2901222" y="3093192"/>
                </a:lnTo>
                <a:lnTo>
                  <a:pt x="2917328" y="3149043"/>
                </a:lnTo>
                <a:lnTo>
                  <a:pt x="2932282" y="3198952"/>
                </a:lnTo>
                <a:lnTo>
                  <a:pt x="2947237" y="3242920"/>
                </a:lnTo>
                <a:lnTo>
                  <a:pt x="2959891" y="3275005"/>
                </a:lnTo>
                <a:lnTo>
                  <a:pt x="2978297" y="3322538"/>
                </a:lnTo>
                <a:lnTo>
                  <a:pt x="2995552" y="3380765"/>
                </a:lnTo>
                <a:lnTo>
                  <a:pt x="3013958" y="3446123"/>
                </a:lnTo>
                <a:lnTo>
                  <a:pt x="3032364" y="3512668"/>
                </a:lnTo>
                <a:lnTo>
                  <a:pt x="3053071" y="3573273"/>
                </a:lnTo>
                <a:lnTo>
                  <a:pt x="3074928" y="3626747"/>
                </a:lnTo>
                <a:lnTo>
                  <a:pt x="2878215" y="3692105"/>
                </a:lnTo>
                <a:lnTo>
                  <a:pt x="2687254" y="3747955"/>
                </a:lnTo>
                <a:lnTo>
                  <a:pt x="2505497" y="3793112"/>
                </a:lnTo>
                <a:lnTo>
                  <a:pt x="2328340" y="3826384"/>
                </a:lnTo>
                <a:lnTo>
                  <a:pt x="2155785" y="3850151"/>
                </a:lnTo>
                <a:lnTo>
                  <a:pt x="1988983" y="3858469"/>
                </a:lnTo>
                <a:lnTo>
                  <a:pt x="1825631" y="3856092"/>
                </a:lnTo>
                <a:lnTo>
                  <a:pt x="1666880" y="3840644"/>
                </a:lnTo>
                <a:lnTo>
                  <a:pt x="1510430" y="3813313"/>
                </a:lnTo>
                <a:lnTo>
                  <a:pt x="1503528" y="3774098"/>
                </a:lnTo>
                <a:lnTo>
                  <a:pt x="1495476" y="3728942"/>
                </a:lnTo>
                <a:lnTo>
                  <a:pt x="1485122" y="3674280"/>
                </a:lnTo>
                <a:lnTo>
                  <a:pt x="1477070" y="3616052"/>
                </a:lnTo>
                <a:lnTo>
                  <a:pt x="1465566" y="3553071"/>
                </a:lnTo>
                <a:lnTo>
                  <a:pt x="1454062" y="3488902"/>
                </a:lnTo>
                <a:lnTo>
                  <a:pt x="1441408" y="3425921"/>
                </a:lnTo>
                <a:lnTo>
                  <a:pt x="1426454" y="3365317"/>
                </a:lnTo>
                <a:lnTo>
                  <a:pt x="1411499" y="3307089"/>
                </a:lnTo>
                <a:lnTo>
                  <a:pt x="1393093" y="3255992"/>
                </a:lnTo>
                <a:lnTo>
                  <a:pt x="1373537" y="3212024"/>
                </a:lnTo>
                <a:lnTo>
                  <a:pt x="1352830" y="3177563"/>
                </a:lnTo>
                <a:lnTo>
                  <a:pt x="1329823" y="3156173"/>
                </a:lnTo>
                <a:lnTo>
                  <a:pt x="1304515" y="3145478"/>
                </a:lnTo>
                <a:lnTo>
                  <a:pt x="1275756" y="3140725"/>
                </a:lnTo>
                <a:lnTo>
                  <a:pt x="1242395" y="3143102"/>
                </a:lnTo>
                <a:lnTo>
                  <a:pt x="1209035" y="3147855"/>
                </a:lnTo>
                <a:lnTo>
                  <a:pt x="1177975" y="3156173"/>
                </a:lnTo>
                <a:lnTo>
                  <a:pt x="1148065" y="3164491"/>
                </a:lnTo>
                <a:lnTo>
                  <a:pt x="1120456" y="3172809"/>
                </a:lnTo>
                <a:lnTo>
                  <a:pt x="1099750" y="3179939"/>
                </a:lnTo>
                <a:lnTo>
                  <a:pt x="1050284" y="3196576"/>
                </a:lnTo>
                <a:lnTo>
                  <a:pt x="993916" y="3212024"/>
                </a:lnTo>
                <a:lnTo>
                  <a:pt x="930646" y="3225095"/>
                </a:lnTo>
                <a:lnTo>
                  <a:pt x="863925" y="3233414"/>
                </a:lnTo>
                <a:lnTo>
                  <a:pt x="797204" y="3240544"/>
                </a:lnTo>
                <a:lnTo>
                  <a:pt x="729332" y="3242920"/>
                </a:lnTo>
                <a:lnTo>
                  <a:pt x="664912" y="3238167"/>
                </a:lnTo>
                <a:lnTo>
                  <a:pt x="603942" y="3227472"/>
                </a:lnTo>
                <a:lnTo>
                  <a:pt x="570582" y="3219154"/>
                </a:lnTo>
                <a:lnTo>
                  <a:pt x="537221" y="3203706"/>
                </a:lnTo>
                <a:lnTo>
                  <a:pt x="503860" y="3185881"/>
                </a:lnTo>
                <a:lnTo>
                  <a:pt x="475101" y="3164491"/>
                </a:lnTo>
                <a:lnTo>
                  <a:pt x="445192" y="3138348"/>
                </a:lnTo>
                <a:lnTo>
                  <a:pt x="422184" y="3111017"/>
                </a:lnTo>
                <a:lnTo>
                  <a:pt x="406079" y="3076556"/>
                </a:lnTo>
                <a:lnTo>
                  <a:pt x="393425" y="3037341"/>
                </a:lnTo>
                <a:lnTo>
                  <a:pt x="388824" y="2994562"/>
                </a:lnTo>
                <a:lnTo>
                  <a:pt x="393425" y="2947029"/>
                </a:lnTo>
                <a:lnTo>
                  <a:pt x="399177" y="2913756"/>
                </a:lnTo>
                <a:lnTo>
                  <a:pt x="407230" y="2876918"/>
                </a:lnTo>
                <a:lnTo>
                  <a:pt x="416433" y="2838892"/>
                </a:lnTo>
                <a:lnTo>
                  <a:pt x="419884" y="2802054"/>
                </a:lnTo>
                <a:lnTo>
                  <a:pt x="419884" y="2762840"/>
                </a:lnTo>
                <a:lnTo>
                  <a:pt x="409530" y="2728379"/>
                </a:lnTo>
                <a:lnTo>
                  <a:pt x="399177" y="2709365"/>
                </a:lnTo>
                <a:lnTo>
                  <a:pt x="380771" y="2691541"/>
                </a:lnTo>
                <a:lnTo>
                  <a:pt x="361215" y="2678469"/>
                </a:lnTo>
                <a:lnTo>
                  <a:pt x="340508" y="2667774"/>
                </a:lnTo>
                <a:lnTo>
                  <a:pt x="319802" y="2652326"/>
                </a:lnTo>
                <a:lnTo>
                  <a:pt x="303697" y="2635690"/>
                </a:lnTo>
                <a:lnTo>
                  <a:pt x="291043" y="2614300"/>
                </a:lnTo>
                <a:lnTo>
                  <a:pt x="286441" y="2590534"/>
                </a:lnTo>
                <a:lnTo>
                  <a:pt x="288742" y="2566767"/>
                </a:lnTo>
                <a:lnTo>
                  <a:pt x="296794" y="2544189"/>
                </a:lnTo>
                <a:lnTo>
                  <a:pt x="307148" y="2525176"/>
                </a:lnTo>
                <a:lnTo>
                  <a:pt x="314050" y="2506163"/>
                </a:lnTo>
                <a:lnTo>
                  <a:pt x="280689" y="2482397"/>
                </a:lnTo>
                <a:lnTo>
                  <a:pt x="257682" y="2458630"/>
                </a:lnTo>
                <a:lnTo>
                  <a:pt x="245028" y="2434864"/>
                </a:lnTo>
                <a:lnTo>
                  <a:pt x="242727" y="2408721"/>
                </a:lnTo>
                <a:lnTo>
                  <a:pt x="246178" y="2384955"/>
                </a:lnTo>
                <a:lnTo>
                  <a:pt x="255381" y="2358812"/>
                </a:lnTo>
                <a:lnTo>
                  <a:pt x="268035" y="2332669"/>
                </a:lnTo>
                <a:lnTo>
                  <a:pt x="281840" y="2306526"/>
                </a:lnTo>
                <a:lnTo>
                  <a:pt x="294494" y="2279194"/>
                </a:lnTo>
                <a:lnTo>
                  <a:pt x="307148" y="2253051"/>
                </a:lnTo>
                <a:lnTo>
                  <a:pt x="314050" y="2224532"/>
                </a:lnTo>
                <a:lnTo>
                  <a:pt x="291043" y="2203142"/>
                </a:lnTo>
                <a:lnTo>
                  <a:pt x="258832" y="2186505"/>
                </a:lnTo>
                <a:lnTo>
                  <a:pt x="223171" y="2171057"/>
                </a:lnTo>
                <a:lnTo>
                  <a:pt x="186359" y="2157986"/>
                </a:lnTo>
                <a:lnTo>
                  <a:pt x="148397" y="2144914"/>
                </a:lnTo>
                <a:lnTo>
                  <a:pt x="110435" y="2131843"/>
                </a:lnTo>
                <a:lnTo>
                  <a:pt x="74774" y="2116395"/>
                </a:lnTo>
                <a:lnTo>
                  <a:pt x="46015" y="2099758"/>
                </a:lnTo>
                <a:lnTo>
                  <a:pt x="20707" y="2075992"/>
                </a:lnTo>
                <a:lnTo>
                  <a:pt x="5752" y="2047472"/>
                </a:lnTo>
                <a:lnTo>
                  <a:pt x="0" y="2017764"/>
                </a:lnTo>
                <a:lnTo>
                  <a:pt x="4602" y="1989245"/>
                </a:lnTo>
                <a:lnTo>
                  <a:pt x="14955" y="1963102"/>
                </a:lnTo>
                <a:lnTo>
                  <a:pt x="31060" y="1941712"/>
                </a:lnTo>
                <a:lnTo>
                  <a:pt x="50616" y="1920322"/>
                </a:lnTo>
                <a:lnTo>
                  <a:pt x="69022" y="1902497"/>
                </a:lnTo>
                <a:lnTo>
                  <a:pt x="83977" y="1888238"/>
                </a:lnTo>
                <a:lnTo>
                  <a:pt x="127691" y="1835952"/>
                </a:lnTo>
                <a:lnTo>
                  <a:pt x="173705" y="1788419"/>
                </a:lnTo>
                <a:lnTo>
                  <a:pt x="219720" y="1740886"/>
                </a:lnTo>
                <a:lnTo>
                  <a:pt x="263434" y="1688600"/>
                </a:lnTo>
                <a:lnTo>
                  <a:pt x="304847" y="1637503"/>
                </a:lnTo>
                <a:lnTo>
                  <a:pt x="342809" y="1579275"/>
                </a:lnTo>
                <a:lnTo>
                  <a:pt x="373869" y="1516294"/>
                </a:lnTo>
                <a:lnTo>
                  <a:pt x="391124" y="1464008"/>
                </a:lnTo>
                <a:lnTo>
                  <a:pt x="396876" y="1412910"/>
                </a:lnTo>
                <a:lnTo>
                  <a:pt x="396876" y="1358248"/>
                </a:lnTo>
                <a:lnTo>
                  <a:pt x="395726" y="1300020"/>
                </a:lnTo>
                <a:lnTo>
                  <a:pt x="393425" y="1241793"/>
                </a:lnTo>
                <a:lnTo>
                  <a:pt x="395726" y="1178812"/>
                </a:lnTo>
                <a:lnTo>
                  <a:pt x="401478" y="1112266"/>
                </a:lnTo>
                <a:lnTo>
                  <a:pt x="465898" y="837764"/>
                </a:lnTo>
                <a:lnTo>
                  <a:pt x="506161" y="737946"/>
                </a:lnTo>
                <a:lnTo>
                  <a:pt x="554476" y="645257"/>
                </a:lnTo>
                <a:lnTo>
                  <a:pt x="610844" y="558510"/>
                </a:lnTo>
                <a:lnTo>
                  <a:pt x="675265" y="476516"/>
                </a:lnTo>
                <a:lnTo>
                  <a:pt x="746588" y="401652"/>
                </a:lnTo>
                <a:lnTo>
                  <a:pt x="823662" y="332729"/>
                </a:lnTo>
                <a:lnTo>
                  <a:pt x="907639" y="269748"/>
                </a:lnTo>
                <a:lnTo>
                  <a:pt x="995067" y="213897"/>
                </a:lnTo>
                <a:lnTo>
                  <a:pt x="1089397" y="163988"/>
                </a:lnTo>
                <a:lnTo>
                  <a:pt x="1186027" y="122397"/>
                </a:lnTo>
                <a:lnTo>
                  <a:pt x="1283808" y="85559"/>
                </a:lnTo>
                <a:lnTo>
                  <a:pt x="1612813" y="10695"/>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ko-KR" altLang="en-US" sz="2701"/>
          </a:p>
        </p:txBody>
      </p:sp>
      <p:sp>
        <p:nvSpPr>
          <p:cNvPr id="60" name="Oval 59">
            <a:extLst>
              <a:ext uri="{FF2B5EF4-FFF2-40B4-BE49-F238E27FC236}">
                <a16:creationId xmlns:a16="http://schemas.microsoft.com/office/drawing/2014/main" id="{01584A79-DD76-4B00-8EC6-5C2204BEE971}"/>
              </a:ext>
            </a:extLst>
          </p:cNvPr>
          <p:cNvSpPr/>
          <p:nvPr/>
        </p:nvSpPr>
        <p:spPr>
          <a:xfrm>
            <a:off x="922506" y="3367084"/>
            <a:ext cx="648072" cy="648072"/>
          </a:xfrm>
          <a:prstGeom prst="ellipse">
            <a:avLst/>
          </a:prstGeom>
          <a:no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61" name="Freeform 9">
            <a:extLst>
              <a:ext uri="{FF2B5EF4-FFF2-40B4-BE49-F238E27FC236}">
                <a16:creationId xmlns:a16="http://schemas.microsoft.com/office/drawing/2014/main" id="{85E4D291-B6F5-4946-8F5C-3D9B2A15788C}"/>
              </a:ext>
            </a:extLst>
          </p:cNvPr>
          <p:cNvSpPr>
            <a:spLocks noEditPoints="1"/>
          </p:cNvSpPr>
          <p:nvPr/>
        </p:nvSpPr>
        <p:spPr bwMode="auto">
          <a:xfrm>
            <a:off x="1079693" y="3497030"/>
            <a:ext cx="347424" cy="388181"/>
          </a:xfrm>
          <a:custGeom>
            <a:avLst/>
            <a:gdLst>
              <a:gd name="T0" fmla="*/ 2069 w 3657"/>
              <a:gd name="T1" fmla="*/ 2744 h 4086"/>
              <a:gd name="T2" fmla="*/ 1988 w 3657"/>
              <a:gd name="T3" fmla="*/ 3306 h 4086"/>
              <a:gd name="T4" fmla="*/ 1926 w 3657"/>
              <a:gd name="T5" fmla="*/ 3584 h 4086"/>
              <a:gd name="T6" fmla="*/ 1591 w 3657"/>
              <a:gd name="T7" fmla="*/ 3678 h 4086"/>
              <a:gd name="T8" fmla="*/ 1193 w 3657"/>
              <a:gd name="T9" fmla="*/ 3775 h 4086"/>
              <a:gd name="T10" fmla="*/ 520 w 3657"/>
              <a:gd name="T11" fmla="*/ 4064 h 4086"/>
              <a:gd name="T12" fmla="*/ 226 w 3657"/>
              <a:gd name="T13" fmla="*/ 4068 h 4086"/>
              <a:gd name="T14" fmla="*/ 117 w 3657"/>
              <a:gd name="T15" fmla="*/ 3860 h 4086"/>
              <a:gd name="T16" fmla="*/ 160 w 3657"/>
              <a:gd name="T17" fmla="*/ 3584 h 4086"/>
              <a:gd name="T18" fmla="*/ 89 w 3657"/>
              <a:gd name="T19" fmla="*/ 3368 h 4086"/>
              <a:gd name="T20" fmla="*/ 477 w 3657"/>
              <a:gd name="T21" fmla="*/ 3340 h 4086"/>
              <a:gd name="T22" fmla="*/ 746 w 3657"/>
              <a:gd name="T23" fmla="*/ 3320 h 4086"/>
              <a:gd name="T24" fmla="*/ 1097 w 3657"/>
              <a:gd name="T25" fmla="*/ 3288 h 4086"/>
              <a:gd name="T26" fmla="*/ 1202 w 3657"/>
              <a:gd name="T27" fmla="*/ 3084 h 4086"/>
              <a:gd name="T28" fmla="*/ 1166 w 3657"/>
              <a:gd name="T29" fmla="*/ 2715 h 4086"/>
              <a:gd name="T30" fmla="*/ 1386 w 3657"/>
              <a:gd name="T31" fmla="*/ 2597 h 4086"/>
              <a:gd name="T32" fmla="*/ 1580 w 3657"/>
              <a:gd name="T33" fmla="*/ 2793 h 4086"/>
              <a:gd name="T34" fmla="*/ 1822 w 3657"/>
              <a:gd name="T35" fmla="*/ 2777 h 4086"/>
              <a:gd name="T36" fmla="*/ 413 w 3657"/>
              <a:gd name="T37" fmla="*/ 1677 h 4086"/>
              <a:gd name="T38" fmla="*/ 264 w 3657"/>
              <a:gd name="T39" fmla="*/ 1762 h 4086"/>
              <a:gd name="T40" fmla="*/ 337 w 3657"/>
              <a:gd name="T41" fmla="*/ 1973 h 4086"/>
              <a:gd name="T42" fmla="*/ 382 w 3657"/>
              <a:gd name="T43" fmla="*/ 2137 h 4086"/>
              <a:gd name="T44" fmla="*/ 422 w 3657"/>
              <a:gd name="T45" fmla="*/ 2282 h 4086"/>
              <a:gd name="T46" fmla="*/ 684 w 3657"/>
              <a:gd name="T47" fmla="*/ 2191 h 4086"/>
              <a:gd name="T48" fmla="*/ 766 w 3657"/>
              <a:gd name="T49" fmla="*/ 1906 h 4086"/>
              <a:gd name="T50" fmla="*/ 535 w 3657"/>
              <a:gd name="T51" fmla="*/ 1689 h 4086"/>
              <a:gd name="T52" fmla="*/ 2260 w 3657"/>
              <a:gd name="T53" fmla="*/ 28 h 4086"/>
              <a:gd name="T54" fmla="*/ 2949 w 3657"/>
              <a:gd name="T55" fmla="*/ 258 h 4086"/>
              <a:gd name="T56" fmla="*/ 3400 w 3657"/>
              <a:gd name="T57" fmla="*/ 766 h 4086"/>
              <a:gd name="T58" fmla="*/ 3646 w 3657"/>
              <a:gd name="T59" fmla="*/ 1468 h 4086"/>
              <a:gd name="T60" fmla="*/ 3557 w 3657"/>
              <a:gd name="T61" fmla="*/ 2180 h 4086"/>
              <a:gd name="T62" fmla="*/ 3113 w 3657"/>
              <a:gd name="T63" fmla="*/ 2711 h 4086"/>
              <a:gd name="T64" fmla="*/ 2695 w 3657"/>
              <a:gd name="T65" fmla="*/ 2897 h 4086"/>
              <a:gd name="T66" fmla="*/ 2440 w 3657"/>
              <a:gd name="T67" fmla="*/ 2840 h 4086"/>
              <a:gd name="T68" fmla="*/ 2269 w 3657"/>
              <a:gd name="T69" fmla="*/ 2600 h 4086"/>
              <a:gd name="T70" fmla="*/ 1911 w 3657"/>
              <a:gd name="T71" fmla="*/ 2473 h 4086"/>
              <a:gd name="T72" fmla="*/ 1382 w 3657"/>
              <a:gd name="T73" fmla="*/ 2513 h 4086"/>
              <a:gd name="T74" fmla="*/ 982 w 3657"/>
              <a:gd name="T75" fmla="*/ 2664 h 4086"/>
              <a:gd name="T76" fmla="*/ 689 w 3657"/>
              <a:gd name="T77" fmla="*/ 2731 h 4086"/>
              <a:gd name="T78" fmla="*/ 526 w 3657"/>
              <a:gd name="T79" fmla="*/ 2584 h 4086"/>
              <a:gd name="T80" fmla="*/ 437 w 3657"/>
              <a:gd name="T81" fmla="*/ 2433 h 4086"/>
              <a:gd name="T82" fmla="*/ 498 w 3657"/>
              <a:gd name="T83" fmla="*/ 2693 h 4086"/>
              <a:gd name="T84" fmla="*/ 729 w 3657"/>
              <a:gd name="T85" fmla="*/ 2806 h 4086"/>
              <a:gd name="T86" fmla="*/ 1017 w 3657"/>
              <a:gd name="T87" fmla="*/ 2728 h 4086"/>
              <a:gd name="T88" fmla="*/ 957 w 3657"/>
              <a:gd name="T89" fmla="*/ 3040 h 4086"/>
              <a:gd name="T90" fmla="*/ 657 w 3657"/>
              <a:gd name="T91" fmla="*/ 3080 h 4086"/>
              <a:gd name="T92" fmla="*/ 293 w 3657"/>
              <a:gd name="T93" fmla="*/ 3015 h 4086"/>
              <a:gd name="T94" fmla="*/ 60 w 3657"/>
              <a:gd name="T95" fmla="*/ 2966 h 4086"/>
              <a:gd name="T96" fmla="*/ 109 w 3657"/>
              <a:gd name="T97" fmla="*/ 2780 h 4086"/>
              <a:gd name="T98" fmla="*/ 244 w 3657"/>
              <a:gd name="T99" fmla="*/ 2578 h 4086"/>
              <a:gd name="T100" fmla="*/ 246 w 3657"/>
              <a:gd name="T101" fmla="*/ 2397 h 4086"/>
              <a:gd name="T102" fmla="*/ 58 w 3657"/>
              <a:gd name="T103" fmla="*/ 2204 h 4086"/>
              <a:gd name="T104" fmla="*/ 28 w 3657"/>
              <a:gd name="T105" fmla="*/ 2044 h 4086"/>
              <a:gd name="T106" fmla="*/ 200 w 3657"/>
              <a:gd name="T107" fmla="*/ 1904 h 4086"/>
              <a:gd name="T108" fmla="*/ 171 w 3657"/>
              <a:gd name="T109" fmla="*/ 1700 h 4086"/>
              <a:gd name="T110" fmla="*/ 173 w 3657"/>
              <a:gd name="T111" fmla="*/ 1388 h 4086"/>
              <a:gd name="T112" fmla="*/ 329 w 3657"/>
              <a:gd name="T113" fmla="*/ 820 h 4086"/>
              <a:gd name="T114" fmla="*/ 717 w 3657"/>
              <a:gd name="T115" fmla="*/ 360 h 4086"/>
              <a:gd name="T116" fmla="*/ 1566 w 3657"/>
              <a:gd name="T117" fmla="*/ 17 h 40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657" h="4086">
                <a:moveTo>
                  <a:pt x="1329" y="2660"/>
                </a:moveTo>
                <a:lnTo>
                  <a:pt x="1326" y="2668"/>
                </a:lnTo>
                <a:lnTo>
                  <a:pt x="1333" y="2660"/>
                </a:lnTo>
                <a:lnTo>
                  <a:pt x="1329" y="2660"/>
                </a:lnTo>
                <a:close/>
                <a:moveTo>
                  <a:pt x="1993" y="2577"/>
                </a:moveTo>
                <a:lnTo>
                  <a:pt x="2133" y="2617"/>
                </a:lnTo>
                <a:lnTo>
                  <a:pt x="2069" y="2744"/>
                </a:lnTo>
                <a:lnTo>
                  <a:pt x="1993" y="3008"/>
                </a:lnTo>
                <a:lnTo>
                  <a:pt x="1984" y="3058"/>
                </a:lnTo>
                <a:lnTo>
                  <a:pt x="1980" y="3109"/>
                </a:lnTo>
                <a:lnTo>
                  <a:pt x="1980" y="3160"/>
                </a:lnTo>
                <a:lnTo>
                  <a:pt x="1982" y="3209"/>
                </a:lnTo>
                <a:lnTo>
                  <a:pt x="1984" y="3258"/>
                </a:lnTo>
                <a:lnTo>
                  <a:pt x="1988" y="3306"/>
                </a:lnTo>
                <a:lnTo>
                  <a:pt x="1989" y="3353"/>
                </a:lnTo>
                <a:lnTo>
                  <a:pt x="1989" y="3397"/>
                </a:lnTo>
                <a:lnTo>
                  <a:pt x="1988" y="3440"/>
                </a:lnTo>
                <a:lnTo>
                  <a:pt x="1980" y="3480"/>
                </a:lnTo>
                <a:lnTo>
                  <a:pt x="1969" y="3518"/>
                </a:lnTo>
                <a:lnTo>
                  <a:pt x="1951" y="3553"/>
                </a:lnTo>
                <a:lnTo>
                  <a:pt x="1926" y="3584"/>
                </a:lnTo>
                <a:lnTo>
                  <a:pt x="1893" y="3613"/>
                </a:lnTo>
                <a:lnTo>
                  <a:pt x="1851" y="3635"/>
                </a:lnTo>
                <a:lnTo>
                  <a:pt x="1806" y="3653"/>
                </a:lnTo>
                <a:lnTo>
                  <a:pt x="1757" y="3664"/>
                </a:lnTo>
                <a:lnTo>
                  <a:pt x="1702" y="3671"/>
                </a:lnTo>
                <a:lnTo>
                  <a:pt x="1648" y="3675"/>
                </a:lnTo>
                <a:lnTo>
                  <a:pt x="1591" y="3678"/>
                </a:lnTo>
                <a:lnTo>
                  <a:pt x="1535" y="3682"/>
                </a:lnTo>
                <a:lnTo>
                  <a:pt x="1477" y="3686"/>
                </a:lnTo>
                <a:lnTo>
                  <a:pt x="1422" y="3691"/>
                </a:lnTo>
                <a:lnTo>
                  <a:pt x="1368" y="3702"/>
                </a:lnTo>
                <a:lnTo>
                  <a:pt x="1317" y="3717"/>
                </a:lnTo>
                <a:lnTo>
                  <a:pt x="1253" y="3742"/>
                </a:lnTo>
                <a:lnTo>
                  <a:pt x="1193" y="3775"/>
                </a:lnTo>
                <a:lnTo>
                  <a:pt x="1133" y="3811"/>
                </a:lnTo>
                <a:lnTo>
                  <a:pt x="1077" y="3849"/>
                </a:lnTo>
                <a:lnTo>
                  <a:pt x="1018" y="3888"/>
                </a:lnTo>
                <a:lnTo>
                  <a:pt x="962" y="3924"/>
                </a:lnTo>
                <a:lnTo>
                  <a:pt x="902" y="3957"/>
                </a:lnTo>
                <a:lnTo>
                  <a:pt x="840" y="3984"/>
                </a:lnTo>
                <a:lnTo>
                  <a:pt x="520" y="4064"/>
                </a:lnTo>
                <a:lnTo>
                  <a:pt x="482" y="4073"/>
                </a:lnTo>
                <a:lnTo>
                  <a:pt x="438" y="4080"/>
                </a:lnTo>
                <a:lnTo>
                  <a:pt x="395" y="4084"/>
                </a:lnTo>
                <a:lnTo>
                  <a:pt x="351" y="4086"/>
                </a:lnTo>
                <a:lnTo>
                  <a:pt x="308" y="4084"/>
                </a:lnTo>
                <a:lnTo>
                  <a:pt x="264" y="4078"/>
                </a:lnTo>
                <a:lnTo>
                  <a:pt x="226" y="4068"/>
                </a:lnTo>
                <a:lnTo>
                  <a:pt x="191" y="4053"/>
                </a:lnTo>
                <a:lnTo>
                  <a:pt x="160" y="4031"/>
                </a:lnTo>
                <a:lnTo>
                  <a:pt x="137" y="4004"/>
                </a:lnTo>
                <a:lnTo>
                  <a:pt x="122" y="3973"/>
                </a:lnTo>
                <a:lnTo>
                  <a:pt x="115" y="3938"/>
                </a:lnTo>
                <a:lnTo>
                  <a:pt x="113" y="3900"/>
                </a:lnTo>
                <a:lnTo>
                  <a:pt x="117" y="3860"/>
                </a:lnTo>
                <a:lnTo>
                  <a:pt x="124" y="3817"/>
                </a:lnTo>
                <a:lnTo>
                  <a:pt x="133" y="3775"/>
                </a:lnTo>
                <a:lnTo>
                  <a:pt x="142" y="3731"/>
                </a:lnTo>
                <a:lnTo>
                  <a:pt x="151" y="3691"/>
                </a:lnTo>
                <a:lnTo>
                  <a:pt x="158" y="3651"/>
                </a:lnTo>
                <a:lnTo>
                  <a:pt x="162" y="3617"/>
                </a:lnTo>
                <a:lnTo>
                  <a:pt x="160" y="3584"/>
                </a:lnTo>
                <a:lnTo>
                  <a:pt x="153" y="3551"/>
                </a:lnTo>
                <a:lnTo>
                  <a:pt x="140" y="3520"/>
                </a:lnTo>
                <a:lnTo>
                  <a:pt x="124" y="3489"/>
                </a:lnTo>
                <a:lnTo>
                  <a:pt x="108" y="3460"/>
                </a:lnTo>
                <a:lnTo>
                  <a:pt x="93" y="3429"/>
                </a:lnTo>
                <a:lnTo>
                  <a:pt x="88" y="3398"/>
                </a:lnTo>
                <a:lnTo>
                  <a:pt x="89" y="3368"/>
                </a:lnTo>
                <a:lnTo>
                  <a:pt x="142" y="3378"/>
                </a:lnTo>
                <a:lnTo>
                  <a:pt x="153" y="3340"/>
                </a:lnTo>
                <a:lnTo>
                  <a:pt x="277" y="3360"/>
                </a:lnTo>
                <a:lnTo>
                  <a:pt x="297" y="3406"/>
                </a:lnTo>
                <a:lnTo>
                  <a:pt x="337" y="3408"/>
                </a:lnTo>
                <a:lnTo>
                  <a:pt x="366" y="3348"/>
                </a:lnTo>
                <a:lnTo>
                  <a:pt x="477" y="3340"/>
                </a:lnTo>
                <a:lnTo>
                  <a:pt x="509" y="3404"/>
                </a:lnTo>
                <a:lnTo>
                  <a:pt x="535" y="3402"/>
                </a:lnTo>
                <a:lnTo>
                  <a:pt x="553" y="3340"/>
                </a:lnTo>
                <a:lnTo>
                  <a:pt x="686" y="3324"/>
                </a:lnTo>
                <a:lnTo>
                  <a:pt x="708" y="3378"/>
                </a:lnTo>
                <a:lnTo>
                  <a:pt x="720" y="3377"/>
                </a:lnTo>
                <a:lnTo>
                  <a:pt x="746" y="3320"/>
                </a:lnTo>
                <a:lnTo>
                  <a:pt x="849" y="3308"/>
                </a:lnTo>
                <a:lnTo>
                  <a:pt x="866" y="3346"/>
                </a:lnTo>
                <a:lnTo>
                  <a:pt x="924" y="3333"/>
                </a:lnTo>
                <a:lnTo>
                  <a:pt x="933" y="3288"/>
                </a:lnTo>
                <a:lnTo>
                  <a:pt x="1060" y="3268"/>
                </a:lnTo>
                <a:lnTo>
                  <a:pt x="1062" y="3298"/>
                </a:lnTo>
                <a:lnTo>
                  <a:pt x="1097" y="3288"/>
                </a:lnTo>
                <a:lnTo>
                  <a:pt x="1128" y="3273"/>
                </a:lnTo>
                <a:lnTo>
                  <a:pt x="1155" y="3258"/>
                </a:lnTo>
                <a:lnTo>
                  <a:pt x="1175" y="3238"/>
                </a:lnTo>
                <a:lnTo>
                  <a:pt x="1189" y="3217"/>
                </a:lnTo>
                <a:lnTo>
                  <a:pt x="1198" y="3177"/>
                </a:lnTo>
                <a:lnTo>
                  <a:pt x="1202" y="3133"/>
                </a:lnTo>
                <a:lnTo>
                  <a:pt x="1202" y="3084"/>
                </a:lnTo>
                <a:lnTo>
                  <a:pt x="1197" y="3031"/>
                </a:lnTo>
                <a:lnTo>
                  <a:pt x="1189" y="2978"/>
                </a:lnTo>
                <a:lnTo>
                  <a:pt x="1182" y="2922"/>
                </a:lnTo>
                <a:lnTo>
                  <a:pt x="1173" y="2868"/>
                </a:lnTo>
                <a:lnTo>
                  <a:pt x="1168" y="2813"/>
                </a:lnTo>
                <a:lnTo>
                  <a:pt x="1164" y="2762"/>
                </a:lnTo>
                <a:lnTo>
                  <a:pt x="1166" y="2715"/>
                </a:lnTo>
                <a:lnTo>
                  <a:pt x="1173" y="2671"/>
                </a:lnTo>
                <a:lnTo>
                  <a:pt x="1206" y="2664"/>
                </a:lnTo>
                <a:lnTo>
                  <a:pt x="1240" y="2651"/>
                </a:lnTo>
                <a:lnTo>
                  <a:pt x="1277" y="2637"/>
                </a:lnTo>
                <a:lnTo>
                  <a:pt x="1313" y="2620"/>
                </a:lnTo>
                <a:lnTo>
                  <a:pt x="1349" y="2608"/>
                </a:lnTo>
                <a:lnTo>
                  <a:pt x="1386" y="2597"/>
                </a:lnTo>
                <a:lnTo>
                  <a:pt x="1420" y="2591"/>
                </a:lnTo>
                <a:lnTo>
                  <a:pt x="1453" y="2591"/>
                </a:lnTo>
                <a:lnTo>
                  <a:pt x="1473" y="2649"/>
                </a:lnTo>
                <a:lnTo>
                  <a:pt x="1495" y="2697"/>
                </a:lnTo>
                <a:lnTo>
                  <a:pt x="1520" y="2737"/>
                </a:lnTo>
                <a:lnTo>
                  <a:pt x="1549" y="2768"/>
                </a:lnTo>
                <a:lnTo>
                  <a:pt x="1580" y="2793"/>
                </a:lnTo>
                <a:lnTo>
                  <a:pt x="1613" y="2809"/>
                </a:lnTo>
                <a:lnTo>
                  <a:pt x="1646" y="2818"/>
                </a:lnTo>
                <a:lnTo>
                  <a:pt x="1682" y="2822"/>
                </a:lnTo>
                <a:lnTo>
                  <a:pt x="1717" y="2818"/>
                </a:lnTo>
                <a:lnTo>
                  <a:pt x="1753" y="2809"/>
                </a:lnTo>
                <a:lnTo>
                  <a:pt x="1788" y="2795"/>
                </a:lnTo>
                <a:lnTo>
                  <a:pt x="1822" y="2777"/>
                </a:lnTo>
                <a:lnTo>
                  <a:pt x="1857" y="2751"/>
                </a:lnTo>
                <a:lnTo>
                  <a:pt x="1888" y="2724"/>
                </a:lnTo>
                <a:lnTo>
                  <a:pt x="1918" y="2691"/>
                </a:lnTo>
                <a:lnTo>
                  <a:pt x="1946" y="2657"/>
                </a:lnTo>
                <a:lnTo>
                  <a:pt x="1971" y="2617"/>
                </a:lnTo>
                <a:lnTo>
                  <a:pt x="1993" y="2577"/>
                </a:lnTo>
                <a:close/>
                <a:moveTo>
                  <a:pt x="413" y="1677"/>
                </a:moveTo>
                <a:lnTo>
                  <a:pt x="389" y="1686"/>
                </a:lnTo>
                <a:lnTo>
                  <a:pt x="364" y="1693"/>
                </a:lnTo>
                <a:lnTo>
                  <a:pt x="338" y="1700"/>
                </a:lnTo>
                <a:lnTo>
                  <a:pt x="315" y="1709"/>
                </a:lnTo>
                <a:lnTo>
                  <a:pt x="293" y="1720"/>
                </a:lnTo>
                <a:lnTo>
                  <a:pt x="277" y="1737"/>
                </a:lnTo>
                <a:lnTo>
                  <a:pt x="264" y="1762"/>
                </a:lnTo>
                <a:lnTo>
                  <a:pt x="260" y="1789"/>
                </a:lnTo>
                <a:lnTo>
                  <a:pt x="264" y="1818"/>
                </a:lnTo>
                <a:lnTo>
                  <a:pt x="273" y="1849"/>
                </a:lnTo>
                <a:lnTo>
                  <a:pt x="286" y="1882"/>
                </a:lnTo>
                <a:lnTo>
                  <a:pt x="302" y="1913"/>
                </a:lnTo>
                <a:lnTo>
                  <a:pt x="318" y="1944"/>
                </a:lnTo>
                <a:lnTo>
                  <a:pt x="337" y="1973"/>
                </a:lnTo>
                <a:lnTo>
                  <a:pt x="351" y="2000"/>
                </a:lnTo>
                <a:lnTo>
                  <a:pt x="364" y="2024"/>
                </a:lnTo>
                <a:lnTo>
                  <a:pt x="373" y="2044"/>
                </a:lnTo>
                <a:lnTo>
                  <a:pt x="377" y="2064"/>
                </a:lnTo>
                <a:lnTo>
                  <a:pt x="380" y="2088"/>
                </a:lnTo>
                <a:lnTo>
                  <a:pt x="382" y="2111"/>
                </a:lnTo>
                <a:lnTo>
                  <a:pt x="382" y="2137"/>
                </a:lnTo>
                <a:lnTo>
                  <a:pt x="382" y="2162"/>
                </a:lnTo>
                <a:lnTo>
                  <a:pt x="384" y="2188"/>
                </a:lnTo>
                <a:lnTo>
                  <a:pt x="388" y="2211"/>
                </a:lnTo>
                <a:lnTo>
                  <a:pt x="391" y="2233"/>
                </a:lnTo>
                <a:lnTo>
                  <a:pt x="398" y="2253"/>
                </a:lnTo>
                <a:lnTo>
                  <a:pt x="409" y="2269"/>
                </a:lnTo>
                <a:lnTo>
                  <a:pt x="422" y="2282"/>
                </a:lnTo>
                <a:lnTo>
                  <a:pt x="440" y="2289"/>
                </a:lnTo>
                <a:lnTo>
                  <a:pt x="464" y="2291"/>
                </a:lnTo>
                <a:lnTo>
                  <a:pt x="493" y="2288"/>
                </a:lnTo>
                <a:lnTo>
                  <a:pt x="551" y="2271"/>
                </a:lnTo>
                <a:lnTo>
                  <a:pt x="602" y="2249"/>
                </a:lnTo>
                <a:lnTo>
                  <a:pt x="646" y="2222"/>
                </a:lnTo>
                <a:lnTo>
                  <a:pt x="684" y="2191"/>
                </a:lnTo>
                <a:lnTo>
                  <a:pt x="715" y="2155"/>
                </a:lnTo>
                <a:lnTo>
                  <a:pt x="740" y="2117"/>
                </a:lnTo>
                <a:lnTo>
                  <a:pt x="758" y="2075"/>
                </a:lnTo>
                <a:lnTo>
                  <a:pt x="769" y="2033"/>
                </a:lnTo>
                <a:lnTo>
                  <a:pt x="775" y="1991"/>
                </a:lnTo>
                <a:lnTo>
                  <a:pt x="773" y="1948"/>
                </a:lnTo>
                <a:lnTo>
                  <a:pt x="766" y="1906"/>
                </a:lnTo>
                <a:lnTo>
                  <a:pt x="751" y="1864"/>
                </a:lnTo>
                <a:lnTo>
                  <a:pt x="731" y="1826"/>
                </a:lnTo>
                <a:lnTo>
                  <a:pt x="704" y="1789"/>
                </a:lnTo>
                <a:lnTo>
                  <a:pt x="671" y="1757"/>
                </a:lnTo>
                <a:lnTo>
                  <a:pt x="633" y="1729"/>
                </a:lnTo>
                <a:lnTo>
                  <a:pt x="586" y="1706"/>
                </a:lnTo>
                <a:lnTo>
                  <a:pt x="535" y="1689"/>
                </a:lnTo>
                <a:lnTo>
                  <a:pt x="477" y="1678"/>
                </a:lnTo>
                <a:lnTo>
                  <a:pt x="413" y="1677"/>
                </a:lnTo>
                <a:close/>
                <a:moveTo>
                  <a:pt x="1700" y="0"/>
                </a:moveTo>
                <a:lnTo>
                  <a:pt x="1855" y="0"/>
                </a:lnTo>
                <a:lnTo>
                  <a:pt x="1998" y="4"/>
                </a:lnTo>
                <a:lnTo>
                  <a:pt x="2135" y="13"/>
                </a:lnTo>
                <a:lnTo>
                  <a:pt x="2260" y="28"/>
                </a:lnTo>
                <a:lnTo>
                  <a:pt x="2380" y="46"/>
                </a:lnTo>
                <a:lnTo>
                  <a:pt x="2491" y="68"/>
                </a:lnTo>
                <a:lnTo>
                  <a:pt x="2595" y="97"/>
                </a:lnTo>
                <a:lnTo>
                  <a:pt x="2693" y="129"/>
                </a:lnTo>
                <a:lnTo>
                  <a:pt x="2784" y="168"/>
                </a:lnTo>
                <a:lnTo>
                  <a:pt x="2869" y="211"/>
                </a:lnTo>
                <a:lnTo>
                  <a:pt x="2949" y="258"/>
                </a:lnTo>
                <a:lnTo>
                  <a:pt x="3026" y="313"/>
                </a:lnTo>
                <a:lnTo>
                  <a:pt x="3097" y="375"/>
                </a:lnTo>
                <a:lnTo>
                  <a:pt x="3164" y="440"/>
                </a:lnTo>
                <a:lnTo>
                  <a:pt x="3228" y="513"/>
                </a:lnTo>
                <a:lnTo>
                  <a:pt x="3288" y="591"/>
                </a:lnTo>
                <a:lnTo>
                  <a:pt x="3344" y="675"/>
                </a:lnTo>
                <a:lnTo>
                  <a:pt x="3400" y="766"/>
                </a:lnTo>
                <a:lnTo>
                  <a:pt x="3453" y="864"/>
                </a:lnTo>
                <a:lnTo>
                  <a:pt x="3506" y="968"/>
                </a:lnTo>
                <a:lnTo>
                  <a:pt x="3546" y="1062"/>
                </a:lnTo>
                <a:lnTo>
                  <a:pt x="3580" y="1158"/>
                </a:lnTo>
                <a:lnTo>
                  <a:pt x="3608" y="1258"/>
                </a:lnTo>
                <a:lnTo>
                  <a:pt x="3631" y="1362"/>
                </a:lnTo>
                <a:lnTo>
                  <a:pt x="3646" y="1468"/>
                </a:lnTo>
                <a:lnTo>
                  <a:pt x="3655" y="1573"/>
                </a:lnTo>
                <a:lnTo>
                  <a:pt x="3657" y="1678"/>
                </a:lnTo>
                <a:lnTo>
                  <a:pt x="3651" y="1782"/>
                </a:lnTo>
                <a:lnTo>
                  <a:pt x="3638" y="1886"/>
                </a:lnTo>
                <a:lnTo>
                  <a:pt x="3618" y="1988"/>
                </a:lnTo>
                <a:lnTo>
                  <a:pt x="3591" y="2086"/>
                </a:lnTo>
                <a:lnTo>
                  <a:pt x="3557" y="2180"/>
                </a:lnTo>
                <a:lnTo>
                  <a:pt x="3515" y="2271"/>
                </a:lnTo>
                <a:lnTo>
                  <a:pt x="3466" y="2357"/>
                </a:lnTo>
                <a:lnTo>
                  <a:pt x="3408" y="2437"/>
                </a:lnTo>
                <a:lnTo>
                  <a:pt x="3342" y="2513"/>
                </a:lnTo>
                <a:lnTo>
                  <a:pt x="3271" y="2586"/>
                </a:lnTo>
                <a:lnTo>
                  <a:pt x="3195" y="2651"/>
                </a:lnTo>
                <a:lnTo>
                  <a:pt x="3113" y="2711"/>
                </a:lnTo>
                <a:lnTo>
                  <a:pt x="3024" y="2766"/>
                </a:lnTo>
                <a:lnTo>
                  <a:pt x="2931" y="2815"/>
                </a:lnTo>
                <a:lnTo>
                  <a:pt x="2833" y="2857"/>
                </a:lnTo>
                <a:lnTo>
                  <a:pt x="2806" y="2866"/>
                </a:lnTo>
                <a:lnTo>
                  <a:pt x="2771" y="2877"/>
                </a:lnTo>
                <a:lnTo>
                  <a:pt x="2735" y="2888"/>
                </a:lnTo>
                <a:lnTo>
                  <a:pt x="2695" y="2897"/>
                </a:lnTo>
                <a:lnTo>
                  <a:pt x="2653" y="2904"/>
                </a:lnTo>
                <a:lnTo>
                  <a:pt x="2613" y="2908"/>
                </a:lnTo>
                <a:lnTo>
                  <a:pt x="2573" y="2906"/>
                </a:lnTo>
                <a:lnTo>
                  <a:pt x="2535" y="2900"/>
                </a:lnTo>
                <a:lnTo>
                  <a:pt x="2500" y="2888"/>
                </a:lnTo>
                <a:lnTo>
                  <a:pt x="2469" y="2868"/>
                </a:lnTo>
                <a:lnTo>
                  <a:pt x="2440" y="2840"/>
                </a:lnTo>
                <a:lnTo>
                  <a:pt x="2415" y="2808"/>
                </a:lnTo>
                <a:lnTo>
                  <a:pt x="2389" y="2771"/>
                </a:lnTo>
                <a:lnTo>
                  <a:pt x="2368" y="2735"/>
                </a:lnTo>
                <a:lnTo>
                  <a:pt x="2346" y="2698"/>
                </a:lnTo>
                <a:lnTo>
                  <a:pt x="2324" y="2664"/>
                </a:lnTo>
                <a:lnTo>
                  <a:pt x="2300" y="2633"/>
                </a:lnTo>
                <a:lnTo>
                  <a:pt x="2269" y="2600"/>
                </a:lnTo>
                <a:lnTo>
                  <a:pt x="2229" y="2571"/>
                </a:lnTo>
                <a:lnTo>
                  <a:pt x="2184" y="2548"/>
                </a:lnTo>
                <a:lnTo>
                  <a:pt x="2133" y="2528"/>
                </a:lnTo>
                <a:lnTo>
                  <a:pt x="2080" y="2511"/>
                </a:lnTo>
                <a:lnTo>
                  <a:pt x="2024" y="2497"/>
                </a:lnTo>
                <a:lnTo>
                  <a:pt x="1968" y="2484"/>
                </a:lnTo>
                <a:lnTo>
                  <a:pt x="1911" y="2473"/>
                </a:lnTo>
                <a:lnTo>
                  <a:pt x="1857" y="2464"/>
                </a:lnTo>
                <a:lnTo>
                  <a:pt x="1780" y="2455"/>
                </a:lnTo>
                <a:lnTo>
                  <a:pt x="1702" y="2455"/>
                </a:lnTo>
                <a:lnTo>
                  <a:pt x="1622" y="2462"/>
                </a:lnTo>
                <a:lnTo>
                  <a:pt x="1542" y="2475"/>
                </a:lnTo>
                <a:lnTo>
                  <a:pt x="1460" y="2493"/>
                </a:lnTo>
                <a:lnTo>
                  <a:pt x="1382" y="2513"/>
                </a:lnTo>
                <a:lnTo>
                  <a:pt x="1306" y="2538"/>
                </a:lnTo>
                <a:lnTo>
                  <a:pt x="1233" y="2564"/>
                </a:lnTo>
                <a:lnTo>
                  <a:pt x="1166" y="2589"/>
                </a:lnTo>
                <a:lnTo>
                  <a:pt x="1102" y="2613"/>
                </a:lnTo>
                <a:lnTo>
                  <a:pt x="1046" y="2637"/>
                </a:lnTo>
                <a:lnTo>
                  <a:pt x="1017" y="2648"/>
                </a:lnTo>
                <a:lnTo>
                  <a:pt x="982" y="2664"/>
                </a:lnTo>
                <a:lnTo>
                  <a:pt x="944" y="2680"/>
                </a:lnTo>
                <a:lnTo>
                  <a:pt x="902" y="2697"/>
                </a:lnTo>
                <a:lnTo>
                  <a:pt x="858" y="2711"/>
                </a:lnTo>
                <a:lnTo>
                  <a:pt x="815" y="2724"/>
                </a:lnTo>
                <a:lnTo>
                  <a:pt x="769" y="2733"/>
                </a:lnTo>
                <a:lnTo>
                  <a:pt x="728" y="2737"/>
                </a:lnTo>
                <a:lnTo>
                  <a:pt x="689" y="2731"/>
                </a:lnTo>
                <a:lnTo>
                  <a:pt x="649" y="2720"/>
                </a:lnTo>
                <a:lnTo>
                  <a:pt x="617" y="2704"/>
                </a:lnTo>
                <a:lnTo>
                  <a:pt x="591" y="2686"/>
                </a:lnTo>
                <a:lnTo>
                  <a:pt x="569" y="2662"/>
                </a:lnTo>
                <a:lnTo>
                  <a:pt x="551" y="2638"/>
                </a:lnTo>
                <a:lnTo>
                  <a:pt x="537" y="2611"/>
                </a:lnTo>
                <a:lnTo>
                  <a:pt x="526" y="2584"/>
                </a:lnTo>
                <a:lnTo>
                  <a:pt x="515" y="2557"/>
                </a:lnTo>
                <a:lnTo>
                  <a:pt x="506" y="2531"/>
                </a:lnTo>
                <a:lnTo>
                  <a:pt x="495" y="2506"/>
                </a:lnTo>
                <a:lnTo>
                  <a:pt x="484" y="2482"/>
                </a:lnTo>
                <a:lnTo>
                  <a:pt x="471" y="2462"/>
                </a:lnTo>
                <a:lnTo>
                  <a:pt x="457" y="2446"/>
                </a:lnTo>
                <a:lnTo>
                  <a:pt x="437" y="2433"/>
                </a:lnTo>
                <a:lnTo>
                  <a:pt x="437" y="2451"/>
                </a:lnTo>
                <a:lnTo>
                  <a:pt x="448" y="2491"/>
                </a:lnTo>
                <a:lnTo>
                  <a:pt x="455" y="2533"/>
                </a:lnTo>
                <a:lnTo>
                  <a:pt x="464" y="2575"/>
                </a:lnTo>
                <a:lnTo>
                  <a:pt x="473" y="2617"/>
                </a:lnTo>
                <a:lnTo>
                  <a:pt x="484" y="2657"/>
                </a:lnTo>
                <a:lnTo>
                  <a:pt x="498" y="2693"/>
                </a:lnTo>
                <a:lnTo>
                  <a:pt x="517" y="2724"/>
                </a:lnTo>
                <a:lnTo>
                  <a:pt x="546" y="2755"/>
                </a:lnTo>
                <a:lnTo>
                  <a:pt x="578" y="2778"/>
                </a:lnTo>
                <a:lnTo>
                  <a:pt x="613" y="2795"/>
                </a:lnTo>
                <a:lnTo>
                  <a:pt x="649" y="2804"/>
                </a:lnTo>
                <a:lnTo>
                  <a:pt x="689" y="2808"/>
                </a:lnTo>
                <a:lnTo>
                  <a:pt x="729" y="2806"/>
                </a:lnTo>
                <a:lnTo>
                  <a:pt x="771" y="2800"/>
                </a:lnTo>
                <a:lnTo>
                  <a:pt x="813" y="2791"/>
                </a:lnTo>
                <a:lnTo>
                  <a:pt x="855" y="2780"/>
                </a:lnTo>
                <a:lnTo>
                  <a:pt x="898" y="2768"/>
                </a:lnTo>
                <a:lnTo>
                  <a:pt x="938" y="2753"/>
                </a:lnTo>
                <a:lnTo>
                  <a:pt x="978" y="2740"/>
                </a:lnTo>
                <a:lnTo>
                  <a:pt x="1017" y="2728"/>
                </a:lnTo>
                <a:lnTo>
                  <a:pt x="1051" y="2717"/>
                </a:lnTo>
                <a:lnTo>
                  <a:pt x="1086" y="2708"/>
                </a:lnTo>
                <a:lnTo>
                  <a:pt x="1089" y="2713"/>
                </a:lnTo>
                <a:lnTo>
                  <a:pt x="1097" y="2968"/>
                </a:lnTo>
                <a:lnTo>
                  <a:pt x="1089" y="2969"/>
                </a:lnTo>
                <a:lnTo>
                  <a:pt x="1060" y="3020"/>
                </a:lnTo>
                <a:lnTo>
                  <a:pt x="957" y="3040"/>
                </a:lnTo>
                <a:lnTo>
                  <a:pt x="928" y="2995"/>
                </a:lnTo>
                <a:lnTo>
                  <a:pt x="873" y="3002"/>
                </a:lnTo>
                <a:lnTo>
                  <a:pt x="857" y="3040"/>
                </a:lnTo>
                <a:lnTo>
                  <a:pt x="740" y="3064"/>
                </a:lnTo>
                <a:lnTo>
                  <a:pt x="726" y="3022"/>
                </a:lnTo>
                <a:lnTo>
                  <a:pt x="678" y="3026"/>
                </a:lnTo>
                <a:lnTo>
                  <a:pt x="657" y="3080"/>
                </a:lnTo>
                <a:lnTo>
                  <a:pt x="526" y="3077"/>
                </a:lnTo>
                <a:lnTo>
                  <a:pt x="518" y="3033"/>
                </a:lnTo>
                <a:lnTo>
                  <a:pt x="493" y="3033"/>
                </a:lnTo>
                <a:lnTo>
                  <a:pt x="473" y="3080"/>
                </a:lnTo>
                <a:lnTo>
                  <a:pt x="329" y="3071"/>
                </a:lnTo>
                <a:lnTo>
                  <a:pt x="340" y="3018"/>
                </a:lnTo>
                <a:lnTo>
                  <a:pt x="293" y="3015"/>
                </a:lnTo>
                <a:lnTo>
                  <a:pt x="277" y="3064"/>
                </a:lnTo>
                <a:lnTo>
                  <a:pt x="166" y="3037"/>
                </a:lnTo>
                <a:lnTo>
                  <a:pt x="164" y="3004"/>
                </a:lnTo>
                <a:lnTo>
                  <a:pt x="133" y="2998"/>
                </a:lnTo>
                <a:lnTo>
                  <a:pt x="104" y="2991"/>
                </a:lnTo>
                <a:lnTo>
                  <a:pt x="80" y="2980"/>
                </a:lnTo>
                <a:lnTo>
                  <a:pt x="60" y="2966"/>
                </a:lnTo>
                <a:lnTo>
                  <a:pt x="46" y="2948"/>
                </a:lnTo>
                <a:lnTo>
                  <a:pt x="40" y="2924"/>
                </a:lnTo>
                <a:lnTo>
                  <a:pt x="46" y="2897"/>
                </a:lnTo>
                <a:lnTo>
                  <a:pt x="57" y="2868"/>
                </a:lnTo>
                <a:lnTo>
                  <a:pt x="71" y="2838"/>
                </a:lnTo>
                <a:lnTo>
                  <a:pt x="89" y="2809"/>
                </a:lnTo>
                <a:lnTo>
                  <a:pt x="109" y="2780"/>
                </a:lnTo>
                <a:lnTo>
                  <a:pt x="128" y="2755"/>
                </a:lnTo>
                <a:lnTo>
                  <a:pt x="142" y="2731"/>
                </a:lnTo>
                <a:lnTo>
                  <a:pt x="153" y="2713"/>
                </a:lnTo>
                <a:lnTo>
                  <a:pt x="100" y="2657"/>
                </a:lnTo>
                <a:lnTo>
                  <a:pt x="106" y="2644"/>
                </a:lnTo>
                <a:lnTo>
                  <a:pt x="209" y="2600"/>
                </a:lnTo>
                <a:lnTo>
                  <a:pt x="244" y="2578"/>
                </a:lnTo>
                <a:lnTo>
                  <a:pt x="269" y="2555"/>
                </a:lnTo>
                <a:lnTo>
                  <a:pt x="284" y="2529"/>
                </a:lnTo>
                <a:lnTo>
                  <a:pt x="289" y="2506"/>
                </a:lnTo>
                <a:lnTo>
                  <a:pt x="288" y="2478"/>
                </a:lnTo>
                <a:lnTo>
                  <a:pt x="280" y="2451"/>
                </a:lnTo>
                <a:lnTo>
                  <a:pt x="266" y="2424"/>
                </a:lnTo>
                <a:lnTo>
                  <a:pt x="246" y="2397"/>
                </a:lnTo>
                <a:lnTo>
                  <a:pt x="222" y="2368"/>
                </a:lnTo>
                <a:lnTo>
                  <a:pt x="197" y="2340"/>
                </a:lnTo>
                <a:lnTo>
                  <a:pt x="169" y="2313"/>
                </a:lnTo>
                <a:lnTo>
                  <a:pt x="140" y="2284"/>
                </a:lnTo>
                <a:lnTo>
                  <a:pt x="111" y="2257"/>
                </a:lnTo>
                <a:lnTo>
                  <a:pt x="84" y="2229"/>
                </a:lnTo>
                <a:lnTo>
                  <a:pt x="58" y="2204"/>
                </a:lnTo>
                <a:lnTo>
                  <a:pt x="37" y="2178"/>
                </a:lnTo>
                <a:lnTo>
                  <a:pt x="18" y="2155"/>
                </a:lnTo>
                <a:lnTo>
                  <a:pt x="6" y="2131"/>
                </a:lnTo>
                <a:lnTo>
                  <a:pt x="0" y="2109"/>
                </a:lnTo>
                <a:lnTo>
                  <a:pt x="0" y="2088"/>
                </a:lnTo>
                <a:lnTo>
                  <a:pt x="11" y="2064"/>
                </a:lnTo>
                <a:lnTo>
                  <a:pt x="28" y="2044"/>
                </a:lnTo>
                <a:lnTo>
                  <a:pt x="48" y="2024"/>
                </a:lnTo>
                <a:lnTo>
                  <a:pt x="73" y="2006"/>
                </a:lnTo>
                <a:lnTo>
                  <a:pt x="100" y="1988"/>
                </a:lnTo>
                <a:lnTo>
                  <a:pt x="128" y="1969"/>
                </a:lnTo>
                <a:lnTo>
                  <a:pt x="155" y="1949"/>
                </a:lnTo>
                <a:lnTo>
                  <a:pt x="180" y="1928"/>
                </a:lnTo>
                <a:lnTo>
                  <a:pt x="200" y="1904"/>
                </a:lnTo>
                <a:lnTo>
                  <a:pt x="217" y="1877"/>
                </a:lnTo>
                <a:lnTo>
                  <a:pt x="226" y="1844"/>
                </a:lnTo>
                <a:lnTo>
                  <a:pt x="226" y="1811"/>
                </a:lnTo>
                <a:lnTo>
                  <a:pt x="218" y="1780"/>
                </a:lnTo>
                <a:lnTo>
                  <a:pt x="206" y="1753"/>
                </a:lnTo>
                <a:lnTo>
                  <a:pt x="189" y="1726"/>
                </a:lnTo>
                <a:lnTo>
                  <a:pt x="171" y="1700"/>
                </a:lnTo>
                <a:lnTo>
                  <a:pt x="151" y="1675"/>
                </a:lnTo>
                <a:lnTo>
                  <a:pt x="133" y="1648"/>
                </a:lnTo>
                <a:lnTo>
                  <a:pt x="117" y="1620"/>
                </a:lnTo>
                <a:lnTo>
                  <a:pt x="106" y="1591"/>
                </a:lnTo>
                <a:lnTo>
                  <a:pt x="102" y="1557"/>
                </a:lnTo>
                <a:lnTo>
                  <a:pt x="106" y="1520"/>
                </a:lnTo>
                <a:lnTo>
                  <a:pt x="173" y="1388"/>
                </a:lnTo>
                <a:lnTo>
                  <a:pt x="273" y="1144"/>
                </a:lnTo>
                <a:lnTo>
                  <a:pt x="286" y="1095"/>
                </a:lnTo>
                <a:lnTo>
                  <a:pt x="297" y="1040"/>
                </a:lnTo>
                <a:lnTo>
                  <a:pt x="302" y="984"/>
                </a:lnTo>
                <a:lnTo>
                  <a:pt x="309" y="928"/>
                </a:lnTo>
                <a:lnTo>
                  <a:pt x="318" y="873"/>
                </a:lnTo>
                <a:lnTo>
                  <a:pt x="329" y="820"/>
                </a:lnTo>
                <a:lnTo>
                  <a:pt x="346" y="771"/>
                </a:lnTo>
                <a:lnTo>
                  <a:pt x="384" y="697"/>
                </a:lnTo>
                <a:lnTo>
                  <a:pt x="433" y="622"/>
                </a:lnTo>
                <a:lnTo>
                  <a:pt x="493" y="551"/>
                </a:lnTo>
                <a:lnTo>
                  <a:pt x="560" y="484"/>
                </a:lnTo>
                <a:lnTo>
                  <a:pt x="635" y="420"/>
                </a:lnTo>
                <a:lnTo>
                  <a:pt x="717" y="360"/>
                </a:lnTo>
                <a:lnTo>
                  <a:pt x="802" y="304"/>
                </a:lnTo>
                <a:lnTo>
                  <a:pt x="889" y="251"/>
                </a:lnTo>
                <a:lnTo>
                  <a:pt x="978" y="206"/>
                </a:lnTo>
                <a:lnTo>
                  <a:pt x="1069" y="164"/>
                </a:lnTo>
                <a:lnTo>
                  <a:pt x="1158" y="129"/>
                </a:lnTo>
                <a:lnTo>
                  <a:pt x="1246" y="100"/>
                </a:lnTo>
                <a:lnTo>
                  <a:pt x="1566" y="17"/>
                </a:lnTo>
                <a:lnTo>
                  <a:pt x="1700" y="0"/>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ko-KR" altLang="en-US" sz="2701"/>
          </a:p>
        </p:txBody>
      </p:sp>
      <p:sp>
        <p:nvSpPr>
          <p:cNvPr id="62" name="Oval 61">
            <a:extLst>
              <a:ext uri="{FF2B5EF4-FFF2-40B4-BE49-F238E27FC236}">
                <a16:creationId xmlns:a16="http://schemas.microsoft.com/office/drawing/2014/main" id="{765FE114-D420-4775-B469-52132D77A1B8}"/>
              </a:ext>
            </a:extLst>
          </p:cNvPr>
          <p:cNvSpPr/>
          <p:nvPr/>
        </p:nvSpPr>
        <p:spPr>
          <a:xfrm>
            <a:off x="1343433" y="2609329"/>
            <a:ext cx="648072" cy="648072"/>
          </a:xfrm>
          <a:prstGeom prst="ellipse">
            <a:avLst/>
          </a:prstGeom>
          <a:no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63" name="Oval 62">
            <a:extLst>
              <a:ext uri="{FF2B5EF4-FFF2-40B4-BE49-F238E27FC236}">
                <a16:creationId xmlns:a16="http://schemas.microsoft.com/office/drawing/2014/main" id="{B649AAB4-2DCD-4085-9457-8976BF2A5FAD}"/>
              </a:ext>
            </a:extLst>
          </p:cNvPr>
          <p:cNvSpPr/>
          <p:nvPr/>
        </p:nvSpPr>
        <p:spPr>
          <a:xfrm>
            <a:off x="2450213" y="2609329"/>
            <a:ext cx="648072" cy="648072"/>
          </a:xfrm>
          <a:prstGeom prst="ellipse">
            <a:avLst/>
          </a:prstGeom>
          <a:noFill/>
          <a:ln w="254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64" name="Freeform 9">
            <a:extLst>
              <a:ext uri="{FF2B5EF4-FFF2-40B4-BE49-F238E27FC236}">
                <a16:creationId xmlns:a16="http://schemas.microsoft.com/office/drawing/2014/main" id="{4F692D90-A670-43F0-8215-52504E8ED19A}"/>
              </a:ext>
            </a:extLst>
          </p:cNvPr>
          <p:cNvSpPr>
            <a:spLocks noEditPoints="1"/>
          </p:cNvSpPr>
          <p:nvPr/>
        </p:nvSpPr>
        <p:spPr bwMode="auto">
          <a:xfrm>
            <a:off x="1485406" y="2813709"/>
            <a:ext cx="422438" cy="306645"/>
          </a:xfrm>
          <a:custGeom>
            <a:avLst/>
            <a:gdLst>
              <a:gd name="T0" fmla="*/ 1418 w 1846"/>
              <a:gd name="T1" fmla="*/ 21 h 1340"/>
              <a:gd name="T2" fmla="*/ 1609 w 1846"/>
              <a:gd name="T3" fmla="*/ 47 h 1340"/>
              <a:gd name="T4" fmla="*/ 1771 w 1846"/>
              <a:gd name="T5" fmla="*/ 100 h 1340"/>
              <a:gd name="T6" fmla="*/ 1840 w 1846"/>
              <a:gd name="T7" fmla="*/ 191 h 1340"/>
              <a:gd name="T8" fmla="*/ 1787 w 1846"/>
              <a:gd name="T9" fmla="*/ 294 h 1340"/>
              <a:gd name="T10" fmla="*/ 1673 w 1846"/>
              <a:gd name="T11" fmla="*/ 385 h 1340"/>
              <a:gd name="T12" fmla="*/ 1560 w 1846"/>
              <a:gd name="T13" fmla="*/ 447 h 1340"/>
              <a:gd name="T14" fmla="*/ 1462 w 1846"/>
              <a:gd name="T15" fmla="*/ 498 h 1340"/>
              <a:gd name="T16" fmla="*/ 1380 w 1846"/>
              <a:gd name="T17" fmla="*/ 565 h 1340"/>
              <a:gd name="T18" fmla="*/ 1289 w 1846"/>
              <a:gd name="T19" fmla="*/ 605 h 1340"/>
              <a:gd name="T20" fmla="*/ 1198 w 1846"/>
              <a:gd name="T21" fmla="*/ 596 h 1340"/>
              <a:gd name="T22" fmla="*/ 1140 w 1846"/>
              <a:gd name="T23" fmla="*/ 527 h 1340"/>
              <a:gd name="T24" fmla="*/ 1107 w 1846"/>
              <a:gd name="T25" fmla="*/ 447 h 1340"/>
              <a:gd name="T26" fmla="*/ 1091 w 1846"/>
              <a:gd name="T27" fmla="*/ 371 h 1340"/>
              <a:gd name="T28" fmla="*/ 1091 w 1846"/>
              <a:gd name="T29" fmla="*/ 232 h 1340"/>
              <a:gd name="T30" fmla="*/ 1106 w 1846"/>
              <a:gd name="T31" fmla="*/ 129 h 1340"/>
              <a:gd name="T32" fmla="*/ 1138 w 1846"/>
              <a:gd name="T33" fmla="*/ 80 h 1340"/>
              <a:gd name="T34" fmla="*/ 1213 w 1846"/>
              <a:gd name="T35" fmla="*/ 32 h 1340"/>
              <a:gd name="T36" fmla="*/ 606 w 1846"/>
              <a:gd name="T37" fmla="*/ 0 h 1340"/>
              <a:gd name="T38" fmla="*/ 749 w 1846"/>
              <a:gd name="T39" fmla="*/ 9 h 1340"/>
              <a:gd name="T40" fmla="*/ 882 w 1846"/>
              <a:gd name="T41" fmla="*/ 45 h 1340"/>
              <a:gd name="T42" fmla="*/ 978 w 1846"/>
              <a:gd name="T43" fmla="*/ 111 h 1340"/>
              <a:gd name="T44" fmla="*/ 1018 w 1846"/>
              <a:gd name="T45" fmla="*/ 229 h 1340"/>
              <a:gd name="T46" fmla="*/ 1018 w 1846"/>
              <a:gd name="T47" fmla="*/ 401 h 1340"/>
              <a:gd name="T48" fmla="*/ 1049 w 1846"/>
              <a:gd name="T49" fmla="*/ 511 h 1340"/>
              <a:gd name="T50" fmla="*/ 1086 w 1846"/>
              <a:gd name="T51" fmla="*/ 600 h 1340"/>
              <a:gd name="T52" fmla="*/ 1071 w 1846"/>
              <a:gd name="T53" fmla="*/ 678 h 1340"/>
              <a:gd name="T54" fmla="*/ 1029 w 1846"/>
              <a:gd name="T55" fmla="*/ 731 h 1340"/>
              <a:gd name="T56" fmla="*/ 940 w 1846"/>
              <a:gd name="T57" fmla="*/ 807 h 1340"/>
              <a:gd name="T58" fmla="*/ 780 w 1846"/>
              <a:gd name="T59" fmla="*/ 907 h 1340"/>
              <a:gd name="T60" fmla="*/ 658 w 1846"/>
              <a:gd name="T61" fmla="*/ 1016 h 1340"/>
              <a:gd name="T62" fmla="*/ 564 w 1846"/>
              <a:gd name="T63" fmla="*/ 1147 h 1340"/>
              <a:gd name="T64" fmla="*/ 458 w 1846"/>
              <a:gd name="T65" fmla="*/ 1252 h 1340"/>
              <a:gd name="T66" fmla="*/ 344 w 1846"/>
              <a:gd name="T67" fmla="*/ 1320 h 1340"/>
              <a:gd name="T68" fmla="*/ 246 w 1846"/>
              <a:gd name="T69" fmla="*/ 1340 h 1340"/>
              <a:gd name="T70" fmla="*/ 169 w 1846"/>
              <a:gd name="T71" fmla="*/ 1287 h 1340"/>
              <a:gd name="T72" fmla="*/ 93 w 1846"/>
              <a:gd name="T73" fmla="*/ 1156 h 1340"/>
              <a:gd name="T74" fmla="*/ 33 w 1846"/>
              <a:gd name="T75" fmla="*/ 974 h 1340"/>
              <a:gd name="T76" fmla="*/ 2 w 1846"/>
              <a:gd name="T77" fmla="*/ 760 h 1340"/>
              <a:gd name="T78" fmla="*/ 11 w 1846"/>
              <a:gd name="T79" fmla="*/ 540 h 1340"/>
              <a:gd name="T80" fmla="*/ 77 w 1846"/>
              <a:gd name="T81" fmla="*/ 332 h 1340"/>
              <a:gd name="T82" fmla="*/ 211 w 1846"/>
              <a:gd name="T83" fmla="*/ 161 h 1340"/>
              <a:gd name="T84" fmla="*/ 364 w 1846"/>
              <a:gd name="T85" fmla="*/ 60 h 1340"/>
              <a:gd name="T86" fmla="*/ 509 w 1846"/>
              <a:gd name="T87" fmla="*/ 16 h 1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46" h="1340">
                <a:moveTo>
                  <a:pt x="1289" y="20"/>
                </a:moveTo>
                <a:lnTo>
                  <a:pt x="1353" y="20"/>
                </a:lnTo>
                <a:lnTo>
                  <a:pt x="1418" y="21"/>
                </a:lnTo>
                <a:lnTo>
                  <a:pt x="1484" y="27"/>
                </a:lnTo>
                <a:lnTo>
                  <a:pt x="1547" y="36"/>
                </a:lnTo>
                <a:lnTo>
                  <a:pt x="1609" y="47"/>
                </a:lnTo>
                <a:lnTo>
                  <a:pt x="1669" y="61"/>
                </a:lnTo>
                <a:lnTo>
                  <a:pt x="1722" y="78"/>
                </a:lnTo>
                <a:lnTo>
                  <a:pt x="1771" y="100"/>
                </a:lnTo>
                <a:lnTo>
                  <a:pt x="1813" y="123"/>
                </a:lnTo>
                <a:lnTo>
                  <a:pt x="1846" y="151"/>
                </a:lnTo>
                <a:lnTo>
                  <a:pt x="1840" y="191"/>
                </a:lnTo>
                <a:lnTo>
                  <a:pt x="1827" y="229"/>
                </a:lnTo>
                <a:lnTo>
                  <a:pt x="1809" y="263"/>
                </a:lnTo>
                <a:lnTo>
                  <a:pt x="1787" y="294"/>
                </a:lnTo>
                <a:lnTo>
                  <a:pt x="1762" y="320"/>
                </a:lnTo>
                <a:lnTo>
                  <a:pt x="1717" y="356"/>
                </a:lnTo>
                <a:lnTo>
                  <a:pt x="1673" y="385"/>
                </a:lnTo>
                <a:lnTo>
                  <a:pt x="1633" y="409"/>
                </a:lnTo>
                <a:lnTo>
                  <a:pt x="1595" y="429"/>
                </a:lnTo>
                <a:lnTo>
                  <a:pt x="1560" y="447"/>
                </a:lnTo>
                <a:lnTo>
                  <a:pt x="1526" y="463"/>
                </a:lnTo>
                <a:lnTo>
                  <a:pt x="1493" y="480"/>
                </a:lnTo>
                <a:lnTo>
                  <a:pt x="1462" y="498"/>
                </a:lnTo>
                <a:lnTo>
                  <a:pt x="1431" y="520"/>
                </a:lnTo>
                <a:lnTo>
                  <a:pt x="1402" y="547"/>
                </a:lnTo>
                <a:lnTo>
                  <a:pt x="1380" y="565"/>
                </a:lnTo>
                <a:lnTo>
                  <a:pt x="1353" y="581"/>
                </a:lnTo>
                <a:lnTo>
                  <a:pt x="1322" y="594"/>
                </a:lnTo>
                <a:lnTo>
                  <a:pt x="1289" y="605"/>
                </a:lnTo>
                <a:lnTo>
                  <a:pt x="1257" y="609"/>
                </a:lnTo>
                <a:lnTo>
                  <a:pt x="1226" y="605"/>
                </a:lnTo>
                <a:lnTo>
                  <a:pt x="1198" y="596"/>
                </a:lnTo>
                <a:lnTo>
                  <a:pt x="1177" y="578"/>
                </a:lnTo>
                <a:lnTo>
                  <a:pt x="1157" y="554"/>
                </a:lnTo>
                <a:lnTo>
                  <a:pt x="1140" y="527"/>
                </a:lnTo>
                <a:lnTo>
                  <a:pt x="1126" y="498"/>
                </a:lnTo>
                <a:lnTo>
                  <a:pt x="1115" y="471"/>
                </a:lnTo>
                <a:lnTo>
                  <a:pt x="1107" y="447"/>
                </a:lnTo>
                <a:lnTo>
                  <a:pt x="1102" y="431"/>
                </a:lnTo>
                <a:lnTo>
                  <a:pt x="1097" y="405"/>
                </a:lnTo>
                <a:lnTo>
                  <a:pt x="1091" y="371"/>
                </a:lnTo>
                <a:lnTo>
                  <a:pt x="1089" y="327"/>
                </a:lnTo>
                <a:lnTo>
                  <a:pt x="1089" y="281"/>
                </a:lnTo>
                <a:lnTo>
                  <a:pt x="1091" y="232"/>
                </a:lnTo>
                <a:lnTo>
                  <a:pt x="1095" y="183"/>
                </a:lnTo>
                <a:lnTo>
                  <a:pt x="1102" y="140"/>
                </a:lnTo>
                <a:lnTo>
                  <a:pt x="1106" y="129"/>
                </a:lnTo>
                <a:lnTo>
                  <a:pt x="1113" y="114"/>
                </a:lnTo>
                <a:lnTo>
                  <a:pt x="1124" y="98"/>
                </a:lnTo>
                <a:lnTo>
                  <a:pt x="1138" y="80"/>
                </a:lnTo>
                <a:lnTo>
                  <a:pt x="1158" y="63"/>
                </a:lnTo>
                <a:lnTo>
                  <a:pt x="1184" y="47"/>
                </a:lnTo>
                <a:lnTo>
                  <a:pt x="1213" y="32"/>
                </a:lnTo>
                <a:lnTo>
                  <a:pt x="1249" y="23"/>
                </a:lnTo>
                <a:lnTo>
                  <a:pt x="1289" y="20"/>
                </a:lnTo>
                <a:close/>
                <a:moveTo>
                  <a:pt x="606" y="0"/>
                </a:moveTo>
                <a:lnTo>
                  <a:pt x="653" y="0"/>
                </a:lnTo>
                <a:lnTo>
                  <a:pt x="702" y="3"/>
                </a:lnTo>
                <a:lnTo>
                  <a:pt x="749" y="9"/>
                </a:lnTo>
                <a:lnTo>
                  <a:pt x="797" y="18"/>
                </a:lnTo>
                <a:lnTo>
                  <a:pt x="840" y="31"/>
                </a:lnTo>
                <a:lnTo>
                  <a:pt x="882" y="45"/>
                </a:lnTo>
                <a:lnTo>
                  <a:pt x="918" y="63"/>
                </a:lnTo>
                <a:lnTo>
                  <a:pt x="951" y="85"/>
                </a:lnTo>
                <a:lnTo>
                  <a:pt x="978" y="111"/>
                </a:lnTo>
                <a:lnTo>
                  <a:pt x="998" y="138"/>
                </a:lnTo>
                <a:lnTo>
                  <a:pt x="1009" y="171"/>
                </a:lnTo>
                <a:lnTo>
                  <a:pt x="1018" y="229"/>
                </a:lnTo>
                <a:lnTo>
                  <a:pt x="1020" y="289"/>
                </a:lnTo>
                <a:lnTo>
                  <a:pt x="1018" y="345"/>
                </a:lnTo>
                <a:lnTo>
                  <a:pt x="1018" y="401"/>
                </a:lnTo>
                <a:lnTo>
                  <a:pt x="1026" y="456"/>
                </a:lnTo>
                <a:lnTo>
                  <a:pt x="1035" y="481"/>
                </a:lnTo>
                <a:lnTo>
                  <a:pt x="1049" y="511"/>
                </a:lnTo>
                <a:lnTo>
                  <a:pt x="1064" y="540"/>
                </a:lnTo>
                <a:lnTo>
                  <a:pt x="1077" y="569"/>
                </a:lnTo>
                <a:lnTo>
                  <a:pt x="1086" y="600"/>
                </a:lnTo>
                <a:lnTo>
                  <a:pt x="1087" y="631"/>
                </a:lnTo>
                <a:lnTo>
                  <a:pt x="1078" y="663"/>
                </a:lnTo>
                <a:lnTo>
                  <a:pt x="1071" y="678"/>
                </a:lnTo>
                <a:lnTo>
                  <a:pt x="1060" y="694"/>
                </a:lnTo>
                <a:lnTo>
                  <a:pt x="1047" y="712"/>
                </a:lnTo>
                <a:lnTo>
                  <a:pt x="1029" y="731"/>
                </a:lnTo>
                <a:lnTo>
                  <a:pt x="1007" y="754"/>
                </a:lnTo>
                <a:lnTo>
                  <a:pt x="977" y="778"/>
                </a:lnTo>
                <a:lnTo>
                  <a:pt x="940" y="807"/>
                </a:lnTo>
                <a:lnTo>
                  <a:pt x="895" y="840"/>
                </a:lnTo>
                <a:lnTo>
                  <a:pt x="833" y="874"/>
                </a:lnTo>
                <a:lnTo>
                  <a:pt x="780" y="907"/>
                </a:lnTo>
                <a:lnTo>
                  <a:pt x="735" y="941"/>
                </a:lnTo>
                <a:lnTo>
                  <a:pt x="695" y="978"/>
                </a:lnTo>
                <a:lnTo>
                  <a:pt x="658" y="1016"/>
                </a:lnTo>
                <a:lnTo>
                  <a:pt x="624" y="1060"/>
                </a:lnTo>
                <a:lnTo>
                  <a:pt x="589" y="1107"/>
                </a:lnTo>
                <a:lnTo>
                  <a:pt x="564" y="1147"/>
                </a:lnTo>
                <a:lnTo>
                  <a:pt x="531" y="1185"/>
                </a:lnTo>
                <a:lnTo>
                  <a:pt x="497" y="1221"/>
                </a:lnTo>
                <a:lnTo>
                  <a:pt x="458" y="1252"/>
                </a:lnTo>
                <a:lnTo>
                  <a:pt x="420" y="1280"/>
                </a:lnTo>
                <a:lnTo>
                  <a:pt x="382" y="1303"/>
                </a:lnTo>
                <a:lnTo>
                  <a:pt x="344" y="1320"/>
                </a:lnTo>
                <a:lnTo>
                  <a:pt x="307" y="1332"/>
                </a:lnTo>
                <a:lnTo>
                  <a:pt x="275" y="1340"/>
                </a:lnTo>
                <a:lnTo>
                  <a:pt x="246" y="1340"/>
                </a:lnTo>
                <a:lnTo>
                  <a:pt x="220" y="1331"/>
                </a:lnTo>
                <a:lnTo>
                  <a:pt x="195" y="1314"/>
                </a:lnTo>
                <a:lnTo>
                  <a:pt x="169" y="1287"/>
                </a:lnTo>
                <a:lnTo>
                  <a:pt x="144" y="1251"/>
                </a:lnTo>
                <a:lnTo>
                  <a:pt x="118" y="1207"/>
                </a:lnTo>
                <a:lnTo>
                  <a:pt x="93" y="1156"/>
                </a:lnTo>
                <a:lnTo>
                  <a:pt x="71" y="1100"/>
                </a:lnTo>
                <a:lnTo>
                  <a:pt x="51" y="1040"/>
                </a:lnTo>
                <a:lnTo>
                  <a:pt x="33" y="974"/>
                </a:lnTo>
                <a:lnTo>
                  <a:pt x="18" y="905"/>
                </a:lnTo>
                <a:lnTo>
                  <a:pt x="7" y="832"/>
                </a:lnTo>
                <a:lnTo>
                  <a:pt x="2" y="760"/>
                </a:lnTo>
                <a:lnTo>
                  <a:pt x="0" y="687"/>
                </a:lnTo>
                <a:lnTo>
                  <a:pt x="4" y="612"/>
                </a:lnTo>
                <a:lnTo>
                  <a:pt x="11" y="540"/>
                </a:lnTo>
                <a:lnTo>
                  <a:pt x="27" y="467"/>
                </a:lnTo>
                <a:lnTo>
                  <a:pt x="49" y="398"/>
                </a:lnTo>
                <a:lnTo>
                  <a:pt x="77" y="332"/>
                </a:lnTo>
                <a:lnTo>
                  <a:pt x="113" y="271"/>
                </a:lnTo>
                <a:lnTo>
                  <a:pt x="158" y="214"/>
                </a:lnTo>
                <a:lnTo>
                  <a:pt x="211" y="161"/>
                </a:lnTo>
                <a:lnTo>
                  <a:pt x="264" y="120"/>
                </a:lnTo>
                <a:lnTo>
                  <a:pt x="313" y="85"/>
                </a:lnTo>
                <a:lnTo>
                  <a:pt x="364" y="60"/>
                </a:lnTo>
                <a:lnTo>
                  <a:pt x="413" y="41"/>
                </a:lnTo>
                <a:lnTo>
                  <a:pt x="460" y="27"/>
                </a:lnTo>
                <a:lnTo>
                  <a:pt x="509" y="16"/>
                </a:lnTo>
                <a:lnTo>
                  <a:pt x="558" y="7"/>
                </a:lnTo>
                <a:lnTo>
                  <a:pt x="606" y="0"/>
                </a:lnTo>
                <a:close/>
              </a:path>
            </a:pathLst>
          </a:custGeom>
          <a:solidFill>
            <a:schemeClr val="accent4">
              <a:lumMod val="60000"/>
              <a:lumOff val="40000"/>
            </a:schemeClr>
          </a:solidFill>
          <a:ln>
            <a:noFill/>
          </a:ln>
        </p:spPr>
        <p:txBody>
          <a:bodyPr vert="horz" wrap="square" lIns="91440" tIns="45720" rIns="91440" bIns="45720" numCol="1" anchor="t" anchorCtr="0" compatLnSpc="1">
            <a:prstTxWarp prst="textNoShape">
              <a:avLst/>
            </a:prstTxWarp>
          </a:bodyPr>
          <a:lstStyle/>
          <a:p>
            <a:endParaRPr lang="ko-KR" altLang="en-US" sz="2701"/>
          </a:p>
        </p:txBody>
      </p:sp>
      <p:sp>
        <p:nvSpPr>
          <p:cNvPr id="65" name="Oval 1">
            <a:extLst>
              <a:ext uri="{FF2B5EF4-FFF2-40B4-BE49-F238E27FC236}">
                <a16:creationId xmlns:a16="http://schemas.microsoft.com/office/drawing/2014/main" id="{59983C89-3C8D-4A5B-B0A8-7EA3FCF7CC02}"/>
              </a:ext>
            </a:extLst>
          </p:cNvPr>
          <p:cNvSpPr/>
          <p:nvPr/>
        </p:nvSpPr>
        <p:spPr>
          <a:xfrm>
            <a:off x="2598837" y="2762686"/>
            <a:ext cx="352758" cy="379334"/>
          </a:xfrm>
          <a:custGeom>
            <a:avLst/>
            <a:gdLst/>
            <a:ahLst/>
            <a:cxnLst/>
            <a:rect l="l" t="t" r="r" b="b"/>
            <a:pathLst>
              <a:path w="4669637" h="5021437">
                <a:moveTo>
                  <a:pt x="3221000" y="0"/>
                </a:moveTo>
                <a:cubicBezTo>
                  <a:pt x="3362423" y="0"/>
                  <a:pt x="3491529" y="52734"/>
                  <a:pt x="3588254" y="141276"/>
                </a:cubicBezTo>
                <a:cubicBezTo>
                  <a:pt x="3684978" y="52735"/>
                  <a:pt x="3814082" y="3"/>
                  <a:pt x="3955503" y="3"/>
                </a:cubicBezTo>
                <a:cubicBezTo>
                  <a:pt x="4262962" y="3"/>
                  <a:pt x="4512207" y="249248"/>
                  <a:pt x="4512207" y="556707"/>
                </a:cubicBezTo>
                <a:cubicBezTo>
                  <a:pt x="4512207" y="669790"/>
                  <a:pt x="4478490" y="774998"/>
                  <a:pt x="4420089" y="862515"/>
                </a:cubicBezTo>
                <a:cubicBezTo>
                  <a:pt x="4570580" y="961849"/>
                  <a:pt x="4669637" y="1132542"/>
                  <a:pt x="4669637" y="1326370"/>
                </a:cubicBezTo>
                <a:cubicBezTo>
                  <a:pt x="4669637" y="1487821"/>
                  <a:pt x="4600910" y="1633219"/>
                  <a:pt x="4490000" y="1733701"/>
                </a:cubicBezTo>
                <a:cubicBezTo>
                  <a:pt x="4600910" y="1834183"/>
                  <a:pt x="4669637" y="1979581"/>
                  <a:pt x="4669637" y="2141032"/>
                </a:cubicBezTo>
                <a:cubicBezTo>
                  <a:pt x="4669637" y="2302483"/>
                  <a:pt x="4600910" y="2447881"/>
                  <a:pt x="4490000" y="2548363"/>
                </a:cubicBezTo>
                <a:cubicBezTo>
                  <a:pt x="4600910" y="2648845"/>
                  <a:pt x="4669637" y="2794244"/>
                  <a:pt x="4669637" y="2955694"/>
                </a:cubicBezTo>
                <a:cubicBezTo>
                  <a:pt x="4669637" y="3224895"/>
                  <a:pt x="4478563" y="3449467"/>
                  <a:pt x="4224627" y="3501139"/>
                </a:cubicBezTo>
                <a:cubicBezTo>
                  <a:pt x="4173492" y="3755645"/>
                  <a:pt x="3948659" y="3947273"/>
                  <a:pt x="3679069" y="3947273"/>
                </a:cubicBezTo>
                <a:cubicBezTo>
                  <a:pt x="3559167" y="3947273"/>
                  <a:pt x="3448117" y="3909367"/>
                  <a:pt x="3357878" y="3844002"/>
                </a:cubicBezTo>
                <a:cubicBezTo>
                  <a:pt x="3259607" y="3937451"/>
                  <a:pt x="3126492" y="3993881"/>
                  <a:pt x="2980197" y="3993881"/>
                </a:cubicBezTo>
                <a:cubicBezTo>
                  <a:pt x="2931818" y="3993881"/>
                  <a:pt x="2884880" y="3987710"/>
                  <a:pt x="2841084" y="3972961"/>
                </a:cubicBezTo>
                <a:cubicBezTo>
                  <a:pt x="2832044" y="4069054"/>
                  <a:pt x="2794874" y="4156856"/>
                  <a:pt x="2737231" y="4227693"/>
                </a:cubicBezTo>
                <a:cubicBezTo>
                  <a:pt x="2806079" y="4310086"/>
                  <a:pt x="2846234" y="4416407"/>
                  <a:pt x="2846234" y="4532107"/>
                </a:cubicBezTo>
                <a:cubicBezTo>
                  <a:pt x="2846234" y="4802356"/>
                  <a:pt x="2627153" y="5021437"/>
                  <a:pt x="2356904" y="5021437"/>
                </a:cubicBezTo>
                <a:cubicBezTo>
                  <a:pt x="2086655" y="5021437"/>
                  <a:pt x="1867574" y="4802356"/>
                  <a:pt x="1867574" y="4532107"/>
                </a:cubicBezTo>
                <a:cubicBezTo>
                  <a:pt x="1867574" y="4416078"/>
                  <a:pt x="1907958" y="4309481"/>
                  <a:pt x="1977158" y="4226990"/>
                </a:cubicBezTo>
                <a:cubicBezTo>
                  <a:pt x="1907958" y="4144498"/>
                  <a:pt x="1867574" y="4037901"/>
                  <a:pt x="1867574" y="3921872"/>
                </a:cubicBezTo>
                <a:lnTo>
                  <a:pt x="1870634" y="3891520"/>
                </a:lnTo>
                <a:cubicBezTo>
                  <a:pt x="1824903" y="3813479"/>
                  <a:pt x="1800200" y="3722456"/>
                  <a:pt x="1800200" y="3625662"/>
                </a:cubicBezTo>
                <a:cubicBezTo>
                  <a:pt x="1800200" y="3318203"/>
                  <a:pt x="2049445" y="3068958"/>
                  <a:pt x="2356904" y="3068958"/>
                </a:cubicBezTo>
                <a:cubicBezTo>
                  <a:pt x="2420773" y="3068958"/>
                  <a:pt x="2482129" y="3079714"/>
                  <a:pt x="2538468" y="3101802"/>
                </a:cubicBezTo>
                <a:cubicBezTo>
                  <a:pt x="2638465" y="2966803"/>
                  <a:pt x="2799249" y="2880473"/>
                  <a:pt x="2980197" y="2880473"/>
                </a:cubicBezTo>
                <a:cubicBezTo>
                  <a:pt x="3100008" y="2880473"/>
                  <a:pt x="3210978" y="2918321"/>
                  <a:pt x="3301190" y="2983581"/>
                </a:cubicBezTo>
                <a:cubicBezTo>
                  <a:pt x="3373807" y="2914346"/>
                  <a:pt x="3465808" y="2865716"/>
                  <a:pt x="3567959" y="2845066"/>
                </a:cubicBezTo>
                <a:cubicBezTo>
                  <a:pt x="3590854" y="2728399"/>
                  <a:pt x="3651016" y="2625236"/>
                  <a:pt x="3735867" y="2548363"/>
                </a:cubicBezTo>
                <a:cubicBezTo>
                  <a:pt x="3624957" y="2447881"/>
                  <a:pt x="3556229" y="2302483"/>
                  <a:pt x="3556229" y="2141032"/>
                </a:cubicBezTo>
                <a:cubicBezTo>
                  <a:pt x="3556229" y="1979581"/>
                  <a:pt x="3624957" y="1834183"/>
                  <a:pt x="3735867" y="1733701"/>
                </a:cubicBezTo>
                <a:cubicBezTo>
                  <a:pt x="3624957" y="1633219"/>
                  <a:pt x="3556229" y="1487821"/>
                  <a:pt x="3556229" y="1326370"/>
                </a:cubicBezTo>
                <a:cubicBezTo>
                  <a:pt x="3556229" y="1213287"/>
                  <a:pt x="3589946" y="1108079"/>
                  <a:pt x="3648347" y="1020561"/>
                </a:cubicBezTo>
                <a:cubicBezTo>
                  <a:pt x="3626565" y="1006627"/>
                  <a:pt x="3606074" y="990873"/>
                  <a:pt x="3588250" y="972135"/>
                </a:cubicBezTo>
                <a:cubicBezTo>
                  <a:pt x="3491526" y="1060675"/>
                  <a:pt x="3362421" y="1113408"/>
                  <a:pt x="3221000" y="1113408"/>
                </a:cubicBezTo>
                <a:cubicBezTo>
                  <a:pt x="3065923" y="1113408"/>
                  <a:pt x="2925655" y="1049999"/>
                  <a:pt x="2824957" y="947451"/>
                </a:cubicBezTo>
                <a:cubicBezTo>
                  <a:pt x="2724258" y="1050000"/>
                  <a:pt x="2583990" y="1113409"/>
                  <a:pt x="2428912" y="1113409"/>
                </a:cubicBezTo>
                <a:cubicBezTo>
                  <a:pt x="2253449" y="1113409"/>
                  <a:pt x="2096946" y="1032234"/>
                  <a:pt x="1996865" y="903815"/>
                </a:cubicBezTo>
                <a:cubicBezTo>
                  <a:pt x="1896784" y="1032234"/>
                  <a:pt x="1740280" y="1113410"/>
                  <a:pt x="1564816" y="1113410"/>
                </a:cubicBezTo>
                <a:cubicBezTo>
                  <a:pt x="1377378" y="1113410"/>
                  <a:pt x="1211575" y="1020776"/>
                  <a:pt x="1111593" y="878151"/>
                </a:cubicBezTo>
                <a:cubicBezTo>
                  <a:pt x="1080053" y="927774"/>
                  <a:pt x="1038222" y="969598"/>
                  <a:pt x="990563" y="1003955"/>
                </a:cubicBezTo>
                <a:cubicBezTo>
                  <a:pt x="1068182" y="1097494"/>
                  <a:pt x="1113408" y="1217901"/>
                  <a:pt x="1113408" y="1348870"/>
                </a:cubicBezTo>
                <a:cubicBezTo>
                  <a:pt x="1113408" y="1503969"/>
                  <a:pt x="1049982" y="1644253"/>
                  <a:pt x="947405" y="1744951"/>
                </a:cubicBezTo>
                <a:cubicBezTo>
                  <a:pt x="1049982" y="1845649"/>
                  <a:pt x="1113408" y="1985934"/>
                  <a:pt x="1113408" y="2141033"/>
                </a:cubicBezTo>
                <a:cubicBezTo>
                  <a:pt x="1113408" y="2296132"/>
                  <a:pt x="1049982" y="2436417"/>
                  <a:pt x="947405" y="2537115"/>
                </a:cubicBezTo>
                <a:cubicBezTo>
                  <a:pt x="1049982" y="2637813"/>
                  <a:pt x="1113408" y="2778098"/>
                  <a:pt x="1113408" y="2933196"/>
                </a:cubicBezTo>
                <a:cubicBezTo>
                  <a:pt x="1113408" y="3160411"/>
                  <a:pt x="977287" y="3355833"/>
                  <a:pt x="781802" y="3441590"/>
                </a:cubicBezTo>
                <a:cubicBezTo>
                  <a:pt x="781802" y="3467025"/>
                  <a:pt x="781802" y="3492460"/>
                  <a:pt x="781802" y="3517895"/>
                </a:cubicBezTo>
                <a:cubicBezTo>
                  <a:pt x="781802" y="3642214"/>
                  <a:pt x="681021" y="3742995"/>
                  <a:pt x="556702" y="3742995"/>
                </a:cubicBezTo>
                <a:lnTo>
                  <a:pt x="556703" y="3742994"/>
                </a:lnTo>
                <a:cubicBezTo>
                  <a:pt x="432384" y="3742994"/>
                  <a:pt x="331603" y="3642213"/>
                  <a:pt x="331603" y="3517894"/>
                </a:cubicBezTo>
                <a:lnTo>
                  <a:pt x="331603" y="3441589"/>
                </a:lnTo>
                <a:cubicBezTo>
                  <a:pt x="136120" y="3355831"/>
                  <a:pt x="0" y="3160410"/>
                  <a:pt x="0" y="2933196"/>
                </a:cubicBezTo>
                <a:cubicBezTo>
                  <a:pt x="0" y="2778098"/>
                  <a:pt x="63426" y="2637813"/>
                  <a:pt x="166003" y="2537115"/>
                </a:cubicBezTo>
                <a:cubicBezTo>
                  <a:pt x="63426" y="2436417"/>
                  <a:pt x="0" y="2296132"/>
                  <a:pt x="0" y="2141033"/>
                </a:cubicBezTo>
                <a:cubicBezTo>
                  <a:pt x="0" y="1985934"/>
                  <a:pt x="63426" y="1845649"/>
                  <a:pt x="166003" y="1744951"/>
                </a:cubicBezTo>
                <a:cubicBezTo>
                  <a:pt x="63426" y="1644253"/>
                  <a:pt x="0" y="1503969"/>
                  <a:pt x="0" y="1348870"/>
                </a:cubicBezTo>
                <a:cubicBezTo>
                  <a:pt x="0" y="1164802"/>
                  <a:pt x="89333" y="1001598"/>
                  <a:pt x="228018" y="901622"/>
                </a:cubicBezTo>
                <a:cubicBezTo>
                  <a:pt x="150398" y="808082"/>
                  <a:pt x="105172" y="687676"/>
                  <a:pt x="105172" y="556707"/>
                </a:cubicBezTo>
                <a:cubicBezTo>
                  <a:pt x="105172" y="249248"/>
                  <a:pt x="354417" y="3"/>
                  <a:pt x="661876" y="3"/>
                </a:cubicBezTo>
                <a:cubicBezTo>
                  <a:pt x="848326" y="3"/>
                  <a:pt x="1013368" y="91662"/>
                  <a:pt x="1113346" y="233137"/>
                </a:cubicBezTo>
                <a:cubicBezTo>
                  <a:pt x="1213323" y="91662"/>
                  <a:pt x="1378365" y="2"/>
                  <a:pt x="1564816" y="2"/>
                </a:cubicBezTo>
                <a:cubicBezTo>
                  <a:pt x="1740279" y="2"/>
                  <a:pt x="1896783" y="81177"/>
                  <a:pt x="1996864" y="209596"/>
                </a:cubicBezTo>
                <a:cubicBezTo>
                  <a:pt x="2096945" y="81176"/>
                  <a:pt x="2253449" y="1"/>
                  <a:pt x="2428912" y="1"/>
                </a:cubicBezTo>
                <a:cubicBezTo>
                  <a:pt x="2583990" y="1"/>
                  <a:pt x="2724257" y="63410"/>
                  <a:pt x="2824956" y="165958"/>
                </a:cubicBezTo>
                <a:cubicBezTo>
                  <a:pt x="2925654" y="63409"/>
                  <a:pt x="3065922" y="0"/>
                  <a:pt x="3221000" y="0"/>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67" name="TextBox 66">
            <a:extLst>
              <a:ext uri="{FF2B5EF4-FFF2-40B4-BE49-F238E27FC236}">
                <a16:creationId xmlns:a16="http://schemas.microsoft.com/office/drawing/2014/main" id="{108E3F22-B9A8-211C-5C8C-F9725194AE12}"/>
              </a:ext>
            </a:extLst>
          </p:cNvPr>
          <p:cNvSpPr txBox="1"/>
          <p:nvPr/>
        </p:nvSpPr>
        <p:spPr>
          <a:xfrm>
            <a:off x="4144682" y="1760277"/>
            <a:ext cx="7752044" cy="2891561"/>
          </a:xfrm>
          <a:prstGeom prst="rect">
            <a:avLst/>
          </a:prstGeom>
          <a:noFill/>
        </p:spPr>
        <p:txBody>
          <a:bodyPr wrap="square">
            <a:spAutoFit/>
          </a:bodyPr>
          <a:lstStyle/>
          <a:p>
            <a:pPr marL="348590" marR="102057" indent="-342900" algn="just">
              <a:lnSpc>
                <a:spcPct val="150000"/>
              </a:lnSpc>
              <a:spcBef>
                <a:spcPts val="242"/>
              </a:spcBef>
              <a:buFont typeface="Arial" panose="020B0604020202020204" pitchFamily="34" charset="0"/>
              <a:buChar char="•"/>
            </a:pPr>
            <a:r>
              <a:rPr lang="en-GB" sz="2000" dirty="0">
                <a:solidFill>
                  <a:schemeClr val="tx1"/>
                </a:solidFill>
                <a:latin typeface="Time new roman"/>
                <a:ea typeface="+mn-lt"/>
                <a:cs typeface="+mn-lt"/>
              </a:rPr>
              <a:t>The data set which is used for this study is </a:t>
            </a:r>
            <a:r>
              <a:rPr lang="en-US" sz="2000" dirty="0">
                <a:latin typeface="Time new roman"/>
                <a:ea typeface="+mn-lt"/>
                <a:cs typeface="+mn-lt"/>
              </a:rPr>
              <a:t>human data set.</a:t>
            </a:r>
          </a:p>
          <a:p>
            <a:pPr marL="348590" marR="102057" indent="-342900" algn="just">
              <a:lnSpc>
                <a:spcPct val="150000"/>
              </a:lnSpc>
              <a:spcBef>
                <a:spcPts val="242"/>
              </a:spcBef>
              <a:buFont typeface="Arial" panose="020B0604020202020204" pitchFamily="34" charset="0"/>
              <a:buChar char="•"/>
            </a:pPr>
            <a:r>
              <a:rPr lang="en-GB" sz="2000" dirty="0">
                <a:solidFill>
                  <a:schemeClr val="tx1"/>
                </a:solidFill>
                <a:latin typeface="Time new roman"/>
                <a:ea typeface="+mn-lt"/>
                <a:cs typeface="+mn-lt"/>
              </a:rPr>
              <a:t>The data set is publicly available in Kaggle</a:t>
            </a:r>
            <a:endParaRPr lang="en-US" sz="2000" dirty="0">
              <a:solidFill>
                <a:srgbClr val="000000"/>
              </a:solidFill>
              <a:latin typeface="Time new roman"/>
            </a:endParaRPr>
          </a:p>
          <a:p>
            <a:pPr marL="348590" marR="102057" indent="-342900" algn="just" rtl="0">
              <a:lnSpc>
                <a:spcPct val="150000"/>
              </a:lnSpc>
              <a:spcBef>
                <a:spcPts val="242"/>
              </a:spcBef>
              <a:spcAft>
                <a:spcPts val="0"/>
              </a:spcAft>
              <a:buFont typeface="Arial" panose="020B0604020202020204" pitchFamily="34" charset="0"/>
              <a:buChar char="•"/>
            </a:pPr>
            <a:r>
              <a:rPr lang="en-US" sz="2000" b="0" i="0" u="none" strike="noStrike" dirty="0">
                <a:solidFill>
                  <a:srgbClr val="000000"/>
                </a:solidFill>
                <a:effectLst/>
                <a:latin typeface="Time new roman"/>
              </a:rPr>
              <a:t>This data set consists of 4380 DNA  sequences of humans along with their gene family. The gene family was classified into 7 types based on DNA sequence.</a:t>
            </a:r>
          </a:p>
          <a:p>
            <a:pPr marL="348590" marR="102057" indent="-342900" algn="just" rtl="0">
              <a:lnSpc>
                <a:spcPct val="150000"/>
              </a:lnSpc>
              <a:spcBef>
                <a:spcPts val="242"/>
              </a:spcBef>
              <a:spcAft>
                <a:spcPts val="0"/>
              </a:spcAft>
              <a:buFont typeface="Arial" panose="020B0604020202020204" pitchFamily="34" charset="0"/>
              <a:buChar char="•"/>
            </a:pPr>
            <a:r>
              <a:rPr lang="en-GB" sz="2000" dirty="0">
                <a:solidFill>
                  <a:schemeClr val="tx1"/>
                </a:solidFill>
                <a:latin typeface="Time new roman"/>
                <a:ea typeface="+mn-lt"/>
                <a:cs typeface="+mn-lt"/>
              </a:rPr>
              <a:t>The target feature is the </a:t>
            </a:r>
            <a:r>
              <a:rPr lang="en-GB" sz="2000" dirty="0">
                <a:latin typeface="Time new roman"/>
                <a:ea typeface="+mn-lt"/>
                <a:cs typeface="+mn-lt"/>
              </a:rPr>
              <a:t>class</a:t>
            </a:r>
            <a:r>
              <a:rPr lang="en-GB" sz="2000" dirty="0">
                <a:solidFill>
                  <a:schemeClr val="tx1"/>
                </a:solidFill>
                <a:latin typeface="Time new roman"/>
                <a:ea typeface="+mn-lt"/>
                <a:cs typeface="+mn-lt"/>
              </a:rPr>
              <a:t> which is a dependent feature.</a:t>
            </a:r>
          </a:p>
        </p:txBody>
      </p:sp>
    </p:spTree>
    <p:extLst>
      <p:ext uri="{BB962C8B-B14F-4D97-AF65-F5344CB8AC3E}">
        <p14:creationId xmlns:p14="http://schemas.microsoft.com/office/powerpoint/2010/main" val="41846009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 name="Group 47">
            <a:extLst>
              <a:ext uri="{FF2B5EF4-FFF2-40B4-BE49-F238E27FC236}">
                <a16:creationId xmlns:a16="http://schemas.microsoft.com/office/drawing/2014/main" id="{B958CAAA-ABB9-A2E6-E2C5-891B5CF417F1}"/>
              </a:ext>
            </a:extLst>
          </p:cNvPr>
          <p:cNvGrpSpPr/>
          <p:nvPr/>
        </p:nvGrpSpPr>
        <p:grpSpPr>
          <a:xfrm>
            <a:off x="3853452" y="57153"/>
            <a:ext cx="4014402" cy="2266601"/>
            <a:chOff x="5344321" y="981525"/>
            <a:chExt cx="4014402" cy="2266601"/>
          </a:xfrm>
        </p:grpSpPr>
        <p:pic>
          <p:nvPicPr>
            <p:cNvPr id="49" name="Graphic 48" descr="Man">
              <a:extLst>
                <a:ext uri="{FF2B5EF4-FFF2-40B4-BE49-F238E27FC236}">
                  <a16:creationId xmlns:a16="http://schemas.microsoft.com/office/drawing/2014/main" id="{EDDBD02D-A889-D1B8-4452-1124CC369C2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724476" y="1462242"/>
              <a:ext cx="794493" cy="794493"/>
            </a:xfrm>
            <a:prstGeom prst="rect">
              <a:avLst/>
            </a:prstGeom>
          </p:spPr>
        </p:pic>
        <p:pic>
          <p:nvPicPr>
            <p:cNvPr id="50" name="Graphic 49" descr="Woman">
              <a:extLst>
                <a:ext uri="{FF2B5EF4-FFF2-40B4-BE49-F238E27FC236}">
                  <a16:creationId xmlns:a16="http://schemas.microsoft.com/office/drawing/2014/main" id="{6EFC5A00-4282-E2F2-A1A6-9FAF175C28F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835324" y="1462241"/>
              <a:ext cx="794493" cy="794493"/>
            </a:xfrm>
            <a:prstGeom prst="rect">
              <a:avLst/>
            </a:prstGeom>
          </p:spPr>
        </p:pic>
        <p:pic>
          <p:nvPicPr>
            <p:cNvPr id="51" name="Graphic 50" descr="Man">
              <a:extLst>
                <a:ext uri="{FF2B5EF4-FFF2-40B4-BE49-F238E27FC236}">
                  <a16:creationId xmlns:a16="http://schemas.microsoft.com/office/drawing/2014/main" id="{88F2FAAA-9145-ADD3-EF0B-A2C22878743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380818" y="1957938"/>
              <a:ext cx="794493" cy="794493"/>
            </a:xfrm>
            <a:prstGeom prst="rect">
              <a:avLst/>
            </a:prstGeom>
          </p:spPr>
        </p:pic>
        <p:pic>
          <p:nvPicPr>
            <p:cNvPr id="52" name="Graphic 51" descr="Man">
              <a:extLst>
                <a:ext uri="{FF2B5EF4-FFF2-40B4-BE49-F238E27FC236}">
                  <a16:creationId xmlns:a16="http://schemas.microsoft.com/office/drawing/2014/main" id="{5707AB40-7695-BEF1-7914-F87BEE1C496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068134" y="1957938"/>
              <a:ext cx="794493" cy="794493"/>
            </a:xfrm>
            <a:prstGeom prst="rect">
              <a:avLst/>
            </a:prstGeom>
          </p:spPr>
        </p:pic>
        <p:pic>
          <p:nvPicPr>
            <p:cNvPr id="53" name="Graphic 52" descr="Man">
              <a:extLst>
                <a:ext uri="{FF2B5EF4-FFF2-40B4-BE49-F238E27FC236}">
                  <a16:creationId xmlns:a16="http://schemas.microsoft.com/office/drawing/2014/main" id="{0E95CD23-1781-2A51-0AB6-B5867D7F6AC3}"/>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721790" y="2453633"/>
              <a:ext cx="794493" cy="794493"/>
            </a:xfrm>
            <a:prstGeom prst="rect">
              <a:avLst/>
            </a:prstGeom>
          </p:spPr>
        </p:pic>
        <p:pic>
          <p:nvPicPr>
            <p:cNvPr id="54" name="Graphic 53" descr="Man">
              <a:extLst>
                <a:ext uri="{FF2B5EF4-FFF2-40B4-BE49-F238E27FC236}">
                  <a16:creationId xmlns:a16="http://schemas.microsoft.com/office/drawing/2014/main" id="{5C19EA38-FE2F-6101-4872-B803C062DB6F}"/>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470066" y="2435710"/>
              <a:ext cx="794493" cy="794493"/>
            </a:xfrm>
            <a:prstGeom prst="rect">
              <a:avLst/>
            </a:prstGeom>
          </p:spPr>
        </p:pic>
        <p:pic>
          <p:nvPicPr>
            <p:cNvPr id="55" name="Graphic 54" descr="Woman">
              <a:extLst>
                <a:ext uri="{FF2B5EF4-FFF2-40B4-BE49-F238E27FC236}">
                  <a16:creationId xmlns:a16="http://schemas.microsoft.com/office/drawing/2014/main" id="{CDD5AF74-33EF-9826-8DAF-00F8E94AF1A9}"/>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464637" y="1957938"/>
              <a:ext cx="794493" cy="794493"/>
            </a:xfrm>
            <a:prstGeom prst="rect">
              <a:avLst/>
            </a:prstGeom>
          </p:spPr>
        </p:pic>
        <p:pic>
          <p:nvPicPr>
            <p:cNvPr id="56" name="Graphic 55" descr="Woman">
              <a:extLst>
                <a:ext uri="{FF2B5EF4-FFF2-40B4-BE49-F238E27FC236}">
                  <a16:creationId xmlns:a16="http://schemas.microsoft.com/office/drawing/2014/main" id="{130915B8-184A-A546-D1AC-A46AE579A3D0}"/>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8259130" y="1957938"/>
              <a:ext cx="794493" cy="794493"/>
            </a:xfrm>
            <a:prstGeom prst="rect">
              <a:avLst/>
            </a:prstGeom>
          </p:spPr>
        </p:pic>
        <p:pic>
          <p:nvPicPr>
            <p:cNvPr id="57" name="Graphic 56" descr="Woman">
              <a:extLst>
                <a:ext uri="{FF2B5EF4-FFF2-40B4-BE49-F238E27FC236}">
                  <a16:creationId xmlns:a16="http://schemas.microsoft.com/office/drawing/2014/main" id="{58EA0CB4-4FF0-887D-7B5C-AE02BBD675D2}"/>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7842997" y="2453633"/>
              <a:ext cx="794493" cy="794493"/>
            </a:xfrm>
            <a:prstGeom prst="rect">
              <a:avLst/>
            </a:prstGeom>
          </p:spPr>
        </p:pic>
        <p:pic>
          <p:nvPicPr>
            <p:cNvPr id="58" name="Graphic 57" descr="Woman">
              <a:extLst>
                <a:ext uri="{FF2B5EF4-FFF2-40B4-BE49-F238E27FC236}">
                  <a16:creationId xmlns:a16="http://schemas.microsoft.com/office/drawing/2014/main" id="{3EE42E83-D2EE-9246-6AEE-792FD2061D26}"/>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7159537" y="2453633"/>
              <a:ext cx="794493" cy="794493"/>
            </a:xfrm>
            <a:prstGeom prst="rect">
              <a:avLst/>
            </a:prstGeom>
          </p:spPr>
        </p:pic>
        <p:pic>
          <p:nvPicPr>
            <p:cNvPr id="59" name="Graphic 58" descr="Woman">
              <a:extLst>
                <a:ext uri="{FF2B5EF4-FFF2-40B4-BE49-F238E27FC236}">
                  <a16:creationId xmlns:a16="http://schemas.microsoft.com/office/drawing/2014/main" id="{5D50611B-39F4-E052-FBE0-2E1129FE5692}"/>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8564230" y="2433818"/>
              <a:ext cx="794493" cy="794493"/>
            </a:xfrm>
            <a:prstGeom prst="rect">
              <a:avLst/>
            </a:prstGeom>
          </p:spPr>
        </p:pic>
        <p:pic>
          <p:nvPicPr>
            <p:cNvPr id="60" name="Graphic 59" descr="Woman">
              <a:extLst>
                <a:ext uri="{FF2B5EF4-FFF2-40B4-BE49-F238E27FC236}">
                  <a16:creationId xmlns:a16="http://schemas.microsoft.com/office/drawing/2014/main" id="{4E134264-BEED-E8B4-3D75-262C6F63CBF3}"/>
                </a:ext>
              </a:extLst>
            </p:cNvPr>
            <p:cNvPicPr>
              <a:picLocks noChangeAspect="1"/>
            </p:cNvPicPr>
            <p:nvPr/>
          </p:nvPicPr>
          <p:blipFill>
            <a:blip r:embed="rId4">
              <a:extLst>
                <a:ext uri="{96DAC541-7B7A-43D3-8B79-37D633B846F1}">
                  <asvg:svgBlip xmlns:asvg="http://schemas.microsoft.com/office/drawing/2016/SVG/main" r:embed="rId24"/>
                </a:ext>
              </a:extLst>
            </a:blip>
            <a:stretch>
              <a:fillRect/>
            </a:stretch>
          </p:blipFill>
          <p:spPr>
            <a:xfrm>
              <a:off x="7009489" y="1712365"/>
              <a:ext cx="794493" cy="794493"/>
            </a:xfrm>
            <a:prstGeom prst="rect">
              <a:avLst/>
            </a:prstGeom>
          </p:spPr>
        </p:pic>
        <p:pic>
          <p:nvPicPr>
            <p:cNvPr id="61" name="Graphic 60" descr="Man">
              <a:extLst>
                <a:ext uri="{FF2B5EF4-FFF2-40B4-BE49-F238E27FC236}">
                  <a16:creationId xmlns:a16="http://schemas.microsoft.com/office/drawing/2014/main" id="{340E1DE1-0046-7FFE-BDCD-7A5B06ACD9CB}"/>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6512864" y="1659019"/>
              <a:ext cx="794493" cy="794493"/>
            </a:xfrm>
            <a:prstGeom prst="rect">
              <a:avLst/>
            </a:prstGeom>
          </p:spPr>
        </p:pic>
        <p:pic>
          <p:nvPicPr>
            <p:cNvPr id="62" name="Graphic 61" descr="Man">
              <a:extLst>
                <a:ext uri="{FF2B5EF4-FFF2-40B4-BE49-F238E27FC236}">
                  <a16:creationId xmlns:a16="http://schemas.microsoft.com/office/drawing/2014/main" id="{A406540F-397D-B771-9D59-BA8FB5DDC3B4}"/>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5344321" y="1045177"/>
              <a:ext cx="794493" cy="794493"/>
            </a:xfrm>
            <a:prstGeom prst="rect">
              <a:avLst/>
            </a:prstGeom>
          </p:spPr>
        </p:pic>
        <p:pic>
          <p:nvPicPr>
            <p:cNvPr id="63" name="Graphic 62" descr="Man">
              <a:extLst>
                <a:ext uri="{FF2B5EF4-FFF2-40B4-BE49-F238E27FC236}">
                  <a16:creationId xmlns:a16="http://schemas.microsoft.com/office/drawing/2014/main" id="{9ABB0D78-1D2F-DB0B-F17A-2644304692AA}"/>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6097821" y="1049102"/>
              <a:ext cx="794493" cy="794493"/>
            </a:xfrm>
            <a:prstGeom prst="rect">
              <a:avLst/>
            </a:prstGeom>
          </p:spPr>
        </p:pic>
        <p:pic>
          <p:nvPicPr>
            <p:cNvPr id="64" name="Graphic 63" descr="Woman">
              <a:extLst>
                <a:ext uri="{FF2B5EF4-FFF2-40B4-BE49-F238E27FC236}">
                  <a16:creationId xmlns:a16="http://schemas.microsoft.com/office/drawing/2014/main" id="{C3580424-1B58-D25D-1F13-D5FF358F045B}"/>
                </a:ext>
              </a:extLst>
            </p:cNvPr>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a:off x="7422407" y="1045177"/>
              <a:ext cx="794493" cy="794493"/>
            </a:xfrm>
            <a:prstGeom prst="rect">
              <a:avLst/>
            </a:prstGeom>
          </p:spPr>
        </p:pic>
        <p:pic>
          <p:nvPicPr>
            <p:cNvPr id="65" name="Graphic 64" descr="Woman">
              <a:extLst>
                <a:ext uri="{FF2B5EF4-FFF2-40B4-BE49-F238E27FC236}">
                  <a16:creationId xmlns:a16="http://schemas.microsoft.com/office/drawing/2014/main" id="{40FB1130-E4BA-48B1-2C44-EDCFB29BF636}"/>
                </a:ext>
              </a:extLst>
            </p:cNvPr>
            <p:cNvPicPr>
              <a:picLocks noChangeAspect="1"/>
            </p:cNvPicPr>
            <p:nvPr/>
          </p:nvPicPr>
          <p:blipFill>
            <a:blip r:embed="rId4">
              <a:extLst>
                <a:ext uri="{96DAC541-7B7A-43D3-8B79-37D633B846F1}">
                  <asvg:svgBlip xmlns:asvg="http://schemas.microsoft.com/office/drawing/2016/SVG/main" r:embed="rId33"/>
                </a:ext>
              </a:extLst>
            </a:blip>
            <a:stretch>
              <a:fillRect/>
            </a:stretch>
          </p:blipFill>
          <p:spPr>
            <a:xfrm>
              <a:off x="6777298" y="981525"/>
              <a:ext cx="794493" cy="794493"/>
            </a:xfrm>
            <a:prstGeom prst="rect">
              <a:avLst/>
            </a:prstGeom>
          </p:spPr>
        </p:pic>
        <p:pic>
          <p:nvPicPr>
            <p:cNvPr id="66" name="Graphic 65" descr="Woman">
              <a:extLst>
                <a:ext uri="{FF2B5EF4-FFF2-40B4-BE49-F238E27FC236}">
                  <a16:creationId xmlns:a16="http://schemas.microsoft.com/office/drawing/2014/main" id="{BE4A8018-CB74-D5D4-981C-E42A03E642AA}"/>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8238137" y="1061219"/>
              <a:ext cx="794493" cy="794493"/>
            </a:xfrm>
            <a:prstGeom prst="rect">
              <a:avLst/>
            </a:prstGeom>
          </p:spPr>
        </p:pic>
        <p:pic>
          <p:nvPicPr>
            <p:cNvPr id="67" name="Graphic 66" descr="Man">
              <a:extLst>
                <a:ext uri="{FF2B5EF4-FFF2-40B4-BE49-F238E27FC236}">
                  <a16:creationId xmlns:a16="http://schemas.microsoft.com/office/drawing/2014/main" id="{7D94DAAF-8F00-C63C-0BDB-7315778CBB0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723746" y="2453633"/>
              <a:ext cx="794493" cy="794493"/>
            </a:xfrm>
            <a:prstGeom prst="rect">
              <a:avLst/>
            </a:prstGeom>
          </p:spPr>
        </p:pic>
        <p:pic>
          <p:nvPicPr>
            <p:cNvPr id="68" name="Graphic 67" descr="Woman">
              <a:extLst>
                <a:ext uri="{FF2B5EF4-FFF2-40B4-BE49-F238E27FC236}">
                  <a16:creationId xmlns:a16="http://schemas.microsoft.com/office/drawing/2014/main" id="{9B710B55-10E3-667D-2699-EC2380C3F8F1}"/>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6074974" y="1988688"/>
              <a:ext cx="794493" cy="794493"/>
            </a:xfrm>
            <a:prstGeom prst="rect">
              <a:avLst/>
            </a:prstGeom>
          </p:spPr>
        </p:pic>
      </p:grpSp>
      <p:grpSp>
        <p:nvGrpSpPr>
          <p:cNvPr id="69" name="Group 68">
            <a:extLst>
              <a:ext uri="{FF2B5EF4-FFF2-40B4-BE49-F238E27FC236}">
                <a16:creationId xmlns:a16="http://schemas.microsoft.com/office/drawing/2014/main" id="{E4186D4A-2251-EDD4-C9DB-BF5D77329448}"/>
              </a:ext>
            </a:extLst>
          </p:cNvPr>
          <p:cNvGrpSpPr/>
          <p:nvPr/>
        </p:nvGrpSpPr>
        <p:grpSpPr>
          <a:xfrm>
            <a:off x="324221" y="1999571"/>
            <a:ext cx="4014402" cy="2266601"/>
            <a:chOff x="5344321" y="981525"/>
            <a:chExt cx="4014402" cy="2266601"/>
          </a:xfrm>
        </p:grpSpPr>
        <p:pic>
          <p:nvPicPr>
            <p:cNvPr id="70" name="Graphic 69" descr="Man">
              <a:extLst>
                <a:ext uri="{FF2B5EF4-FFF2-40B4-BE49-F238E27FC236}">
                  <a16:creationId xmlns:a16="http://schemas.microsoft.com/office/drawing/2014/main" id="{81FFD40A-FC57-E04C-9EFF-5EDBCFF3978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724476" y="1462242"/>
              <a:ext cx="794493" cy="794493"/>
            </a:xfrm>
            <a:prstGeom prst="rect">
              <a:avLst/>
            </a:prstGeom>
          </p:spPr>
        </p:pic>
        <p:pic>
          <p:nvPicPr>
            <p:cNvPr id="71" name="Graphic 70" descr="Woman">
              <a:extLst>
                <a:ext uri="{FF2B5EF4-FFF2-40B4-BE49-F238E27FC236}">
                  <a16:creationId xmlns:a16="http://schemas.microsoft.com/office/drawing/2014/main" id="{6D10BD3A-390A-DB3A-1A20-6C216B4CE71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835324" y="1462241"/>
              <a:ext cx="794493" cy="794493"/>
            </a:xfrm>
            <a:prstGeom prst="rect">
              <a:avLst/>
            </a:prstGeom>
          </p:spPr>
        </p:pic>
        <p:pic>
          <p:nvPicPr>
            <p:cNvPr id="72" name="Graphic 71" descr="Man">
              <a:extLst>
                <a:ext uri="{FF2B5EF4-FFF2-40B4-BE49-F238E27FC236}">
                  <a16:creationId xmlns:a16="http://schemas.microsoft.com/office/drawing/2014/main" id="{11A6A58B-C695-3EB1-EDEB-A70BE52A004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380818" y="1957938"/>
              <a:ext cx="794493" cy="794493"/>
            </a:xfrm>
            <a:prstGeom prst="rect">
              <a:avLst/>
            </a:prstGeom>
          </p:spPr>
        </p:pic>
        <p:pic>
          <p:nvPicPr>
            <p:cNvPr id="73" name="Graphic 72" descr="Man">
              <a:extLst>
                <a:ext uri="{FF2B5EF4-FFF2-40B4-BE49-F238E27FC236}">
                  <a16:creationId xmlns:a16="http://schemas.microsoft.com/office/drawing/2014/main" id="{C062DBB3-6A3A-393E-7FCD-A0E51FFCBB1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068134" y="1957938"/>
              <a:ext cx="794493" cy="794493"/>
            </a:xfrm>
            <a:prstGeom prst="rect">
              <a:avLst/>
            </a:prstGeom>
          </p:spPr>
        </p:pic>
        <p:pic>
          <p:nvPicPr>
            <p:cNvPr id="74" name="Graphic 73" descr="Man">
              <a:extLst>
                <a:ext uri="{FF2B5EF4-FFF2-40B4-BE49-F238E27FC236}">
                  <a16:creationId xmlns:a16="http://schemas.microsoft.com/office/drawing/2014/main" id="{25F51941-D7AC-744B-4B00-C3047B16C06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721790" y="2453633"/>
              <a:ext cx="794493" cy="794493"/>
            </a:xfrm>
            <a:prstGeom prst="rect">
              <a:avLst/>
            </a:prstGeom>
          </p:spPr>
        </p:pic>
        <p:pic>
          <p:nvPicPr>
            <p:cNvPr id="75" name="Graphic 74" descr="Man">
              <a:extLst>
                <a:ext uri="{FF2B5EF4-FFF2-40B4-BE49-F238E27FC236}">
                  <a16:creationId xmlns:a16="http://schemas.microsoft.com/office/drawing/2014/main" id="{FB6C0033-7A72-76AA-EE75-D6E8E8B95815}"/>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470066" y="2435710"/>
              <a:ext cx="794493" cy="794493"/>
            </a:xfrm>
            <a:prstGeom prst="rect">
              <a:avLst/>
            </a:prstGeom>
          </p:spPr>
        </p:pic>
        <p:pic>
          <p:nvPicPr>
            <p:cNvPr id="76" name="Graphic 75" descr="Woman">
              <a:extLst>
                <a:ext uri="{FF2B5EF4-FFF2-40B4-BE49-F238E27FC236}">
                  <a16:creationId xmlns:a16="http://schemas.microsoft.com/office/drawing/2014/main" id="{0EF1226D-4FED-FE5F-F376-34FDF0CE3847}"/>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464637" y="1957938"/>
              <a:ext cx="794493" cy="794493"/>
            </a:xfrm>
            <a:prstGeom prst="rect">
              <a:avLst/>
            </a:prstGeom>
          </p:spPr>
        </p:pic>
        <p:pic>
          <p:nvPicPr>
            <p:cNvPr id="77" name="Graphic 76" descr="Woman">
              <a:extLst>
                <a:ext uri="{FF2B5EF4-FFF2-40B4-BE49-F238E27FC236}">
                  <a16:creationId xmlns:a16="http://schemas.microsoft.com/office/drawing/2014/main" id="{F9542578-385E-82FE-1178-9513D327C376}"/>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8259130" y="1957938"/>
              <a:ext cx="794493" cy="794493"/>
            </a:xfrm>
            <a:prstGeom prst="rect">
              <a:avLst/>
            </a:prstGeom>
          </p:spPr>
        </p:pic>
        <p:pic>
          <p:nvPicPr>
            <p:cNvPr id="78" name="Graphic 77" descr="Woman">
              <a:extLst>
                <a:ext uri="{FF2B5EF4-FFF2-40B4-BE49-F238E27FC236}">
                  <a16:creationId xmlns:a16="http://schemas.microsoft.com/office/drawing/2014/main" id="{9F585C56-566D-4404-9235-728280FF819A}"/>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7842997" y="2453633"/>
              <a:ext cx="794493" cy="794493"/>
            </a:xfrm>
            <a:prstGeom prst="rect">
              <a:avLst/>
            </a:prstGeom>
          </p:spPr>
        </p:pic>
        <p:pic>
          <p:nvPicPr>
            <p:cNvPr id="79" name="Graphic 78" descr="Woman">
              <a:extLst>
                <a:ext uri="{FF2B5EF4-FFF2-40B4-BE49-F238E27FC236}">
                  <a16:creationId xmlns:a16="http://schemas.microsoft.com/office/drawing/2014/main" id="{DDE7E984-E2A8-297C-7855-ED88BFC773DD}"/>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7159537" y="2453633"/>
              <a:ext cx="794493" cy="794493"/>
            </a:xfrm>
            <a:prstGeom prst="rect">
              <a:avLst/>
            </a:prstGeom>
          </p:spPr>
        </p:pic>
        <p:pic>
          <p:nvPicPr>
            <p:cNvPr id="80" name="Graphic 79" descr="Woman">
              <a:extLst>
                <a:ext uri="{FF2B5EF4-FFF2-40B4-BE49-F238E27FC236}">
                  <a16:creationId xmlns:a16="http://schemas.microsoft.com/office/drawing/2014/main" id="{E0712283-C240-F3A1-E9BB-473E069622D7}"/>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8564230" y="2433818"/>
              <a:ext cx="794493" cy="794493"/>
            </a:xfrm>
            <a:prstGeom prst="rect">
              <a:avLst/>
            </a:prstGeom>
          </p:spPr>
        </p:pic>
        <p:pic>
          <p:nvPicPr>
            <p:cNvPr id="81" name="Graphic 80" descr="Woman">
              <a:extLst>
                <a:ext uri="{FF2B5EF4-FFF2-40B4-BE49-F238E27FC236}">
                  <a16:creationId xmlns:a16="http://schemas.microsoft.com/office/drawing/2014/main" id="{29BD4149-F0B0-B0AF-400C-FC7893F18F05}"/>
                </a:ext>
              </a:extLst>
            </p:cNvPr>
            <p:cNvPicPr>
              <a:picLocks noChangeAspect="1"/>
            </p:cNvPicPr>
            <p:nvPr/>
          </p:nvPicPr>
          <p:blipFill>
            <a:blip r:embed="rId4">
              <a:extLst>
                <a:ext uri="{96DAC541-7B7A-43D3-8B79-37D633B846F1}">
                  <asvg:svgBlip xmlns:asvg="http://schemas.microsoft.com/office/drawing/2016/SVG/main" r:embed="rId24"/>
                </a:ext>
              </a:extLst>
            </a:blip>
            <a:stretch>
              <a:fillRect/>
            </a:stretch>
          </p:blipFill>
          <p:spPr>
            <a:xfrm>
              <a:off x="7009489" y="1712365"/>
              <a:ext cx="794493" cy="794493"/>
            </a:xfrm>
            <a:prstGeom prst="rect">
              <a:avLst/>
            </a:prstGeom>
          </p:spPr>
        </p:pic>
        <p:pic>
          <p:nvPicPr>
            <p:cNvPr id="82" name="Graphic 81" descr="Man">
              <a:extLst>
                <a:ext uri="{FF2B5EF4-FFF2-40B4-BE49-F238E27FC236}">
                  <a16:creationId xmlns:a16="http://schemas.microsoft.com/office/drawing/2014/main" id="{9B2CDF70-4DDA-1CF8-5780-F3BDC3DA209B}"/>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6512864" y="1659019"/>
              <a:ext cx="794493" cy="794493"/>
            </a:xfrm>
            <a:prstGeom prst="rect">
              <a:avLst/>
            </a:prstGeom>
          </p:spPr>
        </p:pic>
        <p:pic>
          <p:nvPicPr>
            <p:cNvPr id="83" name="Graphic 82" descr="Man">
              <a:extLst>
                <a:ext uri="{FF2B5EF4-FFF2-40B4-BE49-F238E27FC236}">
                  <a16:creationId xmlns:a16="http://schemas.microsoft.com/office/drawing/2014/main" id="{E00273E0-C8D5-508E-E57A-DF7A8D9DC4A0}"/>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5344321" y="1045177"/>
              <a:ext cx="794493" cy="794493"/>
            </a:xfrm>
            <a:prstGeom prst="rect">
              <a:avLst/>
            </a:prstGeom>
          </p:spPr>
        </p:pic>
        <p:pic>
          <p:nvPicPr>
            <p:cNvPr id="84" name="Graphic 83" descr="Man">
              <a:extLst>
                <a:ext uri="{FF2B5EF4-FFF2-40B4-BE49-F238E27FC236}">
                  <a16:creationId xmlns:a16="http://schemas.microsoft.com/office/drawing/2014/main" id="{65E2DBC7-E823-F47C-09B5-D4C103EC2E03}"/>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6097821" y="1049102"/>
              <a:ext cx="794493" cy="794493"/>
            </a:xfrm>
            <a:prstGeom prst="rect">
              <a:avLst/>
            </a:prstGeom>
          </p:spPr>
        </p:pic>
        <p:pic>
          <p:nvPicPr>
            <p:cNvPr id="85" name="Graphic 84" descr="Woman">
              <a:extLst>
                <a:ext uri="{FF2B5EF4-FFF2-40B4-BE49-F238E27FC236}">
                  <a16:creationId xmlns:a16="http://schemas.microsoft.com/office/drawing/2014/main" id="{5573B956-9652-67FE-34E8-EA5665D955A0}"/>
                </a:ext>
              </a:extLst>
            </p:cNvPr>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a:off x="7422407" y="1045177"/>
              <a:ext cx="794493" cy="794493"/>
            </a:xfrm>
            <a:prstGeom prst="rect">
              <a:avLst/>
            </a:prstGeom>
          </p:spPr>
        </p:pic>
        <p:pic>
          <p:nvPicPr>
            <p:cNvPr id="86" name="Graphic 85" descr="Woman">
              <a:extLst>
                <a:ext uri="{FF2B5EF4-FFF2-40B4-BE49-F238E27FC236}">
                  <a16:creationId xmlns:a16="http://schemas.microsoft.com/office/drawing/2014/main" id="{E115EC0B-0683-DCCC-2318-59CFC860E176}"/>
                </a:ext>
              </a:extLst>
            </p:cNvPr>
            <p:cNvPicPr>
              <a:picLocks noChangeAspect="1"/>
            </p:cNvPicPr>
            <p:nvPr/>
          </p:nvPicPr>
          <p:blipFill>
            <a:blip r:embed="rId4">
              <a:extLst>
                <a:ext uri="{96DAC541-7B7A-43D3-8B79-37D633B846F1}">
                  <asvg:svgBlip xmlns:asvg="http://schemas.microsoft.com/office/drawing/2016/SVG/main" r:embed="rId33"/>
                </a:ext>
              </a:extLst>
            </a:blip>
            <a:stretch>
              <a:fillRect/>
            </a:stretch>
          </p:blipFill>
          <p:spPr>
            <a:xfrm>
              <a:off x="6777298" y="981525"/>
              <a:ext cx="794493" cy="794493"/>
            </a:xfrm>
            <a:prstGeom prst="rect">
              <a:avLst/>
            </a:prstGeom>
          </p:spPr>
        </p:pic>
        <p:pic>
          <p:nvPicPr>
            <p:cNvPr id="87" name="Graphic 86" descr="Woman">
              <a:extLst>
                <a:ext uri="{FF2B5EF4-FFF2-40B4-BE49-F238E27FC236}">
                  <a16:creationId xmlns:a16="http://schemas.microsoft.com/office/drawing/2014/main" id="{F07998E0-6F16-3C56-CC46-62EDCEC33E2B}"/>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8238137" y="1061219"/>
              <a:ext cx="794493" cy="794493"/>
            </a:xfrm>
            <a:prstGeom prst="rect">
              <a:avLst/>
            </a:prstGeom>
          </p:spPr>
        </p:pic>
        <p:pic>
          <p:nvPicPr>
            <p:cNvPr id="88" name="Graphic 87" descr="Man">
              <a:extLst>
                <a:ext uri="{FF2B5EF4-FFF2-40B4-BE49-F238E27FC236}">
                  <a16:creationId xmlns:a16="http://schemas.microsoft.com/office/drawing/2014/main" id="{464E9124-B382-C014-239D-BAEA18BBCE5E}"/>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723746" y="2453633"/>
              <a:ext cx="794493" cy="794493"/>
            </a:xfrm>
            <a:prstGeom prst="rect">
              <a:avLst/>
            </a:prstGeom>
          </p:spPr>
        </p:pic>
        <p:pic>
          <p:nvPicPr>
            <p:cNvPr id="89" name="Graphic 88" descr="Woman">
              <a:extLst>
                <a:ext uri="{FF2B5EF4-FFF2-40B4-BE49-F238E27FC236}">
                  <a16:creationId xmlns:a16="http://schemas.microsoft.com/office/drawing/2014/main" id="{32B8A8C2-B8B8-502B-8E12-3CB3D893A7DB}"/>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6074974" y="1988688"/>
              <a:ext cx="794493" cy="794493"/>
            </a:xfrm>
            <a:prstGeom prst="rect">
              <a:avLst/>
            </a:prstGeom>
          </p:spPr>
        </p:pic>
      </p:grpSp>
      <p:grpSp>
        <p:nvGrpSpPr>
          <p:cNvPr id="90" name="Group 89">
            <a:extLst>
              <a:ext uri="{FF2B5EF4-FFF2-40B4-BE49-F238E27FC236}">
                <a16:creationId xmlns:a16="http://schemas.microsoft.com/office/drawing/2014/main" id="{AE4B95FF-6DAC-3AE6-4FB8-4A75FA10BC57}"/>
              </a:ext>
            </a:extLst>
          </p:cNvPr>
          <p:cNvGrpSpPr/>
          <p:nvPr/>
        </p:nvGrpSpPr>
        <p:grpSpPr>
          <a:xfrm>
            <a:off x="321748" y="0"/>
            <a:ext cx="4014402" cy="2266601"/>
            <a:chOff x="5344321" y="981525"/>
            <a:chExt cx="4014402" cy="2266601"/>
          </a:xfrm>
        </p:grpSpPr>
        <p:pic>
          <p:nvPicPr>
            <p:cNvPr id="91" name="Graphic 90" descr="Man">
              <a:extLst>
                <a:ext uri="{FF2B5EF4-FFF2-40B4-BE49-F238E27FC236}">
                  <a16:creationId xmlns:a16="http://schemas.microsoft.com/office/drawing/2014/main" id="{E1D7D373-A80D-C71C-AFC7-11C9EF8C6D0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724476" y="1462242"/>
              <a:ext cx="794493" cy="794493"/>
            </a:xfrm>
            <a:prstGeom prst="rect">
              <a:avLst/>
            </a:prstGeom>
          </p:spPr>
        </p:pic>
        <p:pic>
          <p:nvPicPr>
            <p:cNvPr id="92" name="Graphic 91" descr="Woman">
              <a:extLst>
                <a:ext uri="{FF2B5EF4-FFF2-40B4-BE49-F238E27FC236}">
                  <a16:creationId xmlns:a16="http://schemas.microsoft.com/office/drawing/2014/main" id="{C43F94FC-6ED1-A5A9-AC9D-0A0C6508881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835324" y="1462241"/>
              <a:ext cx="794493" cy="794493"/>
            </a:xfrm>
            <a:prstGeom prst="rect">
              <a:avLst/>
            </a:prstGeom>
          </p:spPr>
        </p:pic>
        <p:pic>
          <p:nvPicPr>
            <p:cNvPr id="93" name="Graphic 92" descr="Man">
              <a:extLst>
                <a:ext uri="{FF2B5EF4-FFF2-40B4-BE49-F238E27FC236}">
                  <a16:creationId xmlns:a16="http://schemas.microsoft.com/office/drawing/2014/main" id="{4FB40969-BB94-B994-4331-54FD170491A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380818" y="1957938"/>
              <a:ext cx="794493" cy="794493"/>
            </a:xfrm>
            <a:prstGeom prst="rect">
              <a:avLst/>
            </a:prstGeom>
          </p:spPr>
        </p:pic>
        <p:pic>
          <p:nvPicPr>
            <p:cNvPr id="94" name="Graphic 93" descr="Man">
              <a:extLst>
                <a:ext uri="{FF2B5EF4-FFF2-40B4-BE49-F238E27FC236}">
                  <a16:creationId xmlns:a16="http://schemas.microsoft.com/office/drawing/2014/main" id="{68A2ACA8-7932-FF26-346E-E396BFFC3A3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068134" y="1957938"/>
              <a:ext cx="794493" cy="794493"/>
            </a:xfrm>
            <a:prstGeom prst="rect">
              <a:avLst/>
            </a:prstGeom>
          </p:spPr>
        </p:pic>
        <p:pic>
          <p:nvPicPr>
            <p:cNvPr id="95" name="Graphic 94" descr="Man">
              <a:extLst>
                <a:ext uri="{FF2B5EF4-FFF2-40B4-BE49-F238E27FC236}">
                  <a16:creationId xmlns:a16="http://schemas.microsoft.com/office/drawing/2014/main" id="{58951A01-ADCC-9873-4B64-6965DCE78509}"/>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721790" y="2453633"/>
              <a:ext cx="794493" cy="794493"/>
            </a:xfrm>
            <a:prstGeom prst="rect">
              <a:avLst/>
            </a:prstGeom>
          </p:spPr>
        </p:pic>
        <p:pic>
          <p:nvPicPr>
            <p:cNvPr id="96" name="Graphic 95" descr="Man">
              <a:extLst>
                <a:ext uri="{FF2B5EF4-FFF2-40B4-BE49-F238E27FC236}">
                  <a16:creationId xmlns:a16="http://schemas.microsoft.com/office/drawing/2014/main" id="{12C0F6F8-0A4D-E525-2B74-716146D90B4E}"/>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470066" y="2435710"/>
              <a:ext cx="794493" cy="794493"/>
            </a:xfrm>
            <a:prstGeom prst="rect">
              <a:avLst/>
            </a:prstGeom>
          </p:spPr>
        </p:pic>
        <p:pic>
          <p:nvPicPr>
            <p:cNvPr id="97" name="Graphic 96" descr="Woman">
              <a:extLst>
                <a:ext uri="{FF2B5EF4-FFF2-40B4-BE49-F238E27FC236}">
                  <a16:creationId xmlns:a16="http://schemas.microsoft.com/office/drawing/2014/main" id="{E3E90569-8FBC-9176-E88B-A749757D1008}"/>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464637" y="1957938"/>
              <a:ext cx="794493" cy="794493"/>
            </a:xfrm>
            <a:prstGeom prst="rect">
              <a:avLst/>
            </a:prstGeom>
          </p:spPr>
        </p:pic>
        <p:pic>
          <p:nvPicPr>
            <p:cNvPr id="98" name="Graphic 97" descr="Woman">
              <a:extLst>
                <a:ext uri="{FF2B5EF4-FFF2-40B4-BE49-F238E27FC236}">
                  <a16:creationId xmlns:a16="http://schemas.microsoft.com/office/drawing/2014/main" id="{055B7EA5-1688-EFC8-4C7A-256273AEFB73}"/>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8259130" y="1957938"/>
              <a:ext cx="794493" cy="794493"/>
            </a:xfrm>
            <a:prstGeom prst="rect">
              <a:avLst/>
            </a:prstGeom>
          </p:spPr>
        </p:pic>
        <p:pic>
          <p:nvPicPr>
            <p:cNvPr id="99" name="Graphic 98" descr="Woman">
              <a:extLst>
                <a:ext uri="{FF2B5EF4-FFF2-40B4-BE49-F238E27FC236}">
                  <a16:creationId xmlns:a16="http://schemas.microsoft.com/office/drawing/2014/main" id="{333BBA52-27AE-BAFB-8C18-50DA36BD61B6}"/>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7842997" y="2453633"/>
              <a:ext cx="794493" cy="794493"/>
            </a:xfrm>
            <a:prstGeom prst="rect">
              <a:avLst/>
            </a:prstGeom>
          </p:spPr>
        </p:pic>
        <p:pic>
          <p:nvPicPr>
            <p:cNvPr id="100" name="Graphic 99" descr="Woman">
              <a:extLst>
                <a:ext uri="{FF2B5EF4-FFF2-40B4-BE49-F238E27FC236}">
                  <a16:creationId xmlns:a16="http://schemas.microsoft.com/office/drawing/2014/main" id="{6934DE7D-DE8E-C223-F3E9-6964F69F0C6C}"/>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7159537" y="2453633"/>
              <a:ext cx="794493" cy="794493"/>
            </a:xfrm>
            <a:prstGeom prst="rect">
              <a:avLst/>
            </a:prstGeom>
          </p:spPr>
        </p:pic>
        <p:pic>
          <p:nvPicPr>
            <p:cNvPr id="101" name="Graphic 100" descr="Woman">
              <a:extLst>
                <a:ext uri="{FF2B5EF4-FFF2-40B4-BE49-F238E27FC236}">
                  <a16:creationId xmlns:a16="http://schemas.microsoft.com/office/drawing/2014/main" id="{FF0D8B5C-D4C8-F686-DA00-88CACC6EF8E8}"/>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8564230" y="2433818"/>
              <a:ext cx="794493" cy="794493"/>
            </a:xfrm>
            <a:prstGeom prst="rect">
              <a:avLst/>
            </a:prstGeom>
          </p:spPr>
        </p:pic>
        <p:pic>
          <p:nvPicPr>
            <p:cNvPr id="102" name="Graphic 101" descr="Woman">
              <a:extLst>
                <a:ext uri="{FF2B5EF4-FFF2-40B4-BE49-F238E27FC236}">
                  <a16:creationId xmlns:a16="http://schemas.microsoft.com/office/drawing/2014/main" id="{0AD24E60-8863-0EAA-7C12-8156D8F17F14}"/>
                </a:ext>
              </a:extLst>
            </p:cNvPr>
            <p:cNvPicPr>
              <a:picLocks noChangeAspect="1"/>
            </p:cNvPicPr>
            <p:nvPr/>
          </p:nvPicPr>
          <p:blipFill>
            <a:blip r:embed="rId4">
              <a:extLst>
                <a:ext uri="{96DAC541-7B7A-43D3-8B79-37D633B846F1}">
                  <asvg:svgBlip xmlns:asvg="http://schemas.microsoft.com/office/drawing/2016/SVG/main" r:embed="rId24"/>
                </a:ext>
              </a:extLst>
            </a:blip>
            <a:stretch>
              <a:fillRect/>
            </a:stretch>
          </p:blipFill>
          <p:spPr>
            <a:xfrm>
              <a:off x="7009489" y="1712365"/>
              <a:ext cx="794493" cy="794493"/>
            </a:xfrm>
            <a:prstGeom prst="rect">
              <a:avLst/>
            </a:prstGeom>
          </p:spPr>
        </p:pic>
        <p:pic>
          <p:nvPicPr>
            <p:cNvPr id="103" name="Graphic 102" descr="Man">
              <a:extLst>
                <a:ext uri="{FF2B5EF4-FFF2-40B4-BE49-F238E27FC236}">
                  <a16:creationId xmlns:a16="http://schemas.microsoft.com/office/drawing/2014/main" id="{47BF3B82-92B1-C545-1C4E-3213EA98C585}"/>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6512864" y="1659019"/>
              <a:ext cx="794493" cy="794493"/>
            </a:xfrm>
            <a:prstGeom prst="rect">
              <a:avLst/>
            </a:prstGeom>
          </p:spPr>
        </p:pic>
        <p:pic>
          <p:nvPicPr>
            <p:cNvPr id="104" name="Graphic 103" descr="Man">
              <a:extLst>
                <a:ext uri="{FF2B5EF4-FFF2-40B4-BE49-F238E27FC236}">
                  <a16:creationId xmlns:a16="http://schemas.microsoft.com/office/drawing/2014/main" id="{CF5C885A-CFE6-C157-438C-E198B4001D4F}"/>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5344321" y="1045177"/>
              <a:ext cx="794493" cy="794493"/>
            </a:xfrm>
            <a:prstGeom prst="rect">
              <a:avLst/>
            </a:prstGeom>
          </p:spPr>
        </p:pic>
        <p:pic>
          <p:nvPicPr>
            <p:cNvPr id="105" name="Graphic 104" descr="Man">
              <a:extLst>
                <a:ext uri="{FF2B5EF4-FFF2-40B4-BE49-F238E27FC236}">
                  <a16:creationId xmlns:a16="http://schemas.microsoft.com/office/drawing/2014/main" id="{4D91BD76-7694-DAB0-45FF-60B3D58E8DEC}"/>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6097821" y="1049102"/>
              <a:ext cx="794493" cy="794493"/>
            </a:xfrm>
            <a:prstGeom prst="rect">
              <a:avLst/>
            </a:prstGeom>
          </p:spPr>
        </p:pic>
        <p:pic>
          <p:nvPicPr>
            <p:cNvPr id="106" name="Graphic 105" descr="Woman">
              <a:extLst>
                <a:ext uri="{FF2B5EF4-FFF2-40B4-BE49-F238E27FC236}">
                  <a16:creationId xmlns:a16="http://schemas.microsoft.com/office/drawing/2014/main" id="{DBC34F6F-6B84-A7CB-170C-B625EDDAC995}"/>
                </a:ext>
              </a:extLst>
            </p:cNvPr>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a:off x="7422407" y="1045177"/>
              <a:ext cx="794493" cy="794493"/>
            </a:xfrm>
            <a:prstGeom prst="rect">
              <a:avLst/>
            </a:prstGeom>
          </p:spPr>
        </p:pic>
        <p:pic>
          <p:nvPicPr>
            <p:cNvPr id="107" name="Graphic 106" descr="Woman">
              <a:extLst>
                <a:ext uri="{FF2B5EF4-FFF2-40B4-BE49-F238E27FC236}">
                  <a16:creationId xmlns:a16="http://schemas.microsoft.com/office/drawing/2014/main" id="{5991FC53-9889-87CF-C81E-76BD29C95301}"/>
                </a:ext>
              </a:extLst>
            </p:cNvPr>
            <p:cNvPicPr>
              <a:picLocks noChangeAspect="1"/>
            </p:cNvPicPr>
            <p:nvPr/>
          </p:nvPicPr>
          <p:blipFill>
            <a:blip r:embed="rId4">
              <a:extLst>
                <a:ext uri="{96DAC541-7B7A-43D3-8B79-37D633B846F1}">
                  <asvg:svgBlip xmlns:asvg="http://schemas.microsoft.com/office/drawing/2016/SVG/main" r:embed="rId33"/>
                </a:ext>
              </a:extLst>
            </a:blip>
            <a:stretch>
              <a:fillRect/>
            </a:stretch>
          </p:blipFill>
          <p:spPr>
            <a:xfrm>
              <a:off x="6777298" y="981525"/>
              <a:ext cx="794493" cy="794493"/>
            </a:xfrm>
            <a:prstGeom prst="rect">
              <a:avLst/>
            </a:prstGeom>
          </p:spPr>
        </p:pic>
        <p:pic>
          <p:nvPicPr>
            <p:cNvPr id="108" name="Graphic 107" descr="Woman">
              <a:extLst>
                <a:ext uri="{FF2B5EF4-FFF2-40B4-BE49-F238E27FC236}">
                  <a16:creationId xmlns:a16="http://schemas.microsoft.com/office/drawing/2014/main" id="{E543ADD6-9F74-84A1-6C2A-104D7F6F7D95}"/>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8238137" y="1061219"/>
              <a:ext cx="794493" cy="794493"/>
            </a:xfrm>
            <a:prstGeom prst="rect">
              <a:avLst/>
            </a:prstGeom>
          </p:spPr>
        </p:pic>
        <p:pic>
          <p:nvPicPr>
            <p:cNvPr id="109" name="Graphic 108" descr="Man">
              <a:extLst>
                <a:ext uri="{FF2B5EF4-FFF2-40B4-BE49-F238E27FC236}">
                  <a16:creationId xmlns:a16="http://schemas.microsoft.com/office/drawing/2014/main" id="{79FAAB0D-276E-2F51-3D1E-0A9B7AC280E0}"/>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723746" y="2453633"/>
              <a:ext cx="794493" cy="794493"/>
            </a:xfrm>
            <a:prstGeom prst="rect">
              <a:avLst/>
            </a:prstGeom>
          </p:spPr>
        </p:pic>
        <p:pic>
          <p:nvPicPr>
            <p:cNvPr id="110" name="Graphic 109" descr="Woman">
              <a:extLst>
                <a:ext uri="{FF2B5EF4-FFF2-40B4-BE49-F238E27FC236}">
                  <a16:creationId xmlns:a16="http://schemas.microsoft.com/office/drawing/2014/main" id="{D6CA9508-7F35-4DDE-C256-2B575DA45DF4}"/>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6074974" y="1988688"/>
              <a:ext cx="794493" cy="794493"/>
            </a:xfrm>
            <a:prstGeom prst="rect">
              <a:avLst/>
            </a:prstGeom>
          </p:spPr>
        </p:pic>
      </p:grpSp>
      <p:grpSp>
        <p:nvGrpSpPr>
          <p:cNvPr id="111" name="Group 110">
            <a:extLst>
              <a:ext uri="{FF2B5EF4-FFF2-40B4-BE49-F238E27FC236}">
                <a16:creationId xmlns:a16="http://schemas.microsoft.com/office/drawing/2014/main" id="{27E83978-06C7-0AB3-D559-F0DF7A811822}"/>
              </a:ext>
            </a:extLst>
          </p:cNvPr>
          <p:cNvGrpSpPr/>
          <p:nvPr/>
        </p:nvGrpSpPr>
        <p:grpSpPr>
          <a:xfrm>
            <a:off x="3873250" y="2025385"/>
            <a:ext cx="4014402" cy="2266601"/>
            <a:chOff x="5344321" y="981525"/>
            <a:chExt cx="4014402" cy="2266601"/>
          </a:xfrm>
        </p:grpSpPr>
        <p:pic>
          <p:nvPicPr>
            <p:cNvPr id="112" name="Graphic 111" descr="Man">
              <a:extLst>
                <a:ext uri="{FF2B5EF4-FFF2-40B4-BE49-F238E27FC236}">
                  <a16:creationId xmlns:a16="http://schemas.microsoft.com/office/drawing/2014/main" id="{1CD6D0B1-FED9-DFE7-20F1-14F7C6F975E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724476" y="1462242"/>
              <a:ext cx="794493" cy="794493"/>
            </a:xfrm>
            <a:prstGeom prst="rect">
              <a:avLst/>
            </a:prstGeom>
          </p:spPr>
        </p:pic>
        <p:pic>
          <p:nvPicPr>
            <p:cNvPr id="113" name="Graphic 112" descr="Woman">
              <a:extLst>
                <a:ext uri="{FF2B5EF4-FFF2-40B4-BE49-F238E27FC236}">
                  <a16:creationId xmlns:a16="http://schemas.microsoft.com/office/drawing/2014/main" id="{10A0E006-0D05-05DC-15FC-965EF94CDA6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835324" y="1462241"/>
              <a:ext cx="794493" cy="794493"/>
            </a:xfrm>
            <a:prstGeom prst="rect">
              <a:avLst/>
            </a:prstGeom>
          </p:spPr>
        </p:pic>
        <p:pic>
          <p:nvPicPr>
            <p:cNvPr id="114" name="Graphic 113" descr="Man">
              <a:extLst>
                <a:ext uri="{FF2B5EF4-FFF2-40B4-BE49-F238E27FC236}">
                  <a16:creationId xmlns:a16="http://schemas.microsoft.com/office/drawing/2014/main" id="{DE79FB00-8637-C8A0-094C-B17F0BB0D4C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380818" y="1957938"/>
              <a:ext cx="794493" cy="794493"/>
            </a:xfrm>
            <a:prstGeom prst="rect">
              <a:avLst/>
            </a:prstGeom>
          </p:spPr>
        </p:pic>
        <p:pic>
          <p:nvPicPr>
            <p:cNvPr id="115" name="Graphic 114" descr="Man">
              <a:extLst>
                <a:ext uri="{FF2B5EF4-FFF2-40B4-BE49-F238E27FC236}">
                  <a16:creationId xmlns:a16="http://schemas.microsoft.com/office/drawing/2014/main" id="{03709822-C6C6-268F-FCA2-9BD20A9E2A3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068134" y="1957938"/>
              <a:ext cx="794493" cy="794493"/>
            </a:xfrm>
            <a:prstGeom prst="rect">
              <a:avLst/>
            </a:prstGeom>
          </p:spPr>
        </p:pic>
        <p:pic>
          <p:nvPicPr>
            <p:cNvPr id="116" name="Graphic 115" descr="Man">
              <a:extLst>
                <a:ext uri="{FF2B5EF4-FFF2-40B4-BE49-F238E27FC236}">
                  <a16:creationId xmlns:a16="http://schemas.microsoft.com/office/drawing/2014/main" id="{9BA1C5F5-D6AE-25BF-2C89-EACE0AC9333C}"/>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721790" y="2453633"/>
              <a:ext cx="794493" cy="794493"/>
            </a:xfrm>
            <a:prstGeom prst="rect">
              <a:avLst/>
            </a:prstGeom>
          </p:spPr>
        </p:pic>
        <p:pic>
          <p:nvPicPr>
            <p:cNvPr id="117" name="Graphic 116" descr="Man">
              <a:extLst>
                <a:ext uri="{FF2B5EF4-FFF2-40B4-BE49-F238E27FC236}">
                  <a16:creationId xmlns:a16="http://schemas.microsoft.com/office/drawing/2014/main" id="{9C635B21-0160-A505-3F4B-0CA2086D4A0E}"/>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470066" y="2435710"/>
              <a:ext cx="794493" cy="794493"/>
            </a:xfrm>
            <a:prstGeom prst="rect">
              <a:avLst/>
            </a:prstGeom>
          </p:spPr>
        </p:pic>
        <p:pic>
          <p:nvPicPr>
            <p:cNvPr id="118" name="Graphic 117" descr="Woman">
              <a:extLst>
                <a:ext uri="{FF2B5EF4-FFF2-40B4-BE49-F238E27FC236}">
                  <a16:creationId xmlns:a16="http://schemas.microsoft.com/office/drawing/2014/main" id="{81756DFB-ADDA-1FA3-03D9-496636D2662A}"/>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464637" y="1957938"/>
              <a:ext cx="794493" cy="794493"/>
            </a:xfrm>
            <a:prstGeom prst="rect">
              <a:avLst/>
            </a:prstGeom>
          </p:spPr>
        </p:pic>
        <p:pic>
          <p:nvPicPr>
            <p:cNvPr id="119" name="Graphic 118" descr="Woman">
              <a:extLst>
                <a:ext uri="{FF2B5EF4-FFF2-40B4-BE49-F238E27FC236}">
                  <a16:creationId xmlns:a16="http://schemas.microsoft.com/office/drawing/2014/main" id="{7E01AF54-6777-FF96-284B-B61F539A11B8}"/>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8259130" y="1957938"/>
              <a:ext cx="794493" cy="794493"/>
            </a:xfrm>
            <a:prstGeom prst="rect">
              <a:avLst/>
            </a:prstGeom>
          </p:spPr>
        </p:pic>
        <p:pic>
          <p:nvPicPr>
            <p:cNvPr id="120" name="Graphic 119" descr="Woman">
              <a:extLst>
                <a:ext uri="{FF2B5EF4-FFF2-40B4-BE49-F238E27FC236}">
                  <a16:creationId xmlns:a16="http://schemas.microsoft.com/office/drawing/2014/main" id="{BD772A23-9575-04BC-D2CA-B2D49F512160}"/>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7842997" y="2453633"/>
              <a:ext cx="794493" cy="794493"/>
            </a:xfrm>
            <a:prstGeom prst="rect">
              <a:avLst/>
            </a:prstGeom>
          </p:spPr>
        </p:pic>
        <p:pic>
          <p:nvPicPr>
            <p:cNvPr id="121" name="Graphic 120" descr="Woman">
              <a:extLst>
                <a:ext uri="{FF2B5EF4-FFF2-40B4-BE49-F238E27FC236}">
                  <a16:creationId xmlns:a16="http://schemas.microsoft.com/office/drawing/2014/main" id="{A25EBD11-DBC5-AFD5-4DC9-222859B93282}"/>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7159537" y="2453633"/>
              <a:ext cx="794493" cy="794493"/>
            </a:xfrm>
            <a:prstGeom prst="rect">
              <a:avLst/>
            </a:prstGeom>
          </p:spPr>
        </p:pic>
        <p:pic>
          <p:nvPicPr>
            <p:cNvPr id="122" name="Graphic 121" descr="Woman">
              <a:extLst>
                <a:ext uri="{FF2B5EF4-FFF2-40B4-BE49-F238E27FC236}">
                  <a16:creationId xmlns:a16="http://schemas.microsoft.com/office/drawing/2014/main" id="{8C54B528-5C3C-945C-5E4A-3439559303C6}"/>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8564230" y="2433818"/>
              <a:ext cx="794493" cy="794493"/>
            </a:xfrm>
            <a:prstGeom prst="rect">
              <a:avLst/>
            </a:prstGeom>
          </p:spPr>
        </p:pic>
        <p:pic>
          <p:nvPicPr>
            <p:cNvPr id="123" name="Graphic 122" descr="Woman">
              <a:extLst>
                <a:ext uri="{FF2B5EF4-FFF2-40B4-BE49-F238E27FC236}">
                  <a16:creationId xmlns:a16="http://schemas.microsoft.com/office/drawing/2014/main" id="{1B00FEFD-6077-1E93-4E86-E0BE906E52CA}"/>
                </a:ext>
              </a:extLst>
            </p:cNvPr>
            <p:cNvPicPr>
              <a:picLocks noChangeAspect="1"/>
            </p:cNvPicPr>
            <p:nvPr/>
          </p:nvPicPr>
          <p:blipFill>
            <a:blip r:embed="rId4">
              <a:extLst>
                <a:ext uri="{96DAC541-7B7A-43D3-8B79-37D633B846F1}">
                  <asvg:svgBlip xmlns:asvg="http://schemas.microsoft.com/office/drawing/2016/SVG/main" r:embed="rId24"/>
                </a:ext>
              </a:extLst>
            </a:blip>
            <a:stretch>
              <a:fillRect/>
            </a:stretch>
          </p:blipFill>
          <p:spPr>
            <a:xfrm>
              <a:off x="7009489" y="1712365"/>
              <a:ext cx="794493" cy="794493"/>
            </a:xfrm>
            <a:prstGeom prst="rect">
              <a:avLst/>
            </a:prstGeom>
          </p:spPr>
        </p:pic>
        <p:pic>
          <p:nvPicPr>
            <p:cNvPr id="124" name="Graphic 123" descr="Man">
              <a:extLst>
                <a:ext uri="{FF2B5EF4-FFF2-40B4-BE49-F238E27FC236}">
                  <a16:creationId xmlns:a16="http://schemas.microsoft.com/office/drawing/2014/main" id="{44E9EF08-E7ED-5B80-1948-ACE00F56DABE}"/>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6512864" y="1659019"/>
              <a:ext cx="794493" cy="794493"/>
            </a:xfrm>
            <a:prstGeom prst="rect">
              <a:avLst/>
            </a:prstGeom>
          </p:spPr>
        </p:pic>
        <p:pic>
          <p:nvPicPr>
            <p:cNvPr id="125" name="Graphic 124" descr="Man">
              <a:extLst>
                <a:ext uri="{FF2B5EF4-FFF2-40B4-BE49-F238E27FC236}">
                  <a16:creationId xmlns:a16="http://schemas.microsoft.com/office/drawing/2014/main" id="{E6C19C29-54CA-04F0-315D-E8F6ADEE6C13}"/>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5344321" y="1045177"/>
              <a:ext cx="794493" cy="794493"/>
            </a:xfrm>
            <a:prstGeom prst="rect">
              <a:avLst/>
            </a:prstGeom>
          </p:spPr>
        </p:pic>
        <p:pic>
          <p:nvPicPr>
            <p:cNvPr id="126" name="Graphic 125" descr="Man">
              <a:extLst>
                <a:ext uri="{FF2B5EF4-FFF2-40B4-BE49-F238E27FC236}">
                  <a16:creationId xmlns:a16="http://schemas.microsoft.com/office/drawing/2014/main" id="{A199DBB5-F3D1-21F5-14ED-4B4FD472E594}"/>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6097821" y="1049102"/>
              <a:ext cx="794493" cy="794493"/>
            </a:xfrm>
            <a:prstGeom prst="rect">
              <a:avLst/>
            </a:prstGeom>
          </p:spPr>
        </p:pic>
        <p:pic>
          <p:nvPicPr>
            <p:cNvPr id="127" name="Graphic 126" descr="Woman">
              <a:extLst>
                <a:ext uri="{FF2B5EF4-FFF2-40B4-BE49-F238E27FC236}">
                  <a16:creationId xmlns:a16="http://schemas.microsoft.com/office/drawing/2014/main" id="{B29A658C-E527-242A-993C-3DD545B1A553}"/>
                </a:ext>
              </a:extLst>
            </p:cNvPr>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a:off x="7422407" y="1045177"/>
              <a:ext cx="794493" cy="794493"/>
            </a:xfrm>
            <a:prstGeom prst="rect">
              <a:avLst/>
            </a:prstGeom>
          </p:spPr>
        </p:pic>
        <p:pic>
          <p:nvPicPr>
            <p:cNvPr id="128" name="Graphic 127" descr="Woman">
              <a:extLst>
                <a:ext uri="{FF2B5EF4-FFF2-40B4-BE49-F238E27FC236}">
                  <a16:creationId xmlns:a16="http://schemas.microsoft.com/office/drawing/2014/main" id="{D7B4E951-E762-7CC3-1AC5-E667A04503E9}"/>
                </a:ext>
              </a:extLst>
            </p:cNvPr>
            <p:cNvPicPr>
              <a:picLocks noChangeAspect="1"/>
            </p:cNvPicPr>
            <p:nvPr/>
          </p:nvPicPr>
          <p:blipFill>
            <a:blip r:embed="rId4">
              <a:extLst>
                <a:ext uri="{96DAC541-7B7A-43D3-8B79-37D633B846F1}">
                  <asvg:svgBlip xmlns:asvg="http://schemas.microsoft.com/office/drawing/2016/SVG/main" r:embed="rId33"/>
                </a:ext>
              </a:extLst>
            </a:blip>
            <a:stretch>
              <a:fillRect/>
            </a:stretch>
          </p:blipFill>
          <p:spPr>
            <a:xfrm>
              <a:off x="6777298" y="981525"/>
              <a:ext cx="794493" cy="794493"/>
            </a:xfrm>
            <a:prstGeom prst="rect">
              <a:avLst/>
            </a:prstGeom>
          </p:spPr>
        </p:pic>
        <p:pic>
          <p:nvPicPr>
            <p:cNvPr id="129" name="Graphic 128" descr="Woman">
              <a:extLst>
                <a:ext uri="{FF2B5EF4-FFF2-40B4-BE49-F238E27FC236}">
                  <a16:creationId xmlns:a16="http://schemas.microsoft.com/office/drawing/2014/main" id="{A0CECC3D-8AF5-A7B9-7DAD-731C2CDB2068}"/>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8238137" y="1061219"/>
              <a:ext cx="794493" cy="794493"/>
            </a:xfrm>
            <a:prstGeom prst="rect">
              <a:avLst/>
            </a:prstGeom>
          </p:spPr>
        </p:pic>
        <p:pic>
          <p:nvPicPr>
            <p:cNvPr id="130" name="Graphic 129" descr="Man">
              <a:extLst>
                <a:ext uri="{FF2B5EF4-FFF2-40B4-BE49-F238E27FC236}">
                  <a16:creationId xmlns:a16="http://schemas.microsoft.com/office/drawing/2014/main" id="{5DD5E3C0-25CB-69D5-819C-A40D47E5EEB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723746" y="2453633"/>
              <a:ext cx="794493" cy="794493"/>
            </a:xfrm>
            <a:prstGeom prst="rect">
              <a:avLst/>
            </a:prstGeom>
          </p:spPr>
        </p:pic>
        <p:pic>
          <p:nvPicPr>
            <p:cNvPr id="131" name="Graphic 130" descr="Woman">
              <a:extLst>
                <a:ext uri="{FF2B5EF4-FFF2-40B4-BE49-F238E27FC236}">
                  <a16:creationId xmlns:a16="http://schemas.microsoft.com/office/drawing/2014/main" id="{1C17DE9A-623A-4A11-E8EA-5B8FD6B77E2F}"/>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6074974" y="1988688"/>
              <a:ext cx="794493" cy="794493"/>
            </a:xfrm>
            <a:prstGeom prst="rect">
              <a:avLst/>
            </a:prstGeom>
          </p:spPr>
        </p:pic>
      </p:grpSp>
      <p:grpSp>
        <p:nvGrpSpPr>
          <p:cNvPr id="132" name="Group 131">
            <a:extLst>
              <a:ext uri="{FF2B5EF4-FFF2-40B4-BE49-F238E27FC236}">
                <a16:creationId xmlns:a16="http://schemas.microsoft.com/office/drawing/2014/main" id="{11B31D71-4E9A-8F00-1CC6-7D76094ABD8E}"/>
              </a:ext>
            </a:extLst>
          </p:cNvPr>
          <p:cNvGrpSpPr/>
          <p:nvPr/>
        </p:nvGrpSpPr>
        <p:grpSpPr>
          <a:xfrm>
            <a:off x="321748" y="3867065"/>
            <a:ext cx="4014402" cy="2266601"/>
            <a:chOff x="5344321" y="981525"/>
            <a:chExt cx="4014402" cy="2266601"/>
          </a:xfrm>
        </p:grpSpPr>
        <p:pic>
          <p:nvPicPr>
            <p:cNvPr id="133" name="Graphic 132" descr="Man">
              <a:extLst>
                <a:ext uri="{FF2B5EF4-FFF2-40B4-BE49-F238E27FC236}">
                  <a16:creationId xmlns:a16="http://schemas.microsoft.com/office/drawing/2014/main" id="{65EFC890-5791-13EB-DABD-2B1CCD9B193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724476" y="1462242"/>
              <a:ext cx="794493" cy="794493"/>
            </a:xfrm>
            <a:prstGeom prst="rect">
              <a:avLst/>
            </a:prstGeom>
          </p:spPr>
        </p:pic>
        <p:pic>
          <p:nvPicPr>
            <p:cNvPr id="134" name="Graphic 133" descr="Woman">
              <a:extLst>
                <a:ext uri="{FF2B5EF4-FFF2-40B4-BE49-F238E27FC236}">
                  <a16:creationId xmlns:a16="http://schemas.microsoft.com/office/drawing/2014/main" id="{775990A1-E296-0E89-D889-CE472998750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835324" y="1462241"/>
              <a:ext cx="794493" cy="794493"/>
            </a:xfrm>
            <a:prstGeom prst="rect">
              <a:avLst/>
            </a:prstGeom>
          </p:spPr>
        </p:pic>
        <p:pic>
          <p:nvPicPr>
            <p:cNvPr id="135" name="Graphic 134" descr="Man">
              <a:extLst>
                <a:ext uri="{FF2B5EF4-FFF2-40B4-BE49-F238E27FC236}">
                  <a16:creationId xmlns:a16="http://schemas.microsoft.com/office/drawing/2014/main" id="{977302B4-B965-47C2-EF49-C3D0D711EF5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380818" y="1957938"/>
              <a:ext cx="794493" cy="794493"/>
            </a:xfrm>
            <a:prstGeom prst="rect">
              <a:avLst/>
            </a:prstGeom>
          </p:spPr>
        </p:pic>
        <p:pic>
          <p:nvPicPr>
            <p:cNvPr id="136" name="Graphic 135" descr="Man">
              <a:extLst>
                <a:ext uri="{FF2B5EF4-FFF2-40B4-BE49-F238E27FC236}">
                  <a16:creationId xmlns:a16="http://schemas.microsoft.com/office/drawing/2014/main" id="{52FD7BC0-6CB0-B160-90CA-B52B5728BF7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068134" y="1957938"/>
              <a:ext cx="794493" cy="794493"/>
            </a:xfrm>
            <a:prstGeom prst="rect">
              <a:avLst/>
            </a:prstGeom>
          </p:spPr>
        </p:pic>
        <p:pic>
          <p:nvPicPr>
            <p:cNvPr id="137" name="Graphic 136" descr="Man">
              <a:extLst>
                <a:ext uri="{FF2B5EF4-FFF2-40B4-BE49-F238E27FC236}">
                  <a16:creationId xmlns:a16="http://schemas.microsoft.com/office/drawing/2014/main" id="{085FFBC8-AC17-2AD1-1D0A-35981171DD40}"/>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721790" y="2453633"/>
              <a:ext cx="794493" cy="794493"/>
            </a:xfrm>
            <a:prstGeom prst="rect">
              <a:avLst/>
            </a:prstGeom>
          </p:spPr>
        </p:pic>
        <p:pic>
          <p:nvPicPr>
            <p:cNvPr id="138" name="Graphic 137" descr="Man">
              <a:extLst>
                <a:ext uri="{FF2B5EF4-FFF2-40B4-BE49-F238E27FC236}">
                  <a16:creationId xmlns:a16="http://schemas.microsoft.com/office/drawing/2014/main" id="{051D18DE-69CC-D02F-2D0C-CA0BC3C035C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470066" y="2435710"/>
              <a:ext cx="794493" cy="794493"/>
            </a:xfrm>
            <a:prstGeom prst="rect">
              <a:avLst/>
            </a:prstGeom>
          </p:spPr>
        </p:pic>
        <p:pic>
          <p:nvPicPr>
            <p:cNvPr id="139" name="Graphic 138" descr="Woman">
              <a:extLst>
                <a:ext uri="{FF2B5EF4-FFF2-40B4-BE49-F238E27FC236}">
                  <a16:creationId xmlns:a16="http://schemas.microsoft.com/office/drawing/2014/main" id="{9F33038C-0441-C0A7-4675-A023594A19EB}"/>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464637" y="1957938"/>
              <a:ext cx="794493" cy="794493"/>
            </a:xfrm>
            <a:prstGeom prst="rect">
              <a:avLst/>
            </a:prstGeom>
          </p:spPr>
        </p:pic>
        <p:pic>
          <p:nvPicPr>
            <p:cNvPr id="140" name="Graphic 139" descr="Woman">
              <a:extLst>
                <a:ext uri="{FF2B5EF4-FFF2-40B4-BE49-F238E27FC236}">
                  <a16:creationId xmlns:a16="http://schemas.microsoft.com/office/drawing/2014/main" id="{4332B515-057D-0432-EB24-CF91F89C2F46}"/>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8259130" y="1957938"/>
              <a:ext cx="794493" cy="794493"/>
            </a:xfrm>
            <a:prstGeom prst="rect">
              <a:avLst/>
            </a:prstGeom>
          </p:spPr>
        </p:pic>
        <p:pic>
          <p:nvPicPr>
            <p:cNvPr id="141" name="Graphic 140" descr="Woman">
              <a:extLst>
                <a:ext uri="{FF2B5EF4-FFF2-40B4-BE49-F238E27FC236}">
                  <a16:creationId xmlns:a16="http://schemas.microsoft.com/office/drawing/2014/main" id="{EC25D453-6770-6FA3-EFCF-48785A4C9C82}"/>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7842997" y="2453633"/>
              <a:ext cx="794493" cy="794493"/>
            </a:xfrm>
            <a:prstGeom prst="rect">
              <a:avLst/>
            </a:prstGeom>
          </p:spPr>
        </p:pic>
        <p:pic>
          <p:nvPicPr>
            <p:cNvPr id="142" name="Graphic 141" descr="Woman">
              <a:extLst>
                <a:ext uri="{FF2B5EF4-FFF2-40B4-BE49-F238E27FC236}">
                  <a16:creationId xmlns:a16="http://schemas.microsoft.com/office/drawing/2014/main" id="{4121DEE3-CF5F-9D60-9C9D-0D2957099EAE}"/>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7159537" y="2453633"/>
              <a:ext cx="794493" cy="794493"/>
            </a:xfrm>
            <a:prstGeom prst="rect">
              <a:avLst/>
            </a:prstGeom>
          </p:spPr>
        </p:pic>
        <p:pic>
          <p:nvPicPr>
            <p:cNvPr id="143" name="Graphic 142" descr="Woman">
              <a:extLst>
                <a:ext uri="{FF2B5EF4-FFF2-40B4-BE49-F238E27FC236}">
                  <a16:creationId xmlns:a16="http://schemas.microsoft.com/office/drawing/2014/main" id="{50AE83A1-E8CA-2C27-B823-9D23A4D229AC}"/>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8564230" y="2433818"/>
              <a:ext cx="794493" cy="794493"/>
            </a:xfrm>
            <a:prstGeom prst="rect">
              <a:avLst/>
            </a:prstGeom>
          </p:spPr>
        </p:pic>
        <p:pic>
          <p:nvPicPr>
            <p:cNvPr id="144" name="Graphic 143" descr="Woman">
              <a:extLst>
                <a:ext uri="{FF2B5EF4-FFF2-40B4-BE49-F238E27FC236}">
                  <a16:creationId xmlns:a16="http://schemas.microsoft.com/office/drawing/2014/main" id="{F573A7D7-478E-9214-F758-FB042C70ECF1}"/>
                </a:ext>
              </a:extLst>
            </p:cNvPr>
            <p:cNvPicPr>
              <a:picLocks noChangeAspect="1"/>
            </p:cNvPicPr>
            <p:nvPr/>
          </p:nvPicPr>
          <p:blipFill>
            <a:blip r:embed="rId4">
              <a:extLst>
                <a:ext uri="{96DAC541-7B7A-43D3-8B79-37D633B846F1}">
                  <asvg:svgBlip xmlns:asvg="http://schemas.microsoft.com/office/drawing/2016/SVG/main" r:embed="rId24"/>
                </a:ext>
              </a:extLst>
            </a:blip>
            <a:stretch>
              <a:fillRect/>
            </a:stretch>
          </p:blipFill>
          <p:spPr>
            <a:xfrm>
              <a:off x="7009489" y="1712365"/>
              <a:ext cx="794493" cy="794493"/>
            </a:xfrm>
            <a:prstGeom prst="rect">
              <a:avLst/>
            </a:prstGeom>
          </p:spPr>
        </p:pic>
        <p:pic>
          <p:nvPicPr>
            <p:cNvPr id="145" name="Graphic 144" descr="Man">
              <a:extLst>
                <a:ext uri="{FF2B5EF4-FFF2-40B4-BE49-F238E27FC236}">
                  <a16:creationId xmlns:a16="http://schemas.microsoft.com/office/drawing/2014/main" id="{22F2F8B4-7E77-FA01-8112-47E484D0E4D5}"/>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6512864" y="1659019"/>
              <a:ext cx="794493" cy="794493"/>
            </a:xfrm>
            <a:prstGeom prst="rect">
              <a:avLst/>
            </a:prstGeom>
          </p:spPr>
        </p:pic>
        <p:pic>
          <p:nvPicPr>
            <p:cNvPr id="146" name="Graphic 145" descr="Man">
              <a:extLst>
                <a:ext uri="{FF2B5EF4-FFF2-40B4-BE49-F238E27FC236}">
                  <a16:creationId xmlns:a16="http://schemas.microsoft.com/office/drawing/2014/main" id="{04122C50-30B1-2C01-001A-F548A3CEA67D}"/>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5344321" y="1045177"/>
              <a:ext cx="794493" cy="794493"/>
            </a:xfrm>
            <a:prstGeom prst="rect">
              <a:avLst/>
            </a:prstGeom>
          </p:spPr>
        </p:pic>
        <p:pic>
          <p:nvPicPr>
            <p:cNvPr id="147" name="Graphic 146" descr="Man">
              <a:extLst>
                <a:ext uri="{FF2B5EF4-FFF2-40B4-BE49-F238E27FC236}">
                  <a16:creationId xmlns:a16="http://schemas.microsoft.com/office/drawing/2014/main" id="{B8BDE7F5-6ACF-D5FD-14B3-CE4EB4FA4082}"/>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6097821" y="1049102"/>
              <a:ext cx="794493" cy="794493"/>
            </a:xfrm>
            <a:prstGeom prst="rect">
              <a:avLst/>
            </a:prstGeom>
          </p:spPr>
        </p:pic>
        <p:pic>
          <p:nvPicPr>
            <p:cNvPr id="148" name="Graphic 147" descr="Woman">
              <a:extLst>
                <a:ext uri="{FF2B5EF4-FFF2-40B4-BE49-F238E27FC236}">
                  <a16:creationId xmlns:a16="http://schemas.microsoft.com/office/drawing/2014/main" id="{52037819-D3E6-1B16-133E-E08641B4EF66}"/>
                </a:ext>
              </a:extLst>
            </p:cNvPr>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a:off x="7422407" y="1045177"/>
              <a:ext cx="794493" cy="794493"/>
            </a:xfrm>
            <a:prstGeom prst="rect">
              <a:avLst/>
            </a:prstGeom>
          </p:spPr>
        </p:pic>
        <p:pic>
          <p:nvPicPr>
            <p:cNvPr id="149" name="Graphic 148" descr="Woman">
              <a:extLst>
                <a:ext uri="{FF2B5EF4-FFF2-40B4-BE49-F238E27FC236}">
                  <a16:creationId xmlns:a16="http://schemas.microsoft.com/office/drawing/2014/main" id="{FCA8944A-73B9-7354-8081-D6FB384B446E}"/>
                </a:ext>
              </a:extLst>
            </p:cNvPr>
            <p:cNvPicPr>
              <a:picLocks noChangeAspect="1"/>
            </p:cNvPicPr>
            <p:nvPr/>
          </p:nvPicPr>
          <p:blipFill>
            <a:blip r:embed="rId4">
              <a:extLst>
                <a:ext uri="{96DAC541-7B7A-43D3-8B79-37D633B846F1}">
                  <asvg:svgBlip xmlns:asvg="http://schemas.microsoft.com/office/drawing/2016/SVG/main" r:embed="rId33"/>
                </a:ext>
              </a:extLst>
            </a:blip>
            <a:stretch>
              <a:fillRect/>
            </a:stretch>
          </p:blipFill>
          <p:spPr>
            <a:xfrm>
              <a:off x="6777298" y="981525"/>
              <a:ext cx="794493" cy="794493"/>
            </a:xfrm>
            <a:prstGeom prst="rect">
              <a:avLst/>
            </a:prstGeom>
          </p:spPr>
        </p:pic>
        <p:pic>
          <p:nvPicPr>
            <p:cNvPr id="150" name="Graphic 149" descr="Woman">
              <a:extLst>
                <a:ext uri="{FF2B5EF4-FFF2-40B4-BE49-F238E27FC236}">
                  <a16:creationId xmlns:a16="http://schemas.microsoft.com/office/drawing/2014/main" id="{688E3589-0C29-D9DC-1F06-900D0FA44C58}"/>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8238137" y="1061219"/>
              <a:ext cx="794493" cy="794493"/>
            </a:xfrm>
            <a:prstGeom prst="rect">
              <a:avLst/>
            </a:prstGeom>
          </p:spPr>
        </p:pic>
        <p:pic>
          <p:nvPicPr>
            <p:cNvPr id="151" name="Graphic 150" descr="Man">
              <a:extLst>
                <a:ext uri="{FF2B5EF4-FFF2-40B4-BE49-F238E27FC236}">
                  <a16:creationId xmlns:a16="http://schemas.microsoft.com/office/drawing/2014/main" id="{7E89DD0D-B918-B4CB-0F4D-58E3F4D9069D}"/>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723746" y="2453633"/>
              <a:ext cx="794493" cy="794493"/>
            </a:xfrm>
            <a:prstGeom prst="rect">
              <a:avLst/>
            </a:prstGeom>
          </p:spPr>
        </p:pic>
        <p:pic>
          <p:nvPicPr>
            <p:cNvPr id="152" name="Graphic 151" descr="Woman">
              <a:extLst>
                <a:ext uri="{FF2B5EF4-FFF2-40B4-BE49-F238E27FC236}">
                  <a16:creationId xmlns:a16="http://schemas.microsoft.com/office/drawing/2014/main" id="{F02140D6-1AF1-6CD1-43A9-CF7A9F57CE88}"/>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6074974" y="1988688"/>
              <a:ext cx="794493" cy="794493"/>
            </a:xfrm>
            <a:prstGeom prst="rect">
              <a:avLst/>
            </a:prstGeom>
          </p:spPr>
        </p:pic>
      </p:grpSp>
      <p:grpSp>
        <p:nvGrpSpPr>
          <p:cNvPr id="153" name="Group 152">
            <a:extLst>
              <a:ext uri="{FF2B5EF4-FFF2-40B4-BE49-F238E27FC236}">
                <a16:creationId xmlns:a16="http://schemas.microsoft.com/office/drawing/2014/main" id="{38D97B35-2FC7-2882-7ED1-9EEA6111D9EA}"/>
              </a:ext>
            </a:extLst>
          </p:cNvPr>
          <p:cNvGrpSpPr/>
          <p:nvPr/>
        </p:nvGrpSpPr>
        <p:grpSpPr>
          <a:xfrm>
            <a:off x="3914616" y="3861850"/>
            <a:ext cx="4014402" cy="2266601"/>
            <a:chOff x="5344321" y="981525"/>
            <a:chExt cx="4014402" cy="2266601"/>
          </a:xfrm>
        </p:grpSpPr>
        <p:pic>
          <p:nvPicPr>
            <p:cNvPr id="154" name="Graphic 153" descr="Man">
              <a:extLst>
                <a:ext uri="{FF2B5EF4-FFF2-40B4-BE49-F238E27FC236}">
                  <a16:creationId xmlns:a16="http://schemas.microsoft.com/office/drawing/2014/main" id="{84CBB323-8324-EC9D-F2F3-1480906D278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724476" y="1462242"/>
              <a:ext cx="794493" cy="794493"/>
            </a:xfrm>
            <a:prstGeom prst="rect">
              <a:avLst/>
            </a:prstGeom>
          </p:spPr>
        </p:pic>
        <p:pic>
          <p:nvPicPr>
            <p:cNvPr id="155" name="Graphic 154" descr="Woman">
              <a:extLst>
                <a:ext uri="{FF2B5EF4-FFF2-40B4-BE49-F238E27FC236}">
                  <a16:creationId xmlns:a16="http://schemas.microsoft.com/office/drawing/2014/main" id="{C8044B8C-9C2C-0683-AA3F-FC468CF30F2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835324" y="1462241"/>
              <a:ext cx="794493" cy="794493"/>
            </a:xfrm>
            <a:prstGeom prst="rect">
              <a:avLst/>
            </a:prstGeom>
          </p:spPr>
        </p:pic>
        <p:pic>
          <p:nvPicPr>
            <p:cNvPr id="156" name="Graphic 155" descr="Man">
              <a:extLst>
                <a:ext uri="{FF2B5EF4-FFF2-40B4-BE49-F238E27FC236}">
                  <a16:creationId xmlns:a16="http://schemas.microsoft.com/office/drawing/2014/main" id="{36C19D93-7CB3-4E11-822A-7A0E5E7E81E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380818" y="1957938"/>
              <a:ext cx="794493" cy="794493"/>
            </a:xfrm>
            <a:prstGeom prst="rect">
              <a:avLst/>
            </a:prstGeom>
          </p:spPr>
        </p:pic>
        <p:pic>
          <p:nvPicPr>
            <p:cNvPr id="157" name="Graphic 156" descr="Man">
              <a:extLst>
                <a:ext uri="{FF2B5EF4-FFF2-40B4-BE49-F238E27FC236}">
                  <a16:creationId xmlns:a16="http://schemas.microsoft.com/office/drawing/2014/main" id="{4098E480-C412-3023-D851-3EC6A435688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068134" y="1957938"/>
              <a:ext cx="794493" cy="794493"/>
            </a:xfrm>
            <a:prstGeom prst="rect">
              <a:avLst/>
            </a:prstGeom>
          </p:spPr>
        </p:pic>
        <p:pic>
          <p:nvPicPr>
            <p:cNvPr id="158" name="Graphic 157" descr="Man">
              <a:extLst>
                <a:ext uri="{FF2B5EF4-FFF2-40B4-BE49-F238E27FC236}">
                  <a16:creationId xmlns:a16="http://schemas.microsoft.com/office/drawing/2014/main" id="{F1196406-F690-503A-E065-9162EBEC68F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721790" y="2453633"/>
              <a:ext cx="794493" cy="794493"/>
            </a:xfrm>
            <a:prstGeom prst="rect">
              <a:avLst/>
            </a:prstGeom>
          </p:spPr>
        </p:pic>
        <p:pic>
          <p:nvPicPr>
            <p:cNvPr id="159" name="Graphic 158" descr="Man">
              <a:extLst>
                <a:ext uri="{FF2B5EF4-FFF2-40B4-BE49-F238E27FC236}">
                  <a16:creationId xmlns:a16="http://schemas.microsoft.com/office/drawing/2014/main" id="{CC821308-171A-E53F-ACDB-B42E3618D50E}"/>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470066" y="2435710"/>
              <a:ext cx="794493" cy="794493"/>
            </a:xfrm>
            <a:prstGeom prst="rect">
              <a:avLst/>
            </a:prstGeom>
          </p:spPr>
        </p:pic>
        <p:pic>
          <p:nvPicPr>
            <p:cNvPr id="160" name="Graphic 159" descr="Woman">
              <a:extLst>
                <a:ext uri="{FF2B5EF4-FFF2-40B4-BE49-F238E27FC236}">
                  <a16:creationId xmlns:a16="http://schemas.microsoft.com/office/drawing/2014/main" id="{EA4897BD-7E6A-7270-CEF2-FC582E14088C}"/>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464637" y="1957938"/>
              <a:ext cx="794493" cy="794493"/>
            </a:xfrm>
            <a:prstGeom prst="rect">
              <a:avLst/>
            </a:prstGeom>
          </p:spPr>
        </p:pic>
        <p:pic>
          <p:nvPicPr>
            <p:cNvPr id="161" name="Graphic 160" descr="Woman">
              <a:extLst>
                <a:ext uri="{FF2B5EF4-FFF2-40B4-BE49-F238E27FC236}">
                  <a16:creationId xmlns:a16="http://schemas.microsoft.com/office/drawing/2014/main" id="{E3034077-8E3B-8283-A27E-7E56165B2F2E}"/>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8259130" y="1957938"/>
              <a:ext cx="794493" cy="794493"/>
            </a:xfrm>
            <a:prstGeom prst="rect">
              <a:avLst/>
            </a:prstGeom>
          </p:spPr>
        </p:pic>
        <p:pic>
          <p:nvPicPr>
            <p:cNvPr id="162" name="Graphic 161" descr="Woman">
              <a:extLst>
                <a:ext uri="{FF2B5EF4-FFF2-40B4-BE49-F238E27FC236}">
                  <a16:creationId xmlns:a16="http://schemas.microsoft.com/office/drawing/2014/main" id="{AF185756-9324-D5A3-65DC-9963A5C80519}"/>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7842997" y="2453633"/>
              <a:ext cx="794493" cy="794493"/>
            </a:xfrm>
            <a:prstGeom prst="rect">
              <a:avLst/>
            </a:prstGeom>
          </p:spPr>
        </p:pic>
        <p:pic>
          <p:nvPicPr>
            <p:cNvPr id="163" name="Graphic 162" descr="Woman">
              <a:extLst>
                <a:ext uri="{FF2B5EF4-FFF2-40B4-BE49-F238E27FC236}">
                  <a16:creationId xmlns:a16="http://schemas.microsoft.com/office/drawing/2014/main" id="{2390D838-4461-CED0-E146-85673BE0A9A3}"/>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7159537" y="2453633"/>
              <a:ext cx="794493" cy="794493"/>
            </a:xfrm>
            <a:prstGeom prst="rect">
              <a:avLst/>
            </a:prstGeom>
          </p:spPr>
        </p:pic>
        <p:pic>
          <p:nvPicPr>
            <p:cNvPr id="164" name="Graphic 163" descr="Woman">
              <a:extLst>
                <a:ext uri="{FF2B5EF4-FFF2-40B4-BE49-F238E27FC236}">
                  <a16:creationId xmlns:a16="http://schemas.microsoft.com/office/drawing/2014/main" id="{106C5FD2-CA02-518F-C043-E9761822BDCD}"/>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8564230" y="2433818"/>
              <a:ext cx="794493" cy="794493"/>
            </a:xfrm>
            <a:prstGeom prst="rect">
              <a:avLst/>
            </a:prstGeom>
          </p:spPr>
        </p:pic>
        <p:pic>
          <p:nvPicPr>
            <p:cNvPr id="165" name="Graphic 164" descr="Woman">
              <a:extLst>
                <a:ext uri="{FF2B5EF4-FFF2-40B4-BE49-F238E27FC236}">
                  <a16:creationId xmlns:a16="http://schemas.microsoft.com/office/drawing/2014/main" id="{BA05DAC1-4795-D0E4-13F7-016410CE7DAD}"/>
                </a:ext>
              </a:extLst>
            </p:cNvPr>
            <p:cNvPicPr>
              <a:picLocks noChangeAspect="1"/>
            </p:cNvPicPr>
            <p:nvPr/>
          </p:nvPicPr>
          <p:blipFill>
            <a:blip r:embed="rId4">
              <a:extLst>
                <a:ext uri="{96DAC541-7B7A-43D3-8B79-37D633B846F1}">
                  <asvg:svgBlip xmlns:asvg="http://schemas.microsoft.com/office/drawing/2016/SVG/main" r:embed="rId24"/>
                </a:ext>
              </a:extLst>
            </a:blip>
            <a:stretch>
              <a:fillRect/>
            </a:stretch>
          </p:blipFill>
          <p:spPr>
            <a:xfrm>
              <a:off x="7009489" y="1712365"/>
              <a:ext cx="794493" cy="794493"/>
            </a:xfrm>
            <a:prstGeom prst="rect">
              <a:avLst/>
            </a:prstGeom>
          </p:spPr>
        </p:pic>
        <p:pic>
          <p:nvPicPr>
            <p:cNvPr id="166" name="Graphic 165" descr="Man">
              <a:extLst>
                <a:ext uri="{FF2B5EF4-FFF2-40B4-BE49-F238E27FC236}">
                  <a16:creationId xmlns:a16="http://schemas.microsoft.com/office/drawing/2014/main" id="{F5252316-8748-9A84-8798-6F7619DEDE45}"/>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6512864" y="1659019"/>
              <a:ext cx="794493" cy="794493"/>
            </a:xfrm>
            <a:prstGeom prst="rect">
              <a:avLst/>
            </a:prstGeom>
          </p:spPr>
        </p:pic>
        <p:pic>
          <p:nvPicPr>
            <p:cNvPr id="167" name="Graphic 166" descr="Man">
              <a:extLst>
                <a:ext uri="{FF2B5EF4-FFF2-40B4-BE49-F238E27FC236}">
                  <a16:creationId xmlns:a16="http://schemas.microsoft.com/office/drawing/2014/main" id="{C26A3E29-8AC8-2062-2E22-9926C87AA4B9}"/>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5344321" y="1045177"/>
              <a:ext cx="794493" cy="794493"/>
            </a:xfrm>
            <a:prstGeom prst="rect">
              <a:avLst/>
            </a:prstGeom>
          </p:spPr>
        </p:pic>
        <p:pic>
          <p:nvPicPr>
            <p:cNvPr id="168" name="Graphic 167" descr="Man">
              <a:extLst>
                <a:ext uri="{FF2B5EF4-FFF2-40B4-BE49-F238E27FC236}">
                  <a16:creationId xmlns:a16="http://schemas.microsoft.com/office/drawing/2014/main" id="{BD7DFD82-C168-378D-A9D8-8C3F5B6FCA50}"/>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6097821" y="1049102"/>
              <a:ext cx="794493" cy="794493"/>
            </a:xfrm>
            <a:prstGeom prst="rect">
              <a:avLst/>
            </a:prstGeom>
          </p:spPr>
        </p:pic>
        <p:pic>
          <p:nvPicPr>
            <p:cNvPr id="169" name="Graphic 168" descr="Woman">
              <a:extLst>
                <a:ext uri="{FF2B5EF4-FFF2-40B4-BE49-F238E27FC236}">
                  <a16:creationId xmlns:a16="http://schemas.microsoft.com/office/drawing/2014/main" id="{209345E4-8AA3-5695-4765-009EB7572A23}"/>
                </a:ext>
              </a:extLst>
            </p:cNvPr>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a:off x="7422407" y="1045177"/>
              <a:ext cx="794493" cy="794493"/>
            </a:xfrm>
            <a:prstGeom prst="rect">
              <a:avLst/>
            </a:prstGeom>
          </p:spPr>
        </p:pic>
        <p:pic>
          <p:nvPicPr>
            <p:cNvPr id="170" name="Graphic 169" descr="Woman">
              <a:extLst>
                <a:ext uri="{FF2B5EF4-FFF2-40B4-BE49-F238E27FC236}">
                  <a16:creationId xmlns:a16="http://schemas.microsoft.com/office/drawing/2014/main" id="{5DD4D76C-9218-7C10-9E1A-EA3855EF4909}"/>
                </a:ext>
              </a:extLst>
            </p:cNvPr>
            <p:cNvPicPr>
              <a:picLocks noChangeAspect="1"/>
            </p:cNvPicPr>
            <p:nvPr/>
          </p:nvPicPr>
          <p:blipFill>
            <a:blip r:embed="rId4">
              <a:extLst>
                <a:ext uri="{96DAC541-7B7A-43D3-8B79-37D633B846F1}">
                  <asvg:svgBlip xmlns:asvg="http://schemas.microsoft.com/office/drawing/2016/SVG/main" r:embed="rId33"/>
                </a:ext>
              </a:extLst>
            </a:blip>
            <a:stretch>
              <a:fillRect/>
            </a:stretch>
          </p:blipFill>
          <p:spPr>
            <a:xfrm>
              <a:off x="6777298" y="981525"/>
              <a:ext cx="794493" cy="794493"/>
            </a:xfrm>
            <a:prstGeom prst="rect">
              <a:avLst/>
            </a:prstGeom>
          </p:spPr>
        </p:pic>
        <p:pic>
          <p:nvPicPr>
            <p:cNvPr id="171" name="Graphic 170" descr="Woman">
              <a:extLst>
                <a:ext uri="{FF2B5EF4-FFF2-40B4-BE49-F238E27FC236}">
                  <a16:creationId xmlns:a16="http://schemas.microsoft.com/office/drawing/2014/main" id="{1372D801-D25A-0DAC-94B3-73C8917A4E45}"/>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8238137" y="1061219"/>
              <a:ext cx="794493" cy="794493"/>
            </a:xfrm>
            <a:prstGeom prst="rect">
              <a:avLst/>
            </a:prstGeom>
          </p:spPr>
        </p:pic>
        <p:pic>
          <p:nvPicPr>
            <p:cNvPr id="172" name="Graphic 171" descr="Man">
              <a:extLst>
                <a:ext uri="{FF2B5EF4-FFF2-40B4-BE49-F238E27FC236}">
                  <a16:creationId xmlns:a16="http://schemas.microsoft.com/office/drawing/2014/main" id="{602D565B-79C2-7E6D-668E-8385E459872D}"/>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723746" y="2453633"/>
              <a:ext cx="794493" cy="794493"/>
            </a:xfrm>
            <a:prstGeom prst="rect">
              <a:avLst/>
            </a:prstGeom>
          </p:spPr>
        </p:pic>
        <p:pic>
          <p:nvPicPr>
            <p:cNvPr id="173" name="Graphic 172" descr="Woman">
              <a:extLst>
                <a:ext uri="{FF2B5EF4-FFF2-40B4-BE49-F238E27FC236}">
                  <a16:creationId xmlns:a16="http://schemas.microsoft.com/office/drawing/2014/main" id="{B8E9E5F0-FD85-8DB5-7C57-48AA7F5B2448}"/>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6074974" y="1988688"/>
              <a:ext cx="794493" cy="794493"/>
            </a:xfrm>
            <a:prstGeom prst="rect">
              <a:avLst/>
            </a:prstGeom>
          </p:spPr>
        </p:pic>
      </p:grpSp>
      <p:grpSp>
        <p:nvGrpSpPr>
          <p:cNvPr id="174" name="Group 173">
            <a:extLst>
              <a:ext uri="{FF2B5EF4-FFF2-40B4-BE49-F238E27FC236}">
                <a16:creationId xmlns:a16="http://schemas.microsoft.com/office/drawing/2014/main" id="{D8B7B021-94EB-0440-5AD6-AE0B377C25D6}"/>
              </a:ext>
            </a:extLst>
          </p:cNvPr>
          <p:cNvGrpSpPr/>
          <p:nvPr/>
        </p:nvGrpSpPr>
        <p:grpSpPr>
          <a:xfrm>
            <a:off x="7331213" y="114716"/>
            <a:ext cx="4014402" cy="2266601"/>
            <a:chOff x="5344321" y="981525"/>
            <a:chExt cx="4014402" cy="2266601"/>
          </a:xfrm>
        </p:grpSpPr>
        <p:pic>
          <p:nvPicPr>
            <p:cNvPr id="175" name="Graphic 174" descr="Man">
              <a:extLst>
                <a:ext uri="{FF2B5EF4-FFF2-40B4-BE49-F238E27FC236}">
                  <a16:creationId xmlns:a16="http://schemas.microsoft.com/office/drawing/2014/main" id="{BFA31EA8-B785-D6A8-B34C-8BDF41FBE48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724476" y="1462242"/>
              <a:ext cx="794493" cy="794493"/>
            </a:xfrm>
            <a:prstGeom prst="rect">
              <a:avLst/>
            </a:prstGeom>
          </p:spPr>
        </p:pic>
        <p:pic>
          <p:nvPicPr>
            <p:cNvPr id="176" name="Graphic 175" descr="Woman">
              <a:extLst>
                <a:ext uri="{FF2B5EF4-FFF2-40B4-BE49-F238E27FC236}">
                  <a16:creationId xmlns:a16="http://schemas.microsoft.com/office/drawing/2014/main" id="{242A8B05-D759-4B53-DEC4-58002042F65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835324" y="1462241"/>
              <a:ext cx="794493" cy="794493"/>
            </a:xfrm>
            <a:prstGeom prst="rect">
              <a:avLst/>
            </a:prstGeom>
          </p:spPr>
        </p:pic>
        <p:pic>
          <p:nvPicPr>
            <p:cNvPr id="177" name="Graphic 176" descr="Man">
              <a:extLst>
                <a:ext uri="{FF2B5EF4-FFF2-40B4-BE49-F238E27FC236}">
                  <a16:creationId xmlns:a16="http://schemas.microsoft.com/office/drawing/2014/main" id="{BEEE35D9-E840-AA9B-B628-10F2A0CF045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380818" y="1957938"/>
              <a:ext cx="794493" cy="794493"/>
            </a:xfrm>
            <a:prstGeom prst="rect">
              <a:avLst/>
            </a:prstGeom>
          </p:spPr>
        </p:pic>
        <p:pic>
          <p:nvPicPr>
            <p:cNvPr id="178" name="Graphic 177" descr="Man">
              <a:extLst>
                <a:ext uri="{FF2B5EF4-FFF2-40B4-BE49-F238E27FC236}">
                  <a16:creationId xmlns:a16="http://schemas.microsoft.com/office/drawing/2014/main" id="{4D62C345-3DE1-7C6A-1B7E-3398DB6ACBC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068134" y="1957938"/>
              <a:ext cx="794493" cy="794493"/>
            </a:xfrm>
            <a:prstGeom prst="rect">
              <a:avLst/>
            </a:prstGeom>
          </p:spPr>
        </p:pic>
        <p:pic>
          <p:nvPicPr>
            <p:cNvPr id="179" name="Graphic 178" descr="Man">
              <a:extLst>
                <a:ext uri="{FF2B5EF4-FFF2-40B4-BE49-F238E27FC236}">
                  <a16:creationId xmlns:a16="http://schemas.microsoft.com/office/drawing/2014/main" id="{9909FA77-B1B8-A8CD-EBA8-9001550CC0A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721790" y="2453633"/>
              <a:ext cx="794493" cy="794493"/>
            </a:xfrm>
            <a:prstGeom prst="rect">
              <a:avLst/>
            </a:prstGeom>
          </p:spPr>
        </p:pic>
        <p:pic>
          <p:nvPicPr>
            <p:cNvPr id="180" name="Graphic 179" descr="Man">
              <a:extLst>
                <a:ext uri="{FF2B5EF4-FFF2-40B4-BE49-F238E27FC236}">
                  <a16:creationId xmlns:a16="http://schemas.microsoft.com/office/drawing/2014/main" id="{64D58022-5286-6B24-9AC4-7AD4485B747C}"/>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470066" y="2435710"/>
              <a:ext cx="794493" cy="794493"/>
            </a:xfrm>
            <a:prstGeom prst="rect">
              <a:avLst/>
            </a:prstGeom>
          </p:spPr>
        </p:pic>
        <p:pic>
          <p:nvPicPr>
            <p:cNvPr id="181" name="Graphic 180" descr="Woman">
              <a:extLst>
                <a:ext uri="{FF2B5EF4-FFF2-40B4-BE49-F238E27FC236}">
                  <a16:creationId xmlns:a16="http://schemas.microsoft.com/office/drawing/2014/main" id="{8F5CE009-FEB3-4DDD-2B9A-5F8AEF9AAE38}"/>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464637" y="1957938"/>
              <a:ext cx="794493" cy="794493"/>
            </a:xfrm>
            <a:prstGeom prst="rect">
              <a:avLst/>
            </a:prstGeom>
          </p:spPr>
        </p:pic>
        <p:pic>
          <p:nvPicPr>
            <p:cNvPr id="182" name="Graphic 181" descr="Woman">
              <a:extLst>
                <a:ext uri="{FF2B5EF4-FFF2-40B4-BE49-F238E27FC236}">
                  <a16:creationId xmlns:a16="http://schemas.microsoft.com/office/drawing/2014/main" id="{8A8ADA0E-119C-63DE-7EC9-DF71F769D347}"/>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8259130" y="1957938"/>
              <a:ext cx="794493" cy="794493"/>
            </a:xfrm>
            <a:prstGeom prst="rect">
              <a:avLst/>
            </a:prstGeom>
          </p:spPr>
        </p:pic>
        <p:pic>
          <p:nvPicPr>
            <p:cNvPr id="183" name="Graphic 182" descr="Woman">
              <a:extLst>
                <a:ext uri="{FF2B5EF4-FFF2-40B4-BE49-F238E27FC236}">
                  <a16:creationId xmlns:a16="http://schemas.microsoft.com/office/drawing/2014/main" id="{89A88460-0DA5-72D9-31BB-F0D0B1A470DE}"/>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7842997" y="2453633"/>
              <a:ext cx="794493" cy="794493"/>
            </a:xfrm>
            <a:prstGeom prst="rect">
              <a:avLst/>
            </a:prstGeom>
          </p:spPr>
        </p:pic>
        <p:pic>
          <p:nvPicPr>
            <p:cNvPr id="184" name="Graphic 183" descr="Woman">
              <a:extLst>
                <a:ext uri="{FF2B5EF4-FFF2-40B4-BE49-F238E27FC236}">
                  <a16:creationId xmlns:a16="http://schemas.microsoft.com/office/drawing/2014/main" id="{B4761BA4-0A26-91C6-21D2-F66303FD7654}"/>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7159537" y="2453633"/>
              <a:ext cx="794493" cy="794493"/>
            </a:xfrm>
            <a:prstGeom prst="rect">
              <a:avLst/>
            </a:prstGeom>
          </p:spPr>
        </p:pic>
        <p:pic>
          <p:nvPicPr>
            <p:cNvPr id="185" name="Graphic 184" descr="Woman">
              <a:extLst>
                <a:ext uri="{FF2B5EF4-FFF2-40B4-BE49-F238E27FC236}">
                  <a16:creationId xmlns:a16="http://schemas.microsoft.com/office/drawing/2014/main" id="{AFF212FD-4E93-CF2D-E2FA-9E195BDE5D5D}"/>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8564230" y="2433818"/>
              <a:ext cx="794493" cy="794493"/>
            </a:xfrm>
            <a:prstGeom prst="rect">
              <a:avLst/>
            </a:prstGeom>
          </p:spPr>
        </p:pic>
        <p:pic>
          <p:nvPicPr>
            <p:cNvPr id="186" name="Graphic 185" descr="Woman">
              <a:extLst>
                <a:ext uri="{FF2B5EF4-FFF2-40B4-BE49-F238E27FC236}">
                  <a16:creationId xmlns:a16="http://schemas.microsoft.com/office/drawing/2014/main" id="{CB036FBD-27E9-8C3C-021B-67D25DAD545D}"/>
                </a:ext>
              </a:extLst>
            </p:cNvPr>
            <p:cNvPicPr>
              <a:picLocks noChangeAspect="1"/>
            </p:cNvPicPr>
            <p:nvPr/>
          </p:nvPicPr>
          <p:blipFill>
            <a:blip r:embed="rId4">
              <a:extLst>
                <a:ext uri="{96DAC541-7B7A-43D3-8B79-37D633B846F1}">
                  <asvg:svgBlip xmlns:asvg="http://schemas.microsoft.com/office/drawing/2016/SVG/main" r:embed="rId24"/>
                </a:ext>
              </a:extLst>
            </a:blip>
            <a:stretch>
              <a:fillRect/>
            </a:stretch>
          </p:blipFill>
          <p:spPr>
            <a:xfrm>
              <a:off x="7009489" y="1712365"/>
              <a:ext cx="794493" cy="794493"/>
            </a:xfrm>
            <a:prstGeom prst="rect">
              <a:avLst/>
            </a:prstGeom>
          </p:spPr>
        </p:pic>
        <p:pic>
          <p:nvPicPr>
            <p:cNvPr id="187" name="Graphic 186" descr="Man">
              <a:extLst>
                <a:ext uri="{FF2B5EF4-FFF2-40B4-BE49-F238E27FC236}">
                  <a16:creationId xmlns:a16="http://schemas.microsoft.com/office/drawing/2014/main" id="{CD10F53A-8AB9-E4E4-B2DB-B6ABAA6D6A62}"/>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6512864" y="1659019"/>
              <a:ext cx="794493" cy="794493"/>
            </a:xfrm>
            <a:prstGeom prst="rect">
              <a:avLst/>
            </a:prstGeom>
          </p:spPr>
        </p:pic>
        <p:pic>
          <p:nvPicPr>
            <p:cNvPr id="188" name="Graphic 187" descr="Man">
              <a:extLst>
                <a:ext uri="{FF2B5EF4-FFF2-40B4-BE49-F238E27FC236}">
                  <a16:creationId xmlns:a16="http://schemas.microsoft.com/office/drawing/2014/main" id="{CE4A3602-E420-144B-C625-687834E2B4ED}"/>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5344321" y="1045177"/>
              <a:ext cx="794493" cy="794493"/>
            </a:xfrm>
            <a:prstGeom prst="rect">
              <a:avLst/>
            </a:prstGeom>
          </p:spPr>
        </p:pic>
        <p:pic>
          <p:nvPicPr>
            <p:cNvPr id="189" name="Graphic 188" descr="Man">
              <a:extLst>
                <a:ext uri="{FF2B5EF4-FFF2-40B4-BE49-F238E27FC236}">
                  <a16:creationId xmlns:a16="http://schemas.microsoft.com/office/drawing/2014/main" id="{996948EB-DCA2-D21E-AC66-1B2D2329C249}"/>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6097821" y="1049102"/>
              <a:ext cx="794493" cy="794493"/>
            </a:xfrm>
            <a:prstGeom prst="rect">
              <a:avLst/>
            </a:prstGeom>
          </p:spPr>
        </p:pic>
        <p:pic>
          <p:nvPicPr>
            <p:cNvPr id="190" name="Graphic 189" descr="Woman">
              <a:extLst>
                <a:ext uri="{FF2B5EF4-FFF2-40B4-BE49-F238E27FC236}">
                  <a16:creationId xmlns:a16="http://schemas.microsoft.com/office/drawing/2014/main" id="{068414A4-900E-D7E3-5970-C13A4957B4D3}"/>
                </a:ext>
              </a:extLst>
            </p:cNvPr>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a:off x="7422407" y="1045177"/>
              <a:ext cx="794493" cy="794493"/>
            </a:xfrm>
            <a:prstGeom prst="rect">
              <a:avLst/>
            </a:prstGeom>
          </p:spPr>
        </p:pic>
        <p:pic>
          <p:nvPicPr>
            <p:cNvPr id="191" name="Graphic 190" descr="Woman">
              <a:extLst>
                <a:ext uri="{FF2B5EF4-FFF2-40B4-BE49-F238E27FC236}">
                  <a16:creationId xmlns:a16="http://schemas.microsoft.com/office/drawing/2014/main" id="{6202DA80-A027-A0AF-F462-D769FC57CCBF}"/>
                </a:ext>
              </a:extLst>
            </p:cNvPr>
            <p:cNvPicPr>
              <a:picLocks noChangeAspect="1"/>
            </p:cNvPicPr>
            <p:nvPr/>
          </p:nvPicPr>
          <p:blipFill>
            <a:blip r:embed="rId4">
              <a:extLst>
                <a:ext uri="{96DAC541-7B7A-43D3-8B79-37D633B846F1}">
                  <asvg:svgBlip xmlns:asvg="http://schemas.microsoft.com/office/drawing/2016/SVG/main" r:embed="rId33"/>
                </a:ext>
              </a:extLst>
            </a:blip>
            <a:stretch>
              <a:fillRect/>
            </a:stretch>
          </p:blipFill>
          <p:spPr>
            <a:xfrm>
              <a:off x="6777298" y="981525"/>
              <a:ext cx="794493" cy="794493"/>
            </a:xfrm>
            <a:prstGeom prst="rect">
              <a:avLst/>
            </a:prstGeom>
          </p:spPr>
        </p:pic>
        <p:pic>
          <p:nvPicPr>
            <p:cNvPr id="192" name="Graphic 191" descr="Woman">
              <a:extLst>
                <a:ext uri="{FF2B5EF4-FFF2-40B4-BE49-F238E27FC236}">
                  <a16:creationId xmlns:a16="http://schemas.microsoft.com/office/drawing/2014/main" id="{7E0101E1-DBC3-DF08-D588-A50F61F4008C}"/>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8238137" y="1061219"/>
              <a:ext cx="794493" cy="794493"/>
            </a:xfrm>
            <a:prstGeom prst="rect">
              <a:avLst/>
            </a:prstGeom>
          </p:spPr>
        </p:pic>
        <p:pic>
          <p:nvPicPr>
            <p:cNvPr id="193" name="Graphic 192" descr="Man">
              <a:extLst>
                <a:ext uri="{FF2B5EF4-FFF2-40B4-BE49-F238E27FC236}">
                  <a16:creationId xmlns:a16="http://schemas.microsoft.com/office/drawing/2014/main" id="{28FF0C28-DB6C-7565-7E82-007566B7B1B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723746" y="2453633"/>
              <a:ext cx="794493" cy="794493"/>
            </a:xfrm>
            <a:prstGeom prst="rect">
              <a:avLst/>
            </a:prstGeom>
          </p:spPr>
        </p:pic>
        <p:pic>
          <p:nvPicPr>
            <p:cNvPr id="194" name="Graphic 193" descr="Woman">
              <a:extLst>
                <a:ext uri="{FF2B5EF4-FFF2-40B4-BE49-F238E27FC236}">
                  <a16:creationId xmlns:a16="http://schemas.microsoft.com/office/drawing/2014/main" id="{E5CC0F8E-B25E-F358-2413-2A343197445E}"/>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6074974" y="1988688"/>
              <a:ext cx="794493" cy="794493"/>
            </a:xfrm>
            <a:prstGeom prst="rect">
              <a:avLst/>
            </a:prstGeom>
          </p:spPr>
        </p:pic>
      </p:grpSp>
      <p:grpSp>
        <p:nvGrpSpPr>
          <p:cNvPr id="195" name="Group 194">
            <a:extLst>
              <a:ext uri="{FF2B5EF4-FFF2-40B4-BE49-F238E27FC236}">
                <a16:creationId xmlns:a16="http://schemas.microsoft.com/office/drawing/2014/main" id="{DCAE4699-0E45-9F79-9F4F-112D4930C20B}"/>
              </a:ext>
            </a:extLst>
          </p:cNvPr>
          <p:cNvGrpSpPr/>
          <p:nvPr/>
        </p:nvGrpSpPr>
        <p:grpSpPr>
          <a:xfrm>
            <a:off x="7375378" y="1980293"/>
            <a:ext cx="4014402" cy="2266601"/>
            <a:chOff x="5344321" y="981525"/>
            <a:chExt cx="4014402" cy="2266601"/>
          </a:xfrm>
        </p:grpSpPr>
        <p:pic>
          <p:nvPicPr>
            <p:cNvPr id="196" name="Graphic 195" descr="Man">
              <a:extLst>
                <a:ext uri="{FF2B5EF4-FFF2-40B4-BE49-F238E27FC236}">
                  <a16:creationId xmlns:a16="http://schemas.microsoft.com/office/drawing/2014/main" id="{C52ED6DC-9858-C1AA-BCBA-21B8C07757E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724476" y="1462242"/>
              <a:ext cx="794493" cy="794493"/>
            </a:xfrm>
            <a:prstGeom prst="rect">
              <a:avLst/>
            </a:prstGeom>
          </p:spPr>
        </p:pic>
        <p:pic>
          <p:nvPicPr>
            <p:cNvPr id="197" name="Graphic 196" descr="Woman">
              <a:extLst>
                <a:ext uri="{FF2B5EF4-FFF2-40B4-BE49-F238E27FC236}">
                  <a16:creationId xmlns:a16="http://schemas.microsoft.com/office/drawing/2014/main" id="{8B464BE7-B5E0-5FC5-ED78-18EF269699D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835324" y="1462241"/>
              <a:ext cx="794493" cy="794493"/>
            </a:xfrm>
            <a:prstGeom prst="rect">
              <a:avLst/>
            </a:prstGeom>
          </p:spPr>
        </p:pic>
        <p:pic>
          <p:nvPicPr>
            <p:cNvPr id="198" name="Graphic 197" descr="Man">
              <a:extLst>
                <a:ext uri="{FF2B5EF4-FFF2-40B4-BE49-F238E27FC236}">
                  <a16:creationId xmlns:a16="http://schemas.microsoft.com/office/drawing/2014/main" id="{9E6D3A6B-18DD-8D5C-7F0A-0CBC7373AC7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380818" y="1957938"/>
              <a:ext cx="794493" cy="794493"/>
            </a:xfrm>
            <a:prstGeom prst="rect">
              <a:avLst/>
            </a:prstGeom>
          </p:spPr>
        </p:pic>
        <p:pic>
          <p:nvPicPr>
            <p:cNvPr id="199" name="Graphic 198" descr="Man">
              <a:extLst>
                <a:ext uri="{FF2B5EF4-FFF2-40B4-BE49-F238E27FC236}">
                  <a16:creationId xmlns:a16="http://schemas.microsoft.com/office/drawing/2014/main" id="{B4DF18B1-5CC7-0DFF-460B-0FA41088FC0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068134" y="1957938"/>
              <a:ext cx="794493" cy="794493"/>
            </a:xfrm>
            <a:prstGeom prst="rect">
              <a:avLst/>
            </a:prstGeom>
          </p:spPr>
        </p:pic>
        <p:pic>
          <p:nvPicPr>
            <p:cNvPr id="200" name="Graphic 199" descr="Man">
              <a:extLst>
                <a:ext uri="{FF2B5EF4-FFF2-40B4-BE49-F238E27FC236}">
                  <a16:creationId xmlns:a16="http://schemas.microsoft.com/office/drawing/2014/main" id="{99D04344-354C-DE62-371A-E633D02DF78A}"/>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721790" y="2453633"/>
              <a:ext cx="794493" cy="794493"/>
            </a:xfrm>
            <a:prstGeom prst="rect">
              <a:avLst/>
            </a:prstGeom>
          </p:spPr>
        </p:pic>
        <p:pic>
          <p:nvPicPr>
            <p:cNvPr id="201" name="Graphic 200" descr="Man">
              <a:extLst>
                <a:ext uri="{FF2B5EF4-FFF2-40B4-BE49-F238E27FC236}">
                  <a16:creationId xmlns:a16="http://schemas.microsoft.com/office/drawing/2014/main" id="{27EABE92-328B-65DD-B1B4-8A79A3EC3C8E}"/>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470066" y="2435710"/>
              <a:ext cx="794493" cy="794493"/>
            </a:xfrm>
            <a:prstGeom prst="rect">
              <a:avLst/>
            </a:prstGeom>
          </p:spPr>
        </p:pic>
        <p:pic>
          <p:nvPicPr>
            <p:cNvPr id="202" name="Graphic 201" descr="Woman">
              <a:extLst>
                <a:ext uri="{FF2B5EF4-FFF2-40B4-BE49-F238E27FC236}">
                  <a16:creationId xmlns:a16="http://schemas.microsoft.com/office/drawing/2014/main" id="{66555DED-EF32-BA55-3E57-AFB4E27CF792}"/>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464637" y="1957938"/>
              <a:ext cx="794493" cy="794493"/>
            </a:xfrm>
            <a:prstGeom prst="rect">
              <a:avLst/>
            </a:prstGeom>
          </p:spPr>
        </p:pic>
        <p:pic>
          <p:nvPicPr>
            <p:cNvPr id="203" name="Graphic 202" descr="Woman">
              <a:extLst>
                <a:ext uri="{FF2B5EF4-FFF2-40B4-BE49-F238E27FC236}">
                  <a16:creationId xmlns:a16="http://schemas.microsoft.com/office/drawing/2014/main" id="{A97A6E83-4953-ADA4-A9EA-A6917A06D933}"/>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8259130" y="1957938"/>
              <a:ext cx="794493" cy="794493"/>
            </a:xfrm>
            <a:prstGeom prst="rect">
              <a:avLst/>
            </a:prstGeom>
          </p:spPr>
        </p:pic>
        <p:pic>
          <p:nvPicPr>
            <p:cNvPr id="204" name="Graphic 203" descr="Woman">
              <a:extLst>
                <a:ext uri="{FF2B5EF4-FFF2-40B4-BE49-F238E27FC236}">
                  <a16:creationId xmlns:a16="http://schemas.microsoft.com/office/drawing/2014/main" id="{FE9C09FC-F9F9-94B2-97A0-7441C7A48B64}"/>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7842997" y="2453633"/>
              <a:ext cx="794493" cy="794493"/>
            </a:xfrm>
            <a:prstGeom prst="rect">
              <a:avLst/>
            </a:prstGeom>
          </p:spPr>
        </p:pic>
        <p:pic>
          <p:nvPicPr>
            <p:cNvPr id="205" name="Graphic 204" descr="Woman">
              <a:extLst>
                <a:ext uri="{FF2B5EF4-FFF2-40B4-BE49-F238E27FC236}">
                  <a16:creationId xmlns:a16="http://schemas.microsoft.com/office/drawing/2014/main" id="{18F5740B-266D-A093-8B2B-ECAF582495F8}"/>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7159537" y="2453633"/>
              <a:ext cx="794493" cy="794493"/>
            </a:xfrm>
            <a:prstGeom prst="rect">
              <a:avLst/>
            </a:prstGeom>
          </p:spPr>
        </p:pic>
        <p:pic>
          <p:nvPicPr>
            <p:cNvPr id="206" name="Graphic 205" descr="Woman">
              <a:extLst>
                <a:ext uri="{FF2B5EF4-FFF2-40B4-BE49-F238E27FC236}">
                  <a16:creationId xmlns:a16="http://schemas.microsoft.com/office/drawing/2014/main" id="{AB3203CF-2295-7AF3-6D39-E7C4785CB46A}"/>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8564230" y="2433818"/>
              <a:ext cx="794493" cy="794493"/>
            </a:xfrm>
            <a:prstGeom prst="rect">
              <a:avLst/>
            </a:prstGeom>
          </p:spPr>
        </p:pic>
        <p:pic>
          <p:nvPicPr>
            <p:cNvPr id="207" name="Graphic 206" descr="Woman">
              <a:extLst>
                <a:ext uri="{FF2B5EF4-FFF2-40B4-BE49-F238E27FC236}">
                  <a16:creationId xmlns:a16="http://schemas.microsoft.com/office/drawing/2014/main" id="{AE0841C8-CCFA-827E-6A7C-DDDE6C768E9D}"/>
                </a:ext>
              </a:extLst>
            </p:cNvPr>
            <p:cNvPicPr>
              <a:picLocks noChangeAspect="1"/>
            </p:cNvPicPr>
            <p:nvPr/>
          </p:nvPicPr>
          <p:blipFill>
            <a:blip r:embed="rId4">
              <a:extLst>
                <a:ext uri="{96DAC541-7B7A-43D3-8B79-37D633B846F1}">
                  <asvg:svgBlip xmlns:asvg="http://schemas.microsoft.com/office/drawing/2016/SVG/main" r:embed="rId24"/>
                </a:ext>
              </a:extLst>
            </a:blip>
            <a:stretch>
              <a:fillRect/>
            </a:stretch>
          </p:blipFill>
          <p:spPr>
            <a:xfrm>
              <a:off x="7009489" y="1712365"/>
              <a:ext cx="794493" cy="794493"/>
            </a:xfrm>
            <a:prstGeom prst="rect">
              <a:avLst/>
            </a:prstGeom>
          </p:spPr>
        </p:pic>
        <p:pic>
          <p:nvPicPr>
            <p:cNvPr id="208" name="Graphic 207" descr="Man">
              <a:extLst>
                <a:ext uri="{FF2B5EF4-FFF2-40B4-BE49-F238E27FC236}">
                  <a16:creationId xmlns:a16="http://schemas.microsoft.com/office/drawing/2014/main" id="{541070F1-B852-C167-EAF9-4EA6F8DB64D6}"/>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6512864" y="1659019"/>
              <a:ext cx="794493" cy="794493"/>
            </a:xfrm>
            <a:prstGeom prst="rect">
              <a:avLst/>
            </a:prstGeom>
          </p:spPr>
        </p:pic>
        <p:pic>
          <p:nvPicPr>
            <p:cNvPr id="209" name="Graphic 208" descr="Man">
              <a:extLst>
                <a:ext uri="{FF2B5EF4-FFF2-40B4-BE49-F238E27FC236}">
                  <a16:creationId xmlns:a16="http://schemas.microsoft.com/office/drawing/2014/main" id="{F40F752A-F40D-833C-61F9-0E83ABBED028}"/>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5344321" y="1045177"/>
              <a:ext cx="794493" cy="794493"/>
            </a:xfrm>
            <a:prstGeom prst="rect">
              <a:avLst/>
            </a:prstGeom>
          </p:spPr>
        </p:pic>
        <p:pic>
          <p:nvPicPr>
            <p:cNvPr id="210" name="Graphic 209" descr="Man">
              <a:extLst>
                <a:ext uri="{FF2B5EF4-FFF2-40B4-BE49-F238E27FC236}">
                  <a16:creationId xmlns:a16="http://schemas.microsoft.com/office/drawing/2014/main" id="{A68AC165-9D33-94B0-00CD-522DCEFBD83A}"/>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6097821" y="1049102"/>
              <a:ext cx="794493" cy="794493"/>
            </a:xfrm>
            <a:prstGeom prst="rect">
              <a:avLst/>
            </a:prstGeom>
          </p:spPr>
        </p:pic>
        <p:pic>
          <p:nvPicPr>
            <p:cNvPr id="211" name="Graphic 210" descr="Woman">
              <a:extLst>
                <a:ext uri="{FF2B5EF4-FFF2-40B4-BE49-F238E27FC236}">
                  <a16:creationId xmlns:a16="http://schemas.microsoft.com/office/drawing/2014/main" id="{1D3CF654-1190-FA5B-CE54-DE492F8D55F7}"/>
                </a:ext>
              </a:extLst>
            </p:cNvPr>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a:off x="7422407" y="1045177"/>
              <a:ext cx="794493" cy="794493"/>
            </a:xfrm>
            <a:prstGeom prst="rect">
              <a:avLst/>
            </a:prstGeom>
          </p:spPr>
        </p:pic>
        <p:pic>
          <p:nvPicPr>
            <p:cNvPr id="212" name="Graphic 211" descr="Woman">
              <a:extLst>
                <a:ext uri="{FF2B5EF4-FFF2-40B4-BE49-F238E27FC236}">
                  <a16:creationId xmlns:a16="http://schemas.microsoft.com/office/drawing/2014/main" id="{FC0A0112-E328-ABA2-17F6-288EA96D6A93}"/>
                </a:ext>
              </a:extLst>
            </p:cNvPr>
            <p:cNvPicPr>
              <a:picLocks noChangeAspect="1"/>
            </p:cNvPicPr>
            <p:nvPr/>
          </p:nvPicPr>
          <p:blipFill>
            <a:blip r:embed="rId4">
              <a:extLst>
                <a:ext uri="{96DAC541-7B7A-43D3-8B79-37D633B846F1}">
                  <asvg:svgBlip xmlns:asvg="http://schemas.microsoft.com/office/drawing/2016/SVG/main" r:embed="rId33"/>
                </a:ext>
              </a:extLst>
            </a:blip>
            <a:stretch>
              <a:fillRect/>
            </a:stretch>
          </p:blipFill>
          <p:spPr>
            <a:xfrm>
              <a:off x="6777298" y="981525"/>
              <a:ext cx="794493" cy="794493"/>
            </a:xfrm>
            <a:prstGeom prst="rect">
              <a:avLst/>
            </a:prstGeom>
          </p:spPr>
        </p:pic>
        <p:pic>
          <p:nvPicPr>
            <p:cNvPr id="213" name="Graphic 212" descr="Woman">
              <a:extLst>
                <a:ext uri="{FF2B5EF4-FFF2-40B4-BE49-F238E27FC236}">
                  <a16:creationId xmlns:a16="http://schemas.microsoft.com/office/drawing/2014/main" id="{9FF7707B-C30D-184F-D19B-0625FCB7661B}"/>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8238137" y="1061219"/>
              <a:ext cx="794493" cy="794493"/>
            </a:xfrm>
            <a:prstGeom prst="rect">
              <a:avLst/>
            </a:prstGeom>
          </p:spPr>
        </p:pic>
        <p:pic>
          <p:nvPicPr>
            <p:cNvPr id="214" name="Graphic 213" descr="Man">
              <a:extLst>
                <a:ext uri="{FF2B5EF4-FFF2-40B4-BE49-F238E27FC236}">
                  <a16:creationId xmlns:a16="http://schemas.microsoft.com/office/drawing/2014/main" id="{8352A44E-7723-ED50-DD70-159D6CB67FBE}"/>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723746" y="2453633"/>
              <a:ext cx="794493" cy="794493"/>
            </a:xfrm>
            <a:prstGeom prst="rect">
              <a:avLst/>
            </a:prstGeom>
          </p:spPr>
        </p:pic>
        <p:pic>
          <p:nvPicPr>
            <p:cNvPr id="215" name="Graphic 214" descr="Woman">
              <a:extLst>
                <a:ext uri="{FF2B5EF4-FFF2-40B4-BE49-F238E27FC236}">
                  <a16:creationId xmlns:a16="http://schemas.microsoft.com/office/drawing/2014/main" id="{7713A0DE-DD76-1938-71D3-E0CA6813663F}"/>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6074974" y="1988688"/>
              <a:ext cx="794493" cy="794493"/>
            </a:xfrm>
            <a:prstGeom prst="rect">
              <a:avLst/>
            </a:prstGeom>
          </p:spPr>
        </p:pic>
      </p:grpSp>
      <p:pic>
        <p:nvPicPr>
          <p:cNvPr id="237" name="Graphic 236" descr="Man">
            <a:extLst>
              <a:ext uri="{FF2B5EF4-FFF2-40B4-BE49-F238E27FC236}">
                <a16:creationId xmlns:a16="http://schemas.microsoft.com/office/drawing/2014/main" id="{3E1E47B6-3B5B-0F55-ADE5-6D363EBFE0DC}"/>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7095046" y="2509287"/>
            <a:ext cx="794493" cy="794493"/>
          </a:xfrm>
          <a:prstGeom prst="rect">
            <a:avLst/>
          </a:prstGeom>
        </p:spPr>
      </p:pic>
      <p:pic>
        <p:nvPicPr>
          <p:cNvPr id="238" name="Graphic 237" descr="Man">
            <a:extLst>
              <a:ext uri="{FF2B5EF4-FFF2-40B4-BE49-F238E27FC236}">
                <a16:creationId xmlns:a16="http://schemas.microsoft.com/office/drawing/2014/main" id="{0FDA4A17-315A-E6A4-EC24-89FF20DBCAD4}"/>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3572205" y="4255581"/>
            <a:ext cx="794493" cy="794493"/>
          </a:xfrm>
          <a:prstGeom prst="rect">
            <a:avLst/>
          </a:prstGeom>
        </p:spPr>
      </p:pic>
      <p:pic>
        <p:nvPicPr>
          <p:cNvPr id="239" name="Graphic 238" descr="Man">
            <a:extLst>
              <a:ext uri="{FF2B5EF4-FFF2-40B4-BE49-F238E27FC236}">
                <a16:creationId xmlns:a16="http://schemas.microsoft.com/office/drawing/2014/main" id="{7185E2CC-7F1B-B434-DBF0-D7171EBD4C6A}"/>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3554805" y="2612721"/>
            <a:ext cx="794493" cy="794493"/>
          </a:xfrm>
          <a:prstGeom prst="rect">
            <a:avLst/>
          </a:prstGeom>
        </p:spPr>
      </p:pic>
      <p:pic>
        <p:nvPicPr>
          <p:cNvPr id="240" name="Graphic 239" descr="Man">
            <a:extLst>
              <a:ext uri="{FF2B5EF4-FFF2-40B4-BE49-F238E27FC236}">
                <a16:creationId xmlns:a16="http://schemas.microsoft.com/office/drawing/2014/main" id="{5D1E053F-A7AD-5BE9-6CAF-02EBAD06069B}"/>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3571367" y="697163"/>
            <a:ext cx="794493" cy="794493"/>
          </a:xfrm>
          <a:prstGeom prst="rect">
            <a:avLst/>
          </a:prstGeom>
        </p:spPr>
      </p:pic>
      <p:pic>
        <p:nvPicPr>
          <p:cNvPr id="241" name="Graphic 240" descr="Man">
            <a:extLst>
              <a:ext uri="{FF2B5EF4-FFF2-40B4-BE49-F238E27FC236}">
                <a16:creationId xmlns:a16="http://schemas.microsoft.com/office/drawing/2014/main" id="{6C65C1CD-E83D-5424-ECE3-F15B435BB3B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525643" y="3549658"/>
            <a:ext cx="794493" cy="794493"/>
          </a:xfrm>
          <a:prstGeom prst="rect">
            <a:avLst/>
          </a:prstGeom>
        </p:spPr>
      </p:pic>
      <p:grpSp>
        <p:nvGrpSpPr>
          <p:cNvPr id="242" name="Group 241">
            <a:extLst>
              <a:ext uri="{FF2B5EF4-FFF2-40B4-BE49-F238E27FC236}">
                <a16:creationId xmlns:a16="http://schemas.microsoft.com/office/drawing/2014/main" id="{A18103D1-43CD-B6BC-F57F-5ACA2A31AC1B}"/>
              </a:ext>
            </a:extLst>
          </p:cNvPr>
          <p:cNvGrpSpPr/>
          <p:nvPr/>
        </p:nvGrpSpPr>
        <p:grpSpPr>
          <a:xfrm>
            <a:off x="10613053" y="121335"/>
            <a:ext cx="1415458" cy="5774584"/>
            <a:chOff x="10613053" y="121335"/>
            <a:chExt cx="1415458" cy="5774584"/>
          </a:xfrm>
        </p:grpSpPr>
        <p:pic>
          <p:nvPicPr>
            <p:cNvPr id="243" name="Graphic 242" descr="Woman">
              <a:extLst>
                <a:ext uri="{FF2B5EF4-FFF2-40B4-BE49-F238E27FC236}">
                  <a16:creationId xmlns:a16="http://schemas.microsoft.com/office/drawing/2014/main" id="{DE228CF3-C9E6-E5F9-C3BA-A1A03CE2BC8F}"/>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10973040" y="5101426"/>
              <a:ext cx="794493" cy="794493"/>
            </a:xfrm>
            <a:prstGeom prst="rect">
              <a:avLst/>
            </a:prstGeom>
          </p:spPr>
        </p:pic>
        <p:pic>
          <p:nvPicPr>
            <p:cNvPr id="244" name="Graphic 243" descr="Woman">
              <a:extLst>
                <a:ext uri="{FF2B5EF4-FFF2-40B4-BE49-F238E27FC236}">
                  <a16:creationId xmlns:a16="http://schemas.microsoft.com/office/drawing/2014/main" id="{30824791-17F4-1A7D-A7B7-38406898D1E7}"/>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11117944" y="4336797"/>
              <a:ext cx="794493" cy="794493"/>
            </a:xfrm>
            <a:prstGeom prst="rect">
              <a:avLst/>
            </a:prstGeom>
          </p:spPr>
        </p:pic>
        <p:pic>
          <p:nvPicPr>
            <p:cNvPr id="245" name="Graphic 244" descr="Man">
              <a:extLst>
                <a:ext uri="{FF2B5EF4-FFF2-40B4-BE49-F238E27FC236}">
                  <a16:creationId xmlns:a16="http://schemas.microsoft.com/office/drawing/2014/main" id="{5AFD0DF3-DADE-DB42-1161-3A18C177524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0697562" y="4336798"/>
              <a:ext cx="794493" cy="794493"/>
            </a:xfrm>
            <a:prstGeom prst="rect">
              <a:avLst/>
            </a:prstGeom>
          </p:spPr>
        </p:pic>
        <p:pic>
          <p:nvPicPr>
            <p:cNvPr id="246" name="Graphic 245" descr="Woman">
              <a:extLst>
                <a:ext uri="{FF2B5EF4-FFF2-40B4-BE49-F238E27FC236}">
                  <a16:creationId xmlns:a16="http://schemas.microsoft.com/office/drawing/2014/main" id="{50DD9F14-B79F-61F2-46FC-6666741F59A3}"/>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11017555" y="1713942"/>
              <a:ext cx="794493" cy="794493"/>
            </a:xfrm>
            <a:prstGeom prst="rect">
              <a:avLst/>
            </a:prstGeom>
          </p:spPr>
        </p:pic>
        <p:pic>
          <p:nvPicPr>
            <p:cNvPr id="247" name="Graphic 246" descr="Woman">
              <a:extLst>
                <a:ext uri="{FF2B5EF4-FFF2-40B4-BE49-F238E27FC236}">
                  <a16:creationId xmlns:a16="http://schemas.microsoft.com/office/drawing/2014/main" id="{9310031C-25EF-5C63-7863-4FF377C84525}"/>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11172775" y="2654934"/>
              <a:ext cx="794493" cy="794493"/>
            </a:xfrm>
            <a:prstGeom prst="rect">
              <a:avLst/>
            </a:prstGeom>
          </p:spPr>
        </p:pic>
        <p:pic>
          <p:nvPicPr>
            <p:cNvPr id="248" name="Graphic 247" descr="Man">
              <a:extLst>
                <a:ext uri="{FF2B5EF4-FFF2-40B4-BE49-F238E27FC236}">
                  <a16:creationId xmlns:a16="http://schemas.microsoft.com/office/drawing/2014/main" id="{30797C36-16A2-87DD-EA1D-CE16EA267243}"/>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1033581" y="858860"/>
              <a:ext cx="794493" cy="794493"/>
            </a:xfrm>
            <a:prstGeom prst="rect">
              <a:avLst/>
            </a:prstGeom>
          </p:spPr>
        </p:pic>
        <p:pic>
          <p:nvPicPr>
            <p:cNvPr id="249" name="Graphic 248" descr="Woman">
              <a:extLst>
                <a:ext uri="{FF2B5EF4-FFF2-40B4-BE49-F238E27FC236}">
                  <a16:creationId xmlns:a16="http://schemas.microsoft.com/office/drawing/2014/main" id="{EE3DF769-344D-61BD-F8EB-23EC524AE4A6}"/>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0996484" y="3442073"/>
              <a:ext cx="794493" cy="794493"/>
            </a:xfrm>
            <a:prstGeom prst="rect">
              <a:avLst/>
            </a:prstGeom>
          </p:spPr>
        </p:pic>
        <p:pic>
          <p:nvPicPr>
            <p:cNvPr id="250" name="Graphic 249" descr="Woman">
              <a:extLst>
                <a:ext uri="{FF2B5EF4-FFF2-40B4-BE49-F238E27FC236}">
                  <a16:creationId xmlns:a16="http://schemas.microsoft.com/office/drawing/2014/main" id="{3747F089-D89C-4EE9-93C8-4A3935F57D7A}"/>
                </a:ext>
              </a:extLst>
            </p:cNvPr>
            <p:cNvPicPr>
              <a:picLocks noChangeAspect="1"/>
            </p:cNvPicPr>
            <p:nvPr/>
          </p:nvPicPr>
          <p:blipFill>
            <a:blip r:embed="rId4">
              <a:extLst>
                <a:ext uri="{96DAC541-7B7A-43D3-8B79-37D633B846F1}">
                  <asvg:svgBlip xmlns:asvg="http://schemas.microsoft.com/office/drawing/2016/SVG/main" r:embed="rId24"/>
                </a:ext>
              </a:extLst>
            </a:blip>
            <a:stretch>
              <a:fillRect/>
            </a:stretch>
          </p:blipFill>
          <p:spPr>
            <a:xfrm>
              <a:off x="10782535" y="121335"/>
              <a:ext cx="794493" cy="794493"/>
            </a:xfrm>
            <a:prstGeom prst="rect">
              <a:avLst/>
            </a:prstGeom>
          </p:spPr>
        </p:pic>
        <p:pic>
          <p:nvPicPr>
            <p:cNvPr id="251" name="Graphic 250" descr="Man">
              <a:extLst>
                <a:ext uri="{FF2B5EF4-FFF2-40B4-BE49-F238E27FC236}">
                  <a16:creationId xmlns:a16="http://schemas.microsoft.com/office/drawing/2014/main" id="{40692E9A-8B29-3D3F-4D42-D8935080D688}"/>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11234018" y="146759"/>
              <a:ext cx="794493" cy="794493"/>
            </a:xfrm>
            <a:prstGeom prst="rect">
              <a:avLst/>
            </a:prstGeom>
          </p:spPr>
        </p:pic>
        <p:pic>
          <p:nvPicPr>
            <p:cNvPr id="252" name="Graphic 251" descr="Man">
              <a:extLst>
                <a:ext uri="{FF2B5EF4-FFF2-40B4-BE49-F238E27FC236}">
                  <a16:creationId xmlns:a16="http://schemas.microsoft.com/office/drawing/2014/main" id="{54EB7DF2-E600-1D57-FCE2-64E7F404C7C8}"/>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10613053" y="699986"/>
              <a:ext cx="794493" cy="794493"/>
            </a:xfrm>
            <a:prstGeom prst="rect">
              <a:avLst/>
            </a:prstGeom>
          </p:spPr>
        </p:pic>
        <p:pic>
          <p:nvPicPr>
            <p:cNvPr id="253" name="Graphic 252" descr="Woman">
              <a:extLst>
                <a:ext uri="{FF2B5EF4-FFF2-40B4-BE49-F238E27FC236}">
                  <a16:creationId xmlns:a16="http://schemas.microsoft.com/office/drawing/2014/main" id="{F2DF3D13-2C38-8D15-4385-3EEE567819A3}"/>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0748969" y="2325787"/>
              <a:ext cx="794493" cy="794493"/>
            </a:xfrm>
            <a:prstGeom prst="rect">
              <a:avLst/>
            </a:prstGeom>
          </p:spPr>
        </p:pic>
      </p:grpSp>
      <p:pic>
        <p:nvPicPr>
          <p:cNvPr id="254" name="Graphic 253" descr="Man">
            <a:extLst>
              <a:ext uri="{FF2B5EF4-FFF2-40B4-BE49-F238E27FC236}">
                <a16:creationId xmlns:a16="http://schemas.microsoft.com/office/drawing/2014/main" id="{772C5FD8-DCCB-1BD3-6F73-AFEC817D46A4}"/>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7142692" y="4510149"/>
            <a:ext cx="794493" cy="794493"/>
          </a:xfrm>
          <a:prstGeom prst="rect">
            <a:avLst/>
          </a:prstGeom>
        </p:spPr>
      </p:pic>
      <p:pic>
        <p:nvPicPr>
          <p:cNvPr id="255" name="Graphic 254" descr="Man">
            <a:extLst>
              <a:ext uri="{FF2B5EF4-FFF2-40B4-BE49-F238E27FC236}">
                <a16:creationId xmlns:a16="http://schemas.microsoft.com/office/drawing/2014/main" id="{FF9131D4-E3AE-A514-D452-5121534D90B6}"/>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11414801" y="4871375"/>
            <a:ext cx="794493" cy="794493"/>
          </a:xfrm>
          <a:prstGeom prst="rect">
            <a:avLst/>
          </a:prstGeom>
        </p:spPr>
      </p:pic>
      <p:pic>
        <p:nvPicPr>
          <p:cNvPr id="256" name="Graphic 255" descr="Man">
            <a:extLst>
              <a:ext uri="{FF2B5EF4-FFF2-40B4-BE49-F238E27FC236}">
                <a16:creationId xmlns:a16="http://schemas.microsoft.com/office/drawing/2014/main" id="{92E3B2E3-33BC-247E-401B-ACAA910659E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414800" y="1995276"/>
            <a:ext cx="794493" cy="794493"/>
          </a:xfrm>
          <a:prstGeom prst="rect">
            <a:avLst/>
          </a:prstGeom>
        </p:spPr>
      </p:pic>
      <p:sp>
        <p:nvSpPr>
          <p:cNvPr id="257" name="Rectangle: Rounded Corners 256">
            <a:hlinkClick r:id="rId38" action="ppaction://hlinksldjump"/>
            <a:extLst>
              <a:ext uri="{FF2B5EF4-FFF2-40B4-BE49-F238E27FC236}">
                <a16:creationId xmlns:a16="http://schemas.microsoft.com/office/drawing/2014/main" id="{CAEB0816-14FC-C984-6AF8-0D0DAA532FFC}"/>
              </a:ext>
            </a:extLst>
          </p:cNvPr>
          <p:cNvSpPr/>
          <p:nvPr/>
        </p:nvSpPr>
        <p:spPr>
          <a:xfrm>
            <a:off x="3302390" y="2145199"/>
            <a:ext cx="6036024" cy="1950162"/>
          </a:xfrm>
          <a:prstGeom prst="roundRect">
            <a:avLst/>
          </a:prstGeom>
          <a:solidFill>
            <a:srgbClr val="10AC0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solidFill>
                  <a:srgbClr val="FFC000"/>
                </a:solidFill>
                <a:effectLst>
                  <a:outerShdw blurRad="38100" dist="38100" dir="2700000" algn="tl">
                    <a:srgbClr val="000000">
                      <a:alpha val="43137"/>
                    </a:srgbClr>
                  </a:outerShdw>
                </a:effectLst>
                <a:latin typeface="Time new roman"/>
              </a:rPr>
              <a:t>4380 Observations</a:t>
            </a:r>
          </a:p>
        </p:txBody>
      </p:sp>
      <p:grpSp>
        <p:nvGrpSpPr>
          <p:cNvPr id="259" name="Group 258">
            <a:extLst>
              <a:ext uri="{FF2B5EF4-FFF2-40B4-BE49-F238E27FC236}">
                <a16:creationId xmlns:a16="http://schemas.microsoft.com/office/drawing/2014/main" id="{F8625CDC-0124-8B8D-9CE4-A2D9321BE6AF}"/>
              </a:ext>
            </a:extLst>
          </p:cNvPr>
          <p:cNvGrpSpPr/>
          <p:nvPr/>
        </p:nvGrpSpPr>
        <p:grpSpPr>
          <a:xfrm>
            <a:off x="7474740" y="3953240"/>
            <a:ext cx="4014402" cy="2266601"/>
            <a:chOff x="5344321" y="981525"/>
            <a:chExt cx="4014402" cy="2266601"/>
          </a:xfrm>
        </p:grpSpPr>
        <p:pic>
          <p:nvPicPr>
            <p:cNvPr id="260" name="Graphic 259" descr="Man">
              <a:extLst>
                <a:ext uri="{FF2B5EF4-FFF2-40B4-BE49-F238E27FC236}">
                  <a16:creationId xmlns:a16="http://schemas.microsoft.com/office/drawing/2014/main" id="{628E80B8-AB85-6561-E148-5633D420D92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724476" y="1462242"/>
              <a:ext cx="794493" cy="794493"/>
            </a:xfrm>
            <a:prstGeom prst="rect">
              <a:avLst/>
            </a:prstGeom>
          </p:spPr>
        </p:pic>
        <p:pic>
          <p:nvPicPr>
            <p:cNvPr id="261" name="Graphic 260" descr="Woman">
              <a:extLst>
                <a:ext uri="{FF2B5EF4-FFF2-40B4-BE49-F238E27FC236}">
                  <a16:creationId xmlns:a16="http://schemas.microsoft.com/office/drawing/2014/main" id="{4A30FE1D-7CB1-6AB8-4456-E8384AFD0FB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835324" y="1462241"/>
              <a:ext cx="794493" cy="794493"/>
            </a:xfrm>
            <a:prstGeom prst="rect">
              <a:avLst/>
            </a:prstGeom>
          </p:spPr>
        </p:pic>
        <p:pic>
          <p:nvPicPr>
            <p:cNvPr id="262" name="Graphic 261" descr="Man">
              <a:extLst>
                <a:ext uri="{FF2B5EF4-FFF2-40B4-BE49-F238E27FC236}">
                  <a16:creationId xmlns:a16="http://schemas.microsoft.com/office/drawing/2014/main" id="{B649F20E-384E-1BDD-32D6-C4E51A9EDC3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380818" y="1957938"/>
              <a:ext cx="794493" cy="794493"/>
            </a:xfrm>
            <a:prstGeom prst="rect">
              <a:avLst/>
            </a:prstGeom>
          </p:spPr>
        </p:pic>
        <p:pic>
          <p:nvPicPr>
            <p:cNvPr id="263" name="Graphic 262" descr="Man">
              <a:extLst>
                <a:ext uri="{FF2B5EF4-FFF2-40B4-BE49-F238E27FC236}">
                  <a16:creationId xmlns:a16="http://schemas.microsoft.com/office/drawing/2014/main" id="{0FB3CE00-5CC4-C3E6-ED08-062D1785023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068134" y="1957938"/>
              <a:ext cx="794493" cy="794493"/>
            </a:xfrm>
            <a:prstGeom prst="rect">
              <a:avLst/>
            </a:prstGeom>
          </p:spPr>
        </p:pic>
        <p:pic>
          <p:nvPicPr>
            <p:cNvPr id="264" name="Graphic 263" descr="Man">
              <a:extLst>
                <a:ext uri="{FF2B5EF4-FFF2-40B4-BE49-F238E27FC236}">
                  <a16:creationId xmlns:a16="http://schemas.microsoft.com/office/drawing/2014/main" id="{DB9D4D92-715D-3AB2-6A23-C9BC46DB54D3}"/>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721790" y="2453633"/>
              <a:ext cx="794493" cy="794493"/>
            </a:xfrm>
            <a:prstGeom prst="rect">
              <a:avLst/>
            </a:prstGeom>
          </p:spPr>
        </p:pic>
        <p:pic>
          <p:nvPicPr>
            <p:cNvPr id="265" name="Graphic 264" descr="Man">
              <a:extLst>
                <a:ext uri="{FF2B5EF4-FFF2-40B4-BE49-F238E27FC236}">
                  <a16:creationId xmlns:a16="http://schemas.microsoft.com/office/drawing/2014/main" id="{FE0A0DD7-3637-314E-DDFE-5824CC8F511F}"/>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470066" y="2435710"/>
              <a:ext cx="794493" cy="794493"/>
            </a:xfrm>
            <a:prstGeom prst="rect">
              <a:avLst/>
            </a:prstGeom>
          </p:spPr>
        </p:pic>
        <p:pic>
          <p:nvPicPr>
            <p:cNvPr id="266" name="Graphic 265" descr="Woman">
              <a:extLst>
                <a:ext uri="{FF2B5EF4-FFF2-40B4-BE49-F238E27FC236}">
                  <a16:creationId xmlns:a16="http://schemas.microsoft.com/office/drawing/2014/main" id="{D8C54875-E8C8-AF8A-C098-07F3F51AC1DB}"/>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464637" y="1957938"/>
              <a:ext cx="794493" cy="794493"/>
            </a:xfrm>
            <a:prstGeom prst="rect">
              <a:avLst/>
            </a:prstGeom>
          </p:spPr>
        </p:pic>
        <p:pic>
          <p:nvPicPr>
            <p:cNvPr id="267" name="Graphic 266" descr="Woman">
              <a:extLst>
                <a:ext uri="{FF2B5EF4-FFF2-40B4-BE49-F238E27FC236}">
                  <a16:creationId xmlns:a16="http://schemas.microsoft.com/office/drawing/2014/main" id="{8D09EC39-D76F-9AD8-EF7C-3C6F2916D0FB}"/>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8259130" y="1957938"/>
              <a:ext cx="794493" cy="794493"/>
            </a:xfrm>
            <a:prstGeom prst="rect">
              <a:avLst/>
            </a:prstGeom>
          </p:spPr>
        </p:pic>
        <p:pic>
          <p:nvPicPr>
            <p:cNvPr id="268" name="Graphic 267" descr="Woman">
              <a:extLst>
                <a:ext uri="{FF2B5EF4-FFF2-40B4-BE49-F238E27FC236}">
                  <a16:creationId xmlns:a16="http://schemas.microsoft.com/office/drawing/2014/main" id="{11925A2F-093E-CEBD-3432-8A07B08CDFBA}"/>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7842997" y="2453633"/>
              <a:ext cx="794493" cy="794493"/>
            </a:xfrm>
            <a:prstGeom prst="rect">
              <a:avLst/>
            </a:prstGeom>
          </p:spPr>
        </p:pic>
        <p:pic>
          <p:nvPicPr>
            <p:cNvPr id="269" name="Graphic 268" descr="Woman">
              <a:extLst>
                <a:ext uri="{FF2B5EF4-FFF2-40B4-BE49-F238E27FC236}">
                  <a16:creationId xmlns:a16="http://schemas.microsoft.com/office/drawing/2014/main" id="{97F3AF17-FEDB-5A44-1375-E472A31DF7B0}"/>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7159537" y="2453633"/>
              <a:ext cx="794493" cy="794493"/>
            </a:xfrm>
            <a:prstGeom prst="rect">
              <a:avLst/>
            </a:prstGeom>
          </p:spPr>
        </p:pic>
        <p:pic>
          <p:nvPicPr>
            <p:cNvPr id="270" name="Graphic 269" descr="Woman">
              <a:extLst>
                <a:ext uri="{FF2B5EF4-FFF2-40B4-BE49-F238E27FC236}">
                  <a16:creationId xmlns:a16="http://schemas.microsoft.com/office/drawing/2014/main" id="{264E1708-6EBF-3EED-2C22-6B26151073D3}"/>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8564230" y="2433818"/>
              <a:ext cx="794493" cy="794493"/>
            </a:xfrm>
            <a:prstGeom prst="rect">
              <a:avLst/>
            </a:prstGeom>
          </p:spPr>
        </p:pic>
        <p:pic>
          <p:nvPicPr>
            <p:cNvPr id="271" name="Graphic 270" descr="Woman">
              <a:extLst>
                <a:ext uri="{FF2B5EF4-FFF2-40B4-BE49-F238E27FC236}">
                  <a16:creationId xmlns:a16="http://schemas.microsoft.com/office/drawing/2014/main" id="{BD74294C-D70F-2B3E-70FE-E75C050A0CAA}"/>
                </a:ext>
              </a:extLst>
            </p:cNvPr>
            <p:cNvPicPr>
              <a:picLocks noChangeAspect="1"/>
            </p:cNvPicPr>
            <p:nvPr/>
          </p:nvPicPr>
          <p:blipFill>
            <a:blip r:embed="rId4">
              <a:extLst>
                <a:ext uri="{96DAC541-7B7A-43D3-8B79-37D633B846F1}">
                  <asvg:svgBlip xmlns:asvg="http://schemas.microsoft.com/office/drawing/2016/SVG/main" r:embed="rId24"/>
                </a:ext>
              </a:extLst>
            </a:blip>
            <a:stretch>
              <a:fillRect/>
            </a:stretch>
          </p:blipFill>
          <p:spPr>
            <a:xfrm>
              <a:off x="7009489" y="1712365"/>
              <a:ext cx="794493" cy="794493"/>
            </a:xfrm>
            <a:prstGeom prst="rect">
              <a:avLst/>
            </a:prstGeom>
          </p:spPr>
        </p:pic>
        <p:pic>
          <p:nvPicPr>
            <p:cNvPr id="272" name="Graphic 271" descr="Man">
              <a:extLst>
                <a:ext uri="{FF2B5EF4-FFF2-40B4-BE49-F238E27FC236}">
                  <a16:creationId xmlns:a16="http://schemas.microsoft.com/office/drawing/2014/main" id="{91ADFB5B-1DA2-3B75-7272-F48FF83D9C77}"/>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6512864" y="1659019"/>
              <a:ext cx="794493" cy="794493"/>
            </a:xfrm>
            <a:prstGeom prst="rect">
              <a:avLst/>
            </a:prstGeom>
          </p:spPr>
        </p:pic>
        <p:pic>
          <p:nvPicPr>
            <p:cNvPr id="273" name="Graphic 272" descr="Man">
              <a:extLst>
                <a:ext uri="{FF2B5EF4-FFF2-40B4-BE49-F238E27FC236}">
                  <a16:creationId xmlns:a16="http://schemas.microsoft.com/office/drawing/2014/main" id="{8DA5C975-581F-6A9E-CFAE-7C49F3E428CE}"/>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5344321" y="1045177"/>
              <a:ext cx="794493" cy="794493"/>
            </a:xfrm>
            <a:prstGeom prst="rect">
              <a:avLst/>
            </a:prstGeom>
          </p:spPr>
        </p:pic>
        <p:pic>
          <p:nvPicPr>
            <p:cNvPr id="274" name="Graphic 273" descr="Man">
              <a:extLst>
                <a:ext uri="{FF2B5EF4-FFF2-40B4-BE49-F238E27FC236}">
                  <a16:creationId xmlns:a16="http://schemas.microsoft.com/office/drawing/2014/main" id="{5580F02D-E01F-690B-84F5-266FB22ECCAF}"/>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6097821" y="1049102"/>
              <a:ext cx="794493" cy="794493"/>
            </a:xfrm>
            <a:prstGeom prst="rect">
              <a:avLst/>
            </a:prstGeom>
          </p:spPr>
        </p:pic>
        <p:pic>
          <p:nvPicPr>
            <p:cNvPr id="275" name="Graphic 274" descr="Woman">
              <a:extLst>
                <a:ext uri="{FF2B5EF4-FFF2-40B4-BE49-F238E27FC236}">
                  <a16:creationId xmlns:a16="http://schemas.microsoft.com/office/drawing/2014/main" id="{F30D21F4-8393-CC45-784A-291FAD06AA1D}"/>
                </a:ext>
              </a:extLst>
            </p:cNvPr>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a:off x="7422407" y="1045177"/>
              <a:ext cx="794493" cy="794493"/>
            </a:xfrm>
            <a:prstGeom prst="rect">
              <a:avLst/>
            </a:prstGeom>
          </p:spPr>
        </p:pic>
        <p:pic>
          <p:nvPicPr>
            <p:cNvPr id="276" name="Graphic 275" descr="Woman">
              <a:extLst>
                <a:ext uri="{FF2B5EF4-FFF2-40B4-BE49-F238E27FC236}">
                  <a16:creationId xmlns:a16="http://schemas.microsoft.com/office/drawing/2014/main" id="{30A54B1A-EECF-5378-F847-BFC35FAEF4C5}"/>
                </a:ext>
              </a:extLst>
            </p:cNvPr>
            <p:cNvPicPr>
              <a:picLocks noChangeAspect="1"/>
            </p:cNvPicPr>
            <p:nvPr/>
          </p:nvPicPr>
          <p:blipFill>
            <a:blip r:embed="rId4">
              <a:extLst>
                <a:ext uri="{96DAC541-7B7A-43D3-8B79-37D633B846F1}">
                  <asvg:svgBlip xmlns:asvg="http://schemas.microsoft.com/office/drawing/2016/SVG/main" r:embed="rId33"/>
                </a:ext>
              </a:extLst>
            </a:blip>
            <a:stretch>
              <a:fillRect/>
            </a:stretch>
          </p:blipFill>
          <p:spPr>
            <a:xfrm>
              <a:off x="6777298" y="981525"/>
              <a:ext cx="794493" cy="794493"/>
            </a:xfrm>
            <a:prstGeom prst="rect">
              <a:avLst/>
            </a:prstGeom>
          </p:spPr>
        </p:pic>
        <p:pic>
          <p:nvPicPr>
            <p:cNvPr id="277" name="Graphic 276" descr="Woman">
              <a:extLst>
                <a:ext uri="{FF2B5EF4-FFF2-40B4-BE49-F238E27FC236}">
                  <a16:creationId xmlns:a16="http://schemas.microsoft.com/office/drawing/2014/main" id="{55E316B6-C0BD-C69C-509F-6FB080D49FEF}"/>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8238137" y="1061219"/>
              <a:ext cx="794493" cy="794493"/>
            </a:xfrm>
            <a:prstGeom prst="rect">
              <a:avLst/>
            </a:prstGeom>
          </p:spPr>
        </p:pic>
        <p:pic>
          <p:nvPicPr>
            <p:cNvPr id="278" name="Graphic 277" descr="Man">
              <a:extLst>
                <a:ext uri="{FF2B5EF4-FFF2-40B4-BE49-F238E27FC236}">
                  <a16:creationId xmlns:a16="http://schemas.microsoft.com/office/drawing/2014/main" id="{23C1F593-5202-C32D-FD07-855F8F6100C9}"/>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723746" y="2453633"/>
              <a:ext cx="794493" cy="794493"/>
            </a:xfrm>
            <a:prstGeom prst="rect">
              <a:avLst/>
            </a:prstGeom>
          </p:spPr>
        </p:pic>
        <p:pic>
          <p:nvPicPr>
            <p:cNvPr id="279" name="Graphic 278" descr="Woman">
              <a:extLst>
                <a:ext uri="{FF2B5EF4-FFF2-40B4-BE49-F238E27FC236}">
                  <a16:creationId xmlns:a16="http://schemas.microsoft.com/office/drawing/2014/main" id="{AC66340B-39EB-7969-3C90-C46F13F4A38F}"/>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6074974" y="1988688"/>
              <a:ext cx="794493" cy="794493"/>
            </a:xfrm>
            <a:prstGeom prst="rect">
              <a:avLst/>
            </a:prstGeom>
          </p:spPr>
        </p:pic>
      </p:grpSp>
    </p:spTree>
    <p:extLst>
      <p:ext uri="{BB962C8B-B14F-4D97-AF65-F5344CB8AC3E}">
        <p14:creationId xmlns:p14="http://schemas.microsoft.com/office/powerpoint/2010/main" val="1309782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90"/>
                                        </p:tgtEl>
                                        <p:attrNameLst>
                                          <p:attrName>style.visibility</p:attrName>
                                        </p:attrNameLst>
                                      </p:cBhvr>
                                      <p:to>
                                        <p:strVal val="visible"/>
                                      </p:to>
                                    </p:set>
                                    <p:anim calcmode="lin" valueType="num">
                                      <p:cBhvr>
                                        <p:cTn id="7" dur="500" fill="hold"/>
                                        <p:tgtEl>
                                          <p:spTgt spid="90"/>
                                        </p:tgtEl>
                                        <p:attrNameLst>
                                          <p:attrName>ppt_w</p:attrName>
                                        </p:attrNameLst>
                                      </p:cBhvr>
                                      <p:tavLst>
                                        <p:tav tm="0">
                                          <p:val>
                                            <p:fltVal val="0"/>
                                          </p:val>
                                        </p:tav>
                                        <p:tav tm="100000">
                                          <p:val>
                                            <p:strVal val="#ppt_w"/>
                                          </p:val>
                                        </p:tav>
                                      </p:tavLst>
                                    </p:anim>
                                    <p:anim calcmode="lin" valueType="num">
                                      <p:cBhvr>
                                        <p:cTn id="8" dur="500" fill="hold"/>
                                        <p:tgtEl>
                                          <p:spTgt spid="90"/>
                                        </p:tgtEl>
                                        <p:attrNameLst>
                                          <p:attrName>ppt_h</p:attrName>
                                        </p:attrNameLst>
                                      </p:cBhvr>
                                      <p:tavLst>
                                        <p:tav tm="0">
                                          <p:val>
                                            <p:fltVal val="0"/>
                                          </p:val>
                                        </p:tav>
                                        <p:tav tm="100000">
                                          <p:val>
                                            <p:strVal val="#ppt_h"/>
                                          </p:val>
                                        </p:tav>
                                      </p:tavLst>
                                    </p:anim>
                                    <p:animEffect transition="in" filter="fade">
                                      <p:cBhvr>
                                        <p:cTn id="9" dur="500"/>
                                        <p:tgtEl>
                                          <p:spTgt spid="90"/>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48"/>
                                        </p:tgtEl>
                                        <p:attrNameLst>
                                          <p:attrName>style.visibility</p:attrName>
                                        </p:attrNameLst>
                                      </p:cBhvr>
                                      <p:to>
                                        <p:strVal val="visible"/>
                                      </p:to>
                                    </p:set>
                                    <p:anim calcmode="lin" valueType="num">
                                      <p:cBhvr>
                                        <p:cTn id="14" dur="500" fill="hold"/>
                                        <p:tgtEl>
                                          <p:spTgt spid="48"/>
                                        </p:tgtEl>
                                        <p:attrNameLst>
                                          <p:attrName>ppt_w</p:attrName>
                                        </p:attrNameLst>
                                      </p:cBhvr>
                                      <p:tavLst>
                                        <p:tav tm="0">
                                          <p:val>
                                            <p:fltVal val="0"/>
                                          </p:val>
                                        </p:tav>
                                        <p:tav tm="100000">
                                          <p:val>
                                            <p:strVal val="#ppt_w"/>
                                          </p:val>
                                        </p:tav>
                                      </p:tavLst>
                                    </p:anim>
                                    <p:anim calcmode="lin" valueType="num">
                                      <p:cBhvr>
                                        <p:cTn id="15" dur="500" fill="hold"/>
                                        <p:tgtEl>
                                          <p:spTgt spid="48"/>
                                        </p:tgtEl>
                                        <p:attrNameLst>
                                          <p:attrName>ppt_h</p:attrName>
                                        </p:attrNameLst>
                                      </p:cBhvr>
                                      <p:tavLst>
                                        <p:tav tm="0">
                                          <p:val>
                                            <p:fltVal val="0"/>
                                          </p:val>
                                        </p:tav>
                                        <p:tav tm="100000">
                                          <p:val>
                                            <p:strVal val="#ppt_h"/>
                                          </p:val>
                                        </p:tav>
                                      </p:tavLst>
                                    </p:anim>
                                    <p:animEffect transition="in" filter="fade">
                                      <p:cBhvr>
                                        <p:cTn id="16" dur="500"/>
                                        <p:tgtEl>
                                          <p:spTgt spid="48"/>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69"/>
                                        </p:tgtEl>
                                        <p:attrNameLst>
                                          <p:attrName>style.visibility</p:attrName>
                                        </p:attrNameLst>
                                      </p:cBhvr>
                                      <p:to>
                                        <p:strVal val="visible"/>
                                      </p:to>
                                    </p:set>
                                    <p:anim calcmode="lin" valueType="num">
                                      <p:cBhvr>
                                        <p:cTn id="21" dur="500" fill="hold"/>
                                        <p:tgtEl>
                                          <p:spTgt spid="69"/>
                                        </p:tgtEl>
                                        <p:attrNameLst>
                                          <p:attrName>ppt_w</p:attrName>
                                        </p:attrNameLst>
                                      </p:cBhvr>
                                      <p:tavLst>
                                        <p:tav tm="0">
                                          <p:val>
                                            <p:fltVal val="0"/>
                                          </p:val>
                                        </p:tav>
                                        <p:tav tm="100000">
                                          <p:val>
                                            <p:strVal val="#ppt_w"/>
                                          </p:val>
                                        </p:tav>
                                      </p:tavLst>
                                    </p:anim>
                                    <p:anim calcmode="lin" valueType="num">
                                      <p:cBhvr>
                                        <p:cTn id="22" dur="500" fill="hold"/>
                                        <p:tgtEl>
                                          <p:spTgt spid="69"/>
                                        </p:tgtEl>
                                        <p:attrNameLst>
                                          <p:attrName>ppt_h</p:attrName>
                                        </p:attrNameLst>
                                      </p:cBhvr>
                                      <p:tavLst>
                                        <p:tav tm="0">
                                          <p:val>
                                            <p:fltVal val="0"/>
                                          </p:val>
                                        </p:tav>
                                        <p:tav tm="100000">
                                          <p:val>
                                            <p:strVal val="#ppt_h"/>
                                          </p:val>
                                        </p:tav>
                                      </p:tavLst>
                                    </p:anim>
                                    <p:animEffect transition="in" filter="fade">
                                      <p:cBhvr>
                                        <p:cTn id="23" dur="500"/>
                                        <p:tgtEl>
                                          <p:spTgt spid="69"/>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nodeType="clickEffect">
                                  <p:stCondLst>
                                    <p:cond delay="0"/>
                                  </p:stCondLst>
                                  <p:childTnLst>
                                    <p:set>
                                      <p:cBhvr>
                                        <p:cTn id="27" dur="1" fill="hold">
                                          <p:stCondLst>
                                            <p:cond delay="0"/>
                                          </p:stCondLst>
                                        </p:cTn>
                                        <p:tgtEl>
                                          <p:spTgt spid="111"/>
                                        </p:tgtEl>
                                        <p:attrNameLst>
                                          <p:attrName>style.visibility</p:attrName>
                                        </p:attrNameLst>
                                      </p:cBhvr>
                                      <p:to>
                                        <p:strVal val="visible"/>
                                      </p:to>
                                    </p:set>
                                    <p:anim calcmode="lin" valueType="num">
                                      <p:cBhvr>
                                        <p:cTn id="28" dur="500" fill="hold"/>
                                        <p:tgtEl>
                                          <p:spTgt spid="111"/>
                                        </p:tgtEl>
                                        <p:attrNameLst>
                                          <p:attrName>ppt_w</p:attrName>
                                        </p:attrNameLst>
                                      </p:cBhvr>
                                      <p:tavLst>
                                        <p:tav tm="0">
                                          <p:val>
                                            <p:fltVal val="0"/>
                                          </p:val>
                                        </p:tav>
                                        <p:tav tm="100000">
                                          <p:val>
                                            <p:strVal val="#ppt_w"/>
                                          </p:val>
                                        </p:tav>
                                      </p:tavLst>
                                    </p:anim>
                                    <p:anim calcmode="lin" valueType="num">
                                      <p:cBhvr>
                                        <p:cTn id="29" dur="500" fill="hold"/>
                                        <p:tgtEl>
                                          <p:spTgt spid="111"/>
                                        </p:tgtEl>
                                        <p:attrNameLst>
                                          <p:attrName>ppt_h</p:attrName>
                                        </p:attrNameLst>
                                      </p:cBhvr>
                                      <p:tavLst>
                                        <p:tav tm="0">
                                          <p:val>
                                            <p:fltVal val="0"/>
                                          </p:val>
                                        </p:tav>
                                        <p:tav tm="100000">
                                          <p:val>
                                            <p:strVal val="#ppt_h"/>
                                          </p:val>
                                        </p:tav>
                                      </p:tavLst>
                                    </p:anim>
                                    <p:animEffect transition="in" filter="fade">
                                      <p:cBhvr>
                                        <p:cTn id="30" dur="500"/>
                                        <p:tgtEl>
                                          <p:spTgt spid="111"/>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nodeType="clickEffect">
                                  <p:stCondLst>
                                    <p:cond delay="0"/>
                                  </p:stCondLst>
                                  <p:childTnLst>
                                    <p:set>
                                      <p:cBhvr>
                                        <p:cTn id="34" dur="1" fill="hold">
                                          <p:stCondLst>
                                            <p:cond delay="0"/>
                                          </p:stCondLst>
                                        </p:cTn>
                                        <p:tgtEl>
                                          <p:spTgt spid="239"/>
                                        </p:tgtEl>
                                        <p:attrNameLst>
                                          <p:attrName>style.visibility</p:attrName>
                                        </p:attrNameLst>
                                      </p:cBhvr>
                                      <p:to>
                                        <p:strVal val="visible"/>
                                      </p:to>
                                    </p:set>
                                    <p:anim calcmode="lin" valueType="num">
                                      <p:cBhvr>
                                        <p:cTn id="35" dur="500" fill="hold"/>
                                        <p:tgtEl>
                                          <p:spTgt spid="239"/>
                                        </p:tgtEl>
                                        <p:attrNameLst>
                                          <p:attrName>ppt_w</p:attrName>
                                        </p:attrNameLst>
                                      </p:cBhvr>
                                      <p:tavLst>
                                        <p:tav tm="0">
                                          <p:val>
                                            <p:fltVal val="0"/>
                                          </p:val>
                                        </p:tav>
                                        <p:tav tm="100000">
                                          <p:val>
                                            <p:strVal val="#ppt_w"/>
                                          </p:val>
                                        </p:tav>
                                      </p:tavLst>
                                    </p:anim>
                                    <p:anim calcmode="lin" valueType="num">
                                      <p:cBhvr>
                                        <p:cTn id="36" dur="500" fill="hold"/>
                                        <p:tgtEl>
                                          <p:spTgt spid="239"/>
                                        </p:tgtEl>
                                        <p:attrNameLst>
                                          <p:attrName>ppt_h</p:attrName>
                                        </p:attrNameLst>
                                      </p:cBhvr>
                                      <p:tavLst>
                                        <p:tav tm="0">
                                          <p:val>
                                            <p:fltVal val="0"/>
                                          </p:val>
                                        </p:tav>
                                        <p:tav tm="100000">
                                          <p:val>
                                            <p:strVal val="#ppt_h"/>
                                          </p:val>
                                        </p:tav>
                                      </p:tavLst>
                                    </p:anim>
                                    <p:animEffect transition="in" filter="fade">
                                      <p:cBhvr>
                                        <p:cTn id="37" dur="500"/>
                                        <p:tgtEl>
                                          <p:spTgt spid="239"/>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nodeType="clickEffect">
                                  <p:stCondLst>
                                    <p:cond delay="0"/>
                                  </p:stCondLst>
                                  <p:childTnLst>
                                    <p:set>
                                      <p:cBhvr>
                                        <p:cTn id="41" dur="1" fill="hold">
                                          <p:stCondLst>
                                            <p:cond delay="0"/>
                                          </p:stCondLst>
                                        </p:cTn>
                                        <p:tgtEl>
                                          <p:spTgt spid="132"/>
                                        </p:tgtEl>
                                        <p:attrNameLst>
                                          <p:attrName>style.visibility</p:attrName>
                                        </p:attrNameLst>
                                      </p:cBhvr>
                                      <p:to>
                                        <p:strVal val="visible"/>
                                      </p:to>
                                    </p:set>
                                    <p:anim calcmode="lin" valueType="num">
                                      <p:cBhvr>
                                        <p:cTn id="42" dur="500" fill="hold"/>
                                        <p:tgtEl>
                                          <p:spTgt spid="132"/>
                                        </p:tgtEl>
                                        <p:attrNameLst>
                                          <p:attrName>ppt_w</p:attrName>
                                        </p:attrNameLst>
                                      </p:cBhvr>
                                      <p:tavLst>
                                        <p:tav tm="0">
                                          <p:val>
                                            <p:fltVal val="0"/>
                                          </p:val>
                                        </p:tav>
                                        <p:tav tm="100000">
                                          <p:val>
                                            <p:strVal val="#ppt_w"/>
                                          </p:val>
                                        </p:tav>
                                      </p:tavLst>
                                    </p:anim>
                                    <p:anim calcmode="lin" valueType="num">
                                      <p:cBhvr>
                                        <p:cTn id="43" dur="500" fill="hold"/>
                                        <p:tgtEl>
                                          <p:spTgt spid="132"/>
                                        </p:tgtEl>
                                        <p:attrNameLst>
                                          <p:attrName>ppt_h</p:attrName>
                                        </p:attrNameLst>
                                      </p:cBhvr>
                                      <p:tavLst>
                                        <p:tav tm="0">
                                          <p:val>
                                            <p:fltVal val="0"/>
                                          </p:val>
                                        </p:tav>
                                        <p:tav tm="100000">
                                          <p:val>
                                            <p:strVal val="#ppt_h"/>
                                          </p:val>
                                        </p:tav>
                                      </p:tavLst>
                                    </p:anim>
                                    <p:animEffect transition="in" filter="fade">
                                      <p:cBhvr>
                                        <p:cTn id="44" dur="500"/>
                                        <p:tgtEl>
                                          <p:spTgt spid="132"/>
                                        </p:tgtEl>
                                      </p:cBhvr>
                                    </p:animEffect>
                                  </p:childTnLst>
                                </p:cTn>
                              </p:par>
                            </p:childTnLst>
                          </p:cTn>
                        </p:par>
                      </p:childTnLst>
                    </p:cTn>
                  </p:par>
                  <p:par>
                    <p:cTn id="45" fill="hold">
                      <p:stCondLst>
                        <p:cond delay="indefinite"/>
                      </p:stCondLst>
                      <p:childTnLst>
                        <p:par>
                          <p:cTn id="46" fill="hold">
                            <p:stCondLst>
                              <p:cond delay="0"/>
                            </p:stCondLst>
                            <p:childTnLst>
                              <p:par>
                                <p:cTn id="47" presetID="53" presetClass="entr" presetSubtype="16" fill="hold" nodeType="clickEffect">
                                  <p:stCondLst>
                                    <p:cond delay="0"/>
                                  </p:stCondLst>
                                  <p:childTnLst>
                                    <p:set>
                                      <p:cBhvr>
                                        <p:cTn id="48" dur="1" fill="hold">
                                          <p:stCondLst>
                                            <p:cond delay="0"/>
                                          </p:stCondLst>
                                        </p:cTn>
                                        <p:tgtEl>
                                          <p:spTgt spid="153"/>
                                        </p:tgtEl>
                                        <p:attrNameLst>
                                          <p:attrName>style.visibility</p:attrName>
                                        </p:attrNameLst>
                                      </p:cBhvr>
                                      <p:to>
                                        <p:strVal val="visible"/>
                                      </p:to>
                                    </p:set>
                                    <p:anim calcmode="lin" valueType="num">
                                      <p:cBhvr>
                                        <p:cTn id="49" dur="500" fill="hold"/>
                                        <p:tgtEl>
                                          <p:spTgt spid="153"/>
                                        </p:tgtEl>
                                        <p:attrNameLst>
                                          <p:attrName>ppt_w</p:attrName>
                                        </p:attrNameLst>
                                      </p:cBhvr>
                                      <p:tavLst>
                                        <p:tav tm="0">
                                          <p:val>
                                            <p:fltVal val="0"/>
                                          </p:val>
                                        </p:tav>
                                        <p:tav tm="100000">
                                          <p:val>
                                            <p:strVal val="#ppt_w"/>
                                          </p:val>
                                        </p:tav>
                                      </p:tavLst>
                                    </p:anim>
                                    <p:anim calcmode="lin" valueType="num">
                                      <p:cBhvr>
                                        <p:cTn id="50" dur="500" fill="hold"/>
                                        <p:tgtEl>
                                          <p:spTgt spid="153"/>
                                        </p:tgtEl>
                                        <p:attrNameLst>
                                          <p:attrName>ppt_h</p:attrName>
                                        </p:attrNameLst>
                                      </p:cBhvr>
                                      <p:tavLst>
                                        <p:tav tm="0">
                                          <p:val>
                                            <p:fltVal val="0"/>
                                          </p:val>
                                        </p:tav>
                                        <p:tav tm="100000">
                                          <p:val>
                                            <p:strVal val="#ppt_h"/>
                                          </p:val>
                                        </p:tav>
                                      </p:tavLst>
                                    </p:anim>
                                    <p:animEffect transition="in" filter="fade">
                                      <p:cBhvr>
                                        <p:cTn id="51" dur="500"/>
                                        <p:tgtEl>
                                          <p:spTgt spid="153"/>
                                        </p:tgtEl>
                                      </p:cBhvr>
                                    </p:animEffect>
                                  </p:childTnLst>
                                </p:cTn>
                              </p:par>
                            </p:childTnLst>
                          </p:cTn>
                        </p:par>
                      </p:childTnLst>
                    </p:cTn>
                  </p:par>
                  <p:par>
                    <p:cTn id="52" fill="hold">
                      <p:stCondLst>
                        <p:cond delay="indefinite"/>
                      </p:stCondLst>
                      <p:childTnLst>
                        <p:par>
                          <p:cTn id="53" fill="hold">
                            <p:stCondLst>
                              <p:cond delay="0"/>
                            </p:stCondLst>
                            <p:childTnLst>
                              <p:par>
                                <p:cTn id="54" presetID="53" presetClass="entr" presetSubtype="16" fill="hold" nodeType="clickEffect">
                                  <p:stCondLst>
                                    <p:cond delay="0"/>
                                  </p:stCondLst>
                                  <p:childTnLst>
                                    <p:set>
                                      <p:cBhvr>
                                        <p:cTn id="55" dur="1" fill="hold">
                                          <p:stCondLst>
                                            <p:cond delay="0"/>
                                          </p:stCondLst>
                                        </p:cTn>
                                        <p:tgtEl>
                                          <p:spTgt spid="174"/>
                                        </p:tgtEl>
                                        <p:attrNameLst>
                                          <p:attrName>style.visibility</p:attrName>
                                        </p:attrNameLst>
                                      </p:cBhvr>
                                      <p:to>
                                        <p:strVal val="visible"/>
                                      </p:to>
                                    </p:set>
                                    <p:anim calcmode="lin" valueType="num">
                                      <p:cBhvr>
                                        <p:cTn id="56" dur="500" fill="hold"/>
                                        <p:tgtEl>
                                          <p:spTgt spid="174"/>
                                        </p:tgtEl>
                                        <p:attrNameLst>
                                          <p:attrName>ppt_w</p:attrName>
                                        </p:attrNameLst>
                                      </p:cBhvr>
                                      <p:tavLst>
                                        <p:tav tm="0">
                                          <p:val>
                                            <p:fltVal val="0"/>
                                          </p:val>
                                        </p:tav>
                                        <p:tav tm="100000">
                                          <p:val>
                                            <p:strVal val="#ppt_w"/>
                                          </p:val>
                                        </p:tav>
                                      </p:tavLst>
                                    </p:anim>
                                    <p:anim calcmode="lin" valueType="num">
                                      <p:cBhvr>
                                        <p:cTn id="57" dur="500" fill="hold"/>
                                        <p:tgtEl>
                                          <p:spTgt spid="174"/>
                                        </p:tgtEl>
                                        <p:attrNameLst>
                                          <p:attrName>ppt_h</p:attrName>
                                        </p:attrNameLst>
                                      </p:cBhvr>
                                      <p:tavLst>
                                        <p:tav tm="0">
                                          <p:val>
                                            <p:fltVal val="0"/>
                                          </p:val>
                                        </p:tav>
                                        <p:tav tm="100000">
                                          <p:val>
                                            <p:strVal val="#ppt_h"/>
                                          </p:val>
                                        </p:tav>
                                      </p:tavLst>
                                    </p:anim>
                                    <p:animEffect transition="in" filter="fade">
                                      <p:cBhvr>
                                        <p:cTn id="58" dur="500"/>
                                        <p:tgtEl>
                                          <p:spTgt spid="174"/>
                                        </p:tgtEl>
                                      </p:cBhvr>
                                    </p:animEffect>
                                  </p:childTnLst>
                                </p:cTn>
                              </p:par>
                            </p:childTnLst>
                          </p:cTn>
                        </p:par>
                      </p:childTnLst>
                    </p:cTn>
                  </p:par>
                  <p:par>
                    <p:cTn id="59" fill="hold">
                      <p:stCondLst>
                        <p:cond delay="indefinite"/>
                      </p:stCondLst>
                      <p:childTnLst>
                        <p:par>
                          <p:cTn id="60" fill="hold">
                            <p:stCondLst>
                              <p:cond delay="0"/>
                            </p:stCondLst>
                            <p:childTnLst>
                              <p:par>
                                <p:cTn id="61" presetID="53" presetClass="entr" presetSubtype="16" fill="hold" nodeType="clickEffect">
                                  <p:stCondLst>
                                    <p:cond delay="0"/>
                                  </p:stCondLst>
                                  <p:childTnLst>
                                    <p:set>
                                      <p:cBhvr>
                                        <p:cTn id="62" dur="1" fill="hold">
                                          <p:stCondLst>
                                            <p:cond delay="0"/>
                                          </p:stCondLst>
                                        </p:cTn>
                                        <p:tgtEl>
                                          <p:spTgt spid="195"/>
                                        </p:tgtEl>
                                        <p:attrNameLst>
                                          <p:attrName>style.visibility</p:attrName>
                                        </p:attrNameLst>
                                      </p:cBhvr>
                                      <p:to>
                                        <p:strVal val="visible"/>
                                      </p:to>
                                    </p:set>
                                    <p:anim calcmode="lin" valueType="num">
                                      <p:cBhvr>
                                        <p:cTn id="63" dur="500" fill="hold"/>
                                        <p:tgtEl>
                                          <p:spTgt spid="195"/>
                                        </p:tgtEl>
                                        <p:attrNameLst>
                                          <p:attrName>ppt_w</p:attrName>
                                        </p:attrNameLst>
                                      </p:cBhvr>
                                      <p:tavLst>
                                        <p:tav tm="0">
                                          <p:val>
                                            <p:fltVal val="0"/>
                                          </p:val>
                                        </p:tav>
                                        <p:tav tm="100000">
                                          <p:val>
                                            <p:strVal val="#ppt_w"/>
                                          </p:val>
                                        </p:tav>
                                      </p:tavLst>
                                    </p:anim>
                                    <p:anim calcmode="lin" valueType="num">
                                      <p:cBhvr>
                                        <p:cTn id="64" dur="500" fill="hold"/>
                                        <p:tgtEl>
                                          <p:spTgt spid="195"/>
                                        </p:tgtEl>
                                        <p:attrNameLst>
                                          <p:attrName>ppt_h</p:attrName>
                                        </p:attrNameLst>
                                      </p:cBhvr>
                                      <p:tavLst>
                                        <p:tav tm="0">
                                          <p:val>
                                            <p:fltVal val="0"/>
                                          </p:val>
                                        </p:tav>
                                        <p:tav tm="100000">
                                          <p:val>
                                            <p:strVal val="#ppt_h"/>
                                          </p:val>
                                        </p:tav>
                                      </p:tavLst>
                                    </p:anim>
                                    <p:animEffect transition="in" filter="fade">
                                      <p:cBhvr>
                                        <p:cTn id="65" dur="500"/>
                                        <p:tgtEl>
                                          <p:spTgt spid="195"/>
                                        </p:tgtEl>
                                      </p:cBhvr>
                                    </p:animEffect>
                                  </p:childTnLst>
                                </p:cTn>
                              </p:par>
                            </p:childTnLst>
                          </p:cTn>
                        </p:par>
                      </p:childTnLst>
                    </p:cTn>
                  </p:par>
                  <p:par>
                    <p:cTn id="66" fill="hold">
                      <p:stCondLst>
                        <p:cond delay="indefinite"/>
                      </p:stCondLst>
                      <p:childTnLst>
                        <p:par>
                          <p:cTn id="67" fill="hold">
                            <p:stCondLst>
                              <p:cond delay="0"/>
                            </p:stCondLst>
                            <p:childTnLst>
                              <p:par>
                                <p:cTn id="68" presetID="53" presetClass="entr" presetSubtype="16" fill="hold" nodeType="clickEffect">
                                  <p:stCondLst>
                                    <p:cond delay="0"/>
                                  </p:stCondLst>
                                  <p:childTnLst>
                                    <p:set>
                                      <p:cBhvr>
                                        <p:cTn id="69" dur="1" fill="hold">
                                          <p:stCondLst>
                                            <p:cond delay="0"/>
                                          </p:stCondLst>
                                        </p:cTn>
                                        <p:tgtEl>
                                          <p:spTgt spid="237"/>
                                        </p:tgtEl>
                                        <p:attrNameLst>
                                          <p:attrName>style.visibility</p:attrName>
                                        </p:attrNameLst>
                                      </p:cBhvr>
                                      <p:to>
                                        <p:strVal val="visible"/>
                                      </p:to>
                                    </p:set>
                                    <p:anim calcmode="lin" valueType="num">
                                      <p:cBhvr>
                                        <p:cTn id="70" dur="500" fill="hold"/>
                                        <p:tgtEl>
                                          <p:spTgt spid="237"/>
                                        </p:tgtEl>
                                        <p:attrNameLst>
                                          <p:attrName>ppt_w</p:attrName>
                                        </p:attrNameLst>
                                      </p:cBhvr>
                                      <p:tavLst>
                                        <p:tav tm="0">
                                          <p:val>
                                            <p:fltVal val="0"/>
                                          </p:val>
                                        </p:tav>
                                        <p:tav tm="100000">
                                          <p:val>
                                            <p:strVal val="#ppt_w"/>
                                          </p:val>
                                        </p:tav>
                                      </p:tavLst>
                                    </p:anim>
                                    <p:anim calcmode="lin" valueType="num">
                                      <p:cBhvr>
                                        <p:cTn id="71" dur="500" fill="hold"/>
                                        <p:tgtEl>
                                          <p:spTgt spid="237"/>
                                        </p:tgtEl>
                                        <p:attrNameLst>
                                          <p:attrName>ppt_h</p:attrName>
                                        </p:attrNameLst>
                                      </p:cBhvr>
                                      <p:tavLst>
                                        <p:tav tm="0">
                                          <p:val>
                                            <p:fltVal val="0"/>
                                          </p:val>
                                        </p:tav>
                                        <p:tav tm="100000">
                                          <p:val>
                                            <p:strVal val="#ppt_h"/>
                                          </p:val>
                                        </p:tav>
                                      </p:tavLst>
                                    </p:anim>
                                    <p:animEffect transition="in" filter="fade">
                                      <p:cBhvr>
                                        <p:cTn id="72" dur="500"/>
                                        <p:tgtEl>
                                          <p:spTgt spid="237"/>
                                        </p:tgtEl>
                                      </p:cBhvr>
                                    </p:animEffect>
                                  </p:childTnLst>
                                </p:cTn>
                              </p:par>
                            </p:childTnLst>
                          </p:cTn>
                        </p:par>
                      </p:childTnLst>
                    </p:cTn>
                  </p:par>
                  <p:par>
                    <p:cTn id="73" fill="hold">
                      <p:stCondLst>
                        <p:cond delay="indefinite"/>
                      </p:stCondLst>
                      <p:childTnLst>
                        <p:par>
                          <p:cTn id="74" fill="hold">
                            <p:stCondLst>
                              <p:cond delay="0"/>
                            </p:stCondLst>
                            <p:childTnLst>
                              <p:par>
                                <p:cTn id="75" presetID="53" presetClass="entr" presetSubtype="16" fill="hold" nodeType="clickEffect">
                                  <p:stCondLst>
                                    <p:cond delay="0"/>
                                  </p:stCondLst>
                                  <p:childTnLst>
                                    <p:set>
                                      <p:cBhvr>
                                        <p:cTn id="76" dur="1" fill="hold">
                                          <p:stCondLst>
                                            <p:cond delay="0"/>
                                          </p:stCondLst>
                                        </p:cTn>
                                        <p:tgtEl>
                                          <p:spTgt spid="242"/>
                                        </p:tgtEl>
                                        <p:attrNameLst>
                                          <p:attrName>style.visibility</p:attrName>
                                        </p:attrNameLst>
                                      </p:cBhvr>
                                      <p:to>
                                        <p:strVal val="visible"/>
                                      </p:to>
                                    </p:set>
                                    <p:anim calcmode="lin" valueType="num">
                                      <p:cBhvr>
                                        <p:cTn id="77" dur="500" fill="hold"/>
                                        <p:tgtEl>
                                          <p:spTgt spid="242"/>
                                        </p:tgtEl>
                                        <p:attrNameLst>
                                          <p:attrName>ppt_w</p:attrName>
                                        </p:attrNameLst>
                                      </p:cBhvr>
                                      <p:tavLst>
                                        <p:tav tm="0">
                                          <p:val>
                                            <p:fltVal val="0"/>
                                          </p:val>
                                        </p:tav>
                                        <p:tav tm="100000">
                                          <p:val>
                                            <p:strVal val="#ppt_w"/>
                                          </p:val>
                                        </p:tav>
                                      </p:tavLst>
                                    </p:anim>
                                    <p:anim calcmode="lin" valueType="num">
                                      <p:cBhvr>
                                        <p:cTn id="78" dur="500" fill="hold"/>
                                        <p:tgtEl>
                                          <p:spTgt spid="242"/>
                                        </p:tgtEl>
                                        <p:attrNameLst>
                                          <p:attrName>ppt_h</p:attrName>
                                        </p:attrNameLst>
                                      </p:cBhvr>
                                      <p:tavLst>
                                        <p:tav tm="0">
                                          <p:val>
                                            <p:fltVal val="0"/>
                                          </p:val>
                                        </p:tav>
                                        <p:tav tm="100000">
                                          <p:val>
                                            <p:strVal val="#ppt_h"/>
                                          </p:val>
                                        </p:tav>
                                      </p:tavLst>
                                    </p:anim>
                                    <p:animEffect transition="in" filter="fade">
                                      <p:cBhvr>
                                        <p:cTn id="79" dur="500"/>
                                        <p:tgtEl>
                                          <p:spTgt spid="242"/>
                                        </p:tgtEl>
                                      </p:cBhvr>
                                    </p:animEffect>
                                  </p:childTnLst>
                                </p:cTn>
                              </p:par>
                            </p:childTnLst>
                          </p:cTn>
                        </p:par>
                      </p:childTnLst>
                    </p:cTn>
                  </p:par>
                  <p:par>
                    <p:cTn id="80" fill="hold">
                      <p:stCondLst>
                        <p:cond delay="indefinite"/>
                      </p:stCondLst>
                      <p:childTnLst>
                        <p:par>
                          <p:cTn id="81" fill="hold">
                            <p:stCondLst>
                              <p:cond delay="0"/>
                            </p:stCondLst>
                            <p:childTnLst>
                              <p:par>
                                <p:cTn id="82" presetID="53" presetClass="entr" presetSubtype="16" fill="hold" nodeType="clickEffect">
                                  <p:stCondLst>
                                    <p:cond delay="0"/>
                                  </p:stCondLst>
                                  <p:childTnLst>
                                    <p:set>
                                      <p:cBhvr>
                                        <p:cTn id="83" dur="1" fill="hold">
                                          <p:stCondLst>
                                            <p:cond delay="0"/>
                                          </p:stCondLst>
                                        </p:cTn>
                                        <p:tgtEl>
                                          <p:spTgt spid="241"/>
                                        </p:tgtEl>
                                        <p:attrNameLst>
                                          <p:attrName>style.visibility</p:attrName>
                                        </p:attrNameLst>
                                      </p:cBhvr>
                                      <p:to>
                                        <p:strVal val="visible"/>
                                      </p:to>
                                    </p:set>
                                    <p:anim calcmode="lin" valueType="num">
                                      <p:cBhvr>
                                        <p:cTn id="84" dur="500" fill="hold"/>
                                        <p:tgtEl>
                                          <p:spTgt spid="241"/>
                                        </p:tgtEl>
                                        <p:attrNameLst>
                                          <p:attrName>ppt_w</p:attrName>
                                        </p:attrNameLst>
                                      </p:cBhvr>
                                      <p:tavLst>
                                        <p:tav tm="0">
                                          <p:val>
                                            <p:fltVal val="0"/>
                                          </p:val>
                                        </p:tav>
                                        <p:tav tm="100000">
                                          <p:val>
                                            <p:strVal val="#ppt_w"/>
                                          </p:val>
                                        </p:tav>
                                      </p:tavLst>
                                    </p:anim>
                                    <p:anim calcmode="lin" valueType="num">
                                      <p:cBhvr>
                                        <p:cTn id="85" dur="500" fill="hold"/>
                                        <p:tgtEl>
                                          <p:spTgt spid="241"/>
                                        </p:tgtEl>
                                        <p:attrNameLst>
                                          <p:attrName>ppt_h</p:attrName>
                                        </p:attrNameLst>
                                      </p:cBhvr>
                                      <p:tavLst>
                                        <p:tav tm="0">
                                          <p:val>
                                            <p:fltVal val="0"/>
                                          </p:val>
                                        </p:tav>
                                        <p:tav tm="100000">
                                          <p:val>
                                            <p:strVal val="#ppt_h"/>
                                          </p:val>
                                        </p:tav>
                                      </p:tavLst>
                                    </p:anim>
                                    <p:animEffect transition="in" filter="fade">
                                      <p:cBhvr>
                                        <p:cTn id="86" dur="500"/>
                                        <p:tgtEl>
                                          <p:spTgt spid="241"/>
                                        </p:tgtEl>
                                      </p:cBhvr>
                                    </p:animEffect>
                                  </p:childTnLst>
                                </p:cTn>
                              </p:par>
                            </p:childTnLst>
                          </p:cTn>
                        </p:par>
                      </p:childTnLst>
                    </p:cTn>
                  </p:par>
                  <p:par>
                    <p:cTn id="87" fill="hold">
                      <p:stCondLst>
                        <p:cond delay="indefinite"/>
                      </p:stCondLst>
                      <p:childTnLst>
                        <p:par>
                          <p:cTn id="88" fill="hold">
                            <p:stCondLst>
                              <p:cond delay="0"/>
                            </p:stCondLst>
                            <p:childTnLst>
                              <p:par>
                                <p:cTn id="89" presetID="53" presetClass="entr" presetSubtype="16" fill="hold" nodeType="clickEffect">
                                  <p:stCondLst>
                                    <p:cond delay="0"/>
                                  </p:stCondLst>
                                  <p:childTnLst>
                                    <p:set>
                                      <p:cBhvr>
                                        <p:cTn id="90" dur="1" fill="hold">
                                          <p:stCondLst>
                                            <p:cond delay="0"/>
                                          </p:stCondLst>
                                        </p:cTn>
                                        <p:tgtEl>
                                          <p:spTgt spid="255"/>
                                        </p:tgtEl>
                                        <p:attrNameLst>
                                          <p:attrName>style.visibility</p:attrName>
                                        </p:attrNameLst>
                                      </p:cBhvr>
                                      <p:to>
                                        <p:strVal val="visible"/>
                                      </p:to>
                                    </p:set>
                                    <p:anim calcmode="lin" valueType="num">
                                      <p:cBhvr>
                                        <p:cTn id="91" dur="500" fill="hold"/>
                                        <p:tgtEl>
                                          <p:spTgt spid="255"/>
                                        </p:tgtEl>
                                        <p:attrNameLst>
                                          <p:attrName>ppt_w</p:attrName>
                                        </p:attrNameLst>
                                      </p:cBhvr>
                                      <p:tavLst>
                                        <p:tav tm="0">
                                          <p:val>
                                            <p:fltVal val="0"/>
                                          </p:val>
                                        </p:tav>
                                        <p:tav tm="100000">
                                          <p:val>
                                            <p:strVal val="#ppt_w"/>
                                          </p:val>
                                        </p:tav>
                                      </p:tavLst>
                                    </p:anim>
                                    <p:anim calcmode="lin" valueType="num">
                                      <p:cBhvr>
                                        <p:cTn id="92" dur="500" fill="hold"/>
                                        <p:tgtEl>
                                          <p:spTgt spid="255"/>
                                        </p:tgtEl>
                                        <p:attrNameLst>
                                          <p:attrName>ppt_h</p:attrName>
                                        </p:attrNameLst>
                                      </p:cBhvr>
                                      <p:tavLst>
                                        <p:tav tm="0">
                                          <p:val>
                                            <p:fltVal val="0"/>
                                          </p:val>
                                        </p:tav>
                                        <p:tav tm="100000">
                                          <p:val>
                                            <p:strVal val="#ppt_h"/>
                                          </p:val>
                                        </p:tav>
                                      </p:tavLst>
                                    </p:anim>
                                    <p:animEffect transition="in" filter="fade">
                                      <p:cBhvr>
                                        <p:cTn id="93" dur="500"/>
                                        <p:tgtEl>
                                          <p:spTgt spid="255"/>
                                        </p:tgtEl>
                                      </p:cBhvr>
                                    </p:animEffect>
                                  </p:childTnLst>
                                </p:cTn>
                              </p:par>
                            </p:childTnLst>
                          </p:cTn>
                        </p:par>
                      </p:childTnLst>
                    </p:cTn>
                  </p:par>
                  <p:par>
                    <p:cTn id="94" fill="hold">
                      <p:stCondLst>
                        <p:cond delay="indefinite"/>
                      </p:stCondLst>
                      <p:childTnLst>
                        <p:par>
                          <p:cTn id="95" fill="hold">
                            <p:stCondLst>
                              <p:cond delay="0"/>
                            </p:stCondLst>
                            <p:childTnLst>
                              <p:par>
                                <p:cTn id="96" presetID="1" presetClass="entr" presetSubtype="0" fill="hold" grpId="0" nodeType="clickEffect">
                                  <p:stCondLst>
                                    <p:cond delay="0"/>
                                  </p:stCondLst>
                                  <p:childTnLst>
                                    <p:set>
                                      <p:cBhvr>
                                        <p:cTn id="97" dur="1" fill="hold">
                                          <p:stCondLst>
                                            <p:cond delay="0"/>
                                          </p:stCondLst>
                                        </p:cTn>
                                        <p:tgtEl>
                                          <p:spTgt spid="257"/>
                                        </p:tgtEl>
                                        <p:attrNameLst>
                                          <p:attrName>style.visibility</p:attrName>
                                        </p:attrNameLst>
                                      </p:cBhvr>
                                      <p:to>
                                        <p:strVal val="visible"/>
                                      </p:to>
                                    </p:set>
                                  </p:childTnLst>
                                </p:cTn>
                              </p:par>
                            </p:childTnLst>
                          </p:cTn>
                        </p:par>
                      </p:childTnLst>
                    </p:cTn>
                  </p:par>
                  <p:par>
                    <p:cTn id="98" fill="hold">
                      <p:stCondLst>
                        <p:cond delay="indefinite"/>
                      </p:stCondLst>
                      <p:childTnLst>
                        <p:par>
                          <p:cTn id="99" fill="hold">
                            <p:stCondLst>
                              <p:cond delay="0"/>
                            </p:stCondLst>
                            <p:childTnLst>
                              <p:par>
                                <p:cTn id="100" presetID="53" presetClass="entr" presetSubtype="16" fill="hold" nodeType="clickEffect">
                                  <p:stCondLst>
                                    <p:cond delay="0"/>
                                  </p:stCondLst>
                                  <p:childTnLst>
                                    <p:set>
                                      <p:cBhvr>
                                        <p:cTn id="101" dur="1" fill="hold">
                                          <p:stCondLst>
                                            <p:cond delay="0"/>
                                          </p:stCondLst>
                                        </p:cTn>
                                        <p:tgtEl>
                                          <p:spTgt spid="259"/>
                                        </p:tgtEl>
                                        <p:attrNameLst>
                                          <p:attrName>style.visibility</p:attrName>
                                        </p:attrNameLst>
                                      </p:cBhvr>
                                      <p:to>
                                        <p:strVal val="visible"/>
                                      </p:to>
                                    </p:set>
                                    <p:anim calcmode="lin" valueType="num">
                                      <p:cBhvr>
                                        <p:cTn id="102" dur="500" fill="hold"/>
                                        <p:tgtEl>
                                          <p:spTgt spid="259"/>
                                        </p:tgtEl>
                                        <p:attrNameLst>
                                          <p:attrName>ppt_w</p:attrName>
                                        </p:attrNameLst>
                                      </p:cBhvr>
                                      <p:tavLst>
                                        <p:tav tm="0">
                                          <p:val>
                                            <p:fltVal val="0"/>
                                          </p:val>
                                        </p:tav>
                                        <p:tav tm="100000">
                                          <p:val>
                                            <p:strVal val="#ppt_w"/>
                                          </p:val>
                                        </p:tav>
                                      </p:tavLst>
                                    </p:anim>
                                    <p:anim calcmode="lin" valueType="num">
                                      <p:cBhvr>
                                        <p:cTn id="103" dur="500" fill="hold"/>
                                        <p:tgtEl>
                                          <p:spTgt spid="259"/>
                                        </p:tgtEl>
                                        <p:attrNameLst>
                                          <p:attrName>ppt_h</p:attrName>
                                        </p:attrNameLst>
                                      </p:cBhvr>
                                      <p:tavLst>
                                        <p:tav tm="0">
                                          <p:val>
                                            <p:fltVal val="0"/>
                                          </p:val>
                                        </p:tav>
                                        <p:tav tm="100000">
                                          <p:val>
                                            <p:strVal val="#ppt_h"/>
                                          </p:val>
                                        </p:tav>
                                      </p:tavLst>
                                    </p:anim>
                                    <p:animEffect transition="in" filter="fade">
                                      <p:cBhvr>
                                        <p:cTn id="104" dur="500"/>
                                        <p:tgtEl>
                                          <p:spTgt spid="2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7" grpId="0" animBg="1"/>
    </p:bldLst>
  </p:timing>
</p:sld>
</file>

<file path=ppt/theme/theme1.xml><?xml version="1.0" encoding="utf-8"?>
<a:theme xmlns:a="http://schemas.openxmlformats.org/drawingml/2006/main" name="Contents Slide Master">
  <a:themeElements>
    <a:clrScheme name="Custom 18">
      <a:dk1>
        <a:sysClr val="windowText" lastClr="000000"/>
      </a:dk1>
      <a:lt1>
        <a:sysClr val="window" lastClr="FFFFFF"/>
      </a:lt1>
      <a:dk2>
        <a:srgbClr val="44546A"/>
      </a:dk2>
      <a:lt2>
        <a:srgbClr val="E7E6E6"/>
      </a:lt2>
      <a:accent1>
        <a:srgbClr val="2FAFCC"/>
      </a:accent1>
      <a:accent2>
        <a:srgbClr val="0587B3"/>
      </a:accent2>
      <a:accent3>
        <a:srgbClr val="205684"/>
      </a:accent3>
      <a:accent4>
        <a:srgbClr val="F85824"/>
      </a:accent4>
      <a:accent5>
        <a:srgbClr val="7F7F7F"/>
      </a:accent5>
      <a:accent6>
        <a:srgbClr val="134055"/>
      </a:accent6>
      <a:hlink>
        <a:srgbClr val="FFFFFF"/>
      </a:hlink>
      <a:folHlink>
        <a:srgbClr val="262626"/>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Section Break Slide Master">
  <a:themeElements>
    <a:clrScheme name="ALLPPT-404">
      <a:dk1>
        <a:sysClr val="windowText" lastClr="000000"/>
      </a:dk1>
      <a:lt1>
        <a:sysClr val="window" lastClr="FFFFFF"/>
      </a:lt1>
      <a:dk2>
        <a:srgbClr val="44546A"/>
      </a:dk2>
      <a:lt2>
        <a:srgbClr val="E7E6E6"/>
      </a:lt2>
      <a:accent1>
        <a:srgbClr val="5A9BD5"/>
      </a:accent1>
      <a:accent2>
        <a:srgbClr val="224A90"/>
      </a:accent2>
      <a:accent3>
        <a:srgbClr val="010A4F"/>
      </a:accent3>
      <a:accent4>
        <a:srgbClr val="5A9BD5"/>
      </a:accent4>
      <a:accent5>
        <a:srgbClr val="224A90"/>
      </a:accent5>
      <a:accent6>
        <a:srgbClr val="010A4F"/>
      </a:accent6>
      <a:hlink>
        <a:srgbClr val="262626"/>
      </a:hlink>
      <a:folHlink>
        <a:srgbClr val="262626"/>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4096</TotalTime>
  <Words>2197</Words>
  <Application>Microsoft Office PowerPoint</Application>
  <PresentationFormat>Widescreen</PresentationFormat>
  <Paragraphs>333</Paragraphs>
  <Slides>31</Slides>
  <Notes>0</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31</vt:i4>
      </vt:variant>
    </vt:vector>
  </HeadingPairs>
  <TitlesOfParts>
    <vt:vector size="41" baseType="lpstr">
      <vt:lpstr>Arial</vt:lpstr>
      <vt:lpstr>Calibri</vt:lpstr>
      <vt:lpstr>Cambria Math</vt:lpstr>
      <vt:lpstr>Cooper Black</vt:lpstr>
      <vt:lpstr>Time new roman</vt:lpstr>
      <vt:lpstr>Times New Roman</vt:lpstr>
      <vt:lpstr>Wingdings</vt:lpstr>
      <vt:lpstr>Wingdings 2</vt:lpstr>
      <vt:lpstr>Contents Slide Master</vt:lpstr>
      <vt:lpstr>Section Break Slide Master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Bat Algorithm </vt:lpstr>
      <vt:lpstr>Hybrid Bat Algorithm </vt:lpstr>
      <vt:lpstr>Grey Wolf Optimization Algorithm </vt:lpstr>
      <vt:lpstr>Firefly Algorithm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Allppt.com</dc:creator>
  <cp:lastModifiedBy>Rupesh Sure</cp:lastModifiedBy>
  <cp:revision>85</cp:revision>
  <dcterms:created xsi:type="dcterms:W3CDTF">2020-01-20T05:08:25Z</dcterms:created>
  <dcterms:modified xsi:type="dcterms:W3CDTF">2022-06-28T14:14:36Z</dcterms:modified>
</cp:coreProperties>
</file>